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7"/>
  </p:notesMasterIdLst>
  <p:sldIdLst>
    <p:sldId id="256" r:id="rId2"/>
    <p:sldId id="257" r:id="rId3"/>
    <p:sldId id="3920" r:id="rId4"/>
    <p:sldId id="5224" r:id="rId5"/>
    <p:sldId id="5225" r:id="rId6"/>
    <p:sldId id="1981" r:id="rId7"/>
    <p:sldId id="4362" r:id="rId8"/>
    <p:sldId id="4366" r:id="rId9"/>
    <p:sldId id="4823" r:id="rId10"/>
    <p:sldId id="5223" r:id="rId11"/>
    <p:sldId id="5905" r:id="rId12"/>
    <p:sldId id="5894" r:id="rId13"/>
    <p:sldId id="5895" r:id="rId14"/>
    <p:sldId id="5896" r:id="rId15"/>
    <p:sldId id="5897" r:id="rId16"/>
    <p:sldId id="5898" r:id="rId17"/>
    <p:sldId id="5899" r:id="rId18"/>
    <p:sldId id="5900" r:id="rId19"/>
    <p:sldId id="5901" r:id="rId20"/>
    <p:sldId id="5902" r:id="rId21"/>
    <p:sldId id="5903" r:id="rId22"/>
    <p:sldId id="5904" r:id="rId23"/>
    <p:sldId id="5875" r:id="rId24"/>
    <p:sldId id="5906" r:id="rId25"/>
    <p:sldId id="5907" r:id="rId26"/>
    <p:sldId id="5908" r:id="rId27"/>
    <p:sldId id="5909" r:id="rId28"/>
    <p:sldId id="5910" r:id="rId29"/>
    <p:sldId id="5911" r:id="rId30"/>
    <p:sldId id="5912" r:id="rId31"/>
    <p:sldId id="5913" r:id="rId32"/>
    <p:sldId id="5914" r:id="rId33"/>
    <p:sldId id="5915" r:id="rId34"/>
    <p:sldId id="5916" r:id="rId35"/>
    <p:sldId id="5917" r:id="rId36"/>
    <p:sldId id="5918" r:id="rId37"/>
    <p:sldId id="5919" r:id="rId38"/>
    <p:sldId id="5920" r:id="rId39"/>
    <p:sldId id="5921" r:id="rId40"/>
    <p:sldId id="5922" r:id="rId41"/>
    <p:sldId id="5923" r:id="rId42"/>
    <p:sldId id="5924" r:id="rId43"/>
    <p:sldId id="5925" r:id="rId44"/>
    <p:sldId id="5926" r:id="rId45"/>
    <p:sldId id="5927" r:id="rId46"/>
    <p:sldId id="5928" r:id="rId47"/>
    <p:sldId id="5929" r:id="rId48"/>
    <p:sldId id="5930" r:id="rId49"/>
    <p:sldId id="5931" r:id="rId50"/>
    <p:sldId id="5932" r:id="rId51"/>
    <p:sldId id="5933" r:id="rId52"/>
    <p:sldId id="5934" r:id="rId53"/>
    <p:sldId id="5935" r:id="rId54"/>
    <p:sldId id="5936" r:id="rId55"/>
    <p:sldId id="5937" r:id="rId56"/>
    <p:sldId id="5938" r:id="rId57"/>
    <p:sldId id="5939" r:id="rId58"/>
    <p:sldId id="5940" r:id="rId59"/>
    <p:sldId id="5941" r:id="rId60"/>
    <p:sldId id="5527" r:id="rId61"/>
    <p:sldId id="5193" r:id="rId62"/>
    <p:sldId id="5496" r:id="rId63"/>
    <p:sldId id="5765" r:id="rId64"/>
    <p:sldId id="5196" r:id="rId65"/>
    <p:sldId id="5195" r:id="rId66"/>
    <p:sldId id="5798" r:id="rId67"/>
    <p:sldId id="5942" r:id="rId68"/>
    <p:sldId id="5943" r:id="rId69"/>
    <p:sldId id="5944" r:id="rId70"/>
    <p:sldId id="5945" r:id="rId71"/>
    <p:sldId id="5946" r:id="rId72"/>
    <p:sldId id="5947" r:id="rId73"/>
    <p:sldId id="5948" r:id="rId74"/>
    <p:sldId id="5949" r:id="rId75"/>
    <p:sldId id="5950" r:id="rId76"/>
    <p:sldId id="5951" r:id="rId77"/>
    <p:sldId id="5952" r:id="rId78"/>
    <p:sldId id="5953" r:id="rId79"/>
    <p:sldId id="5954" r:id="rId80"/>
    <p:sldId id="5955" r:id="rId81"/>
    <p:sldId id="5956" r:id="rId82"/>
    <p:sldId id="5957" r:id="rId83"/>
    <p:sldId id="5958" r:id="rId84"/>
    <p:sldId id="5959" r:id="rId85"/>
    <p:sldId id="5960" r:id="rId86"/>
    <p:sldId id="5961" r:id="rId87"/>
    <p:sldId id="5962" r:id="rId88"/>
    <p:sldId id="5963" r:id="rId89"/>
    <p:sldId id="5964" r:id="rId90"/>
    <p:sldId id="5965" r:id="rId91"/>
    <p:sldId id="5966" r:id="rId92"/>
    <p:sldId id="5967" r:id="rId93"/>
    <p:sldId id="5968" r:id="rId94"/>
    <p:sldId id="5969" r:id="rId95"/>
    <p:sldId id="5970" r:id="rId96"/>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434" autoAdjust="0"/>
  </p:normalViewPr>
  <p:slideViewPr>
    <p:cSldViewPr snapToGrid="0" snapToObjects="1">
      <p:cViewPr varScale="1">
        <p:scale>
          <a:sx n="100" d="100"/>
          <a:sy n="100" d="100"/>
        </p:scale>
        <p:origin x="128" y="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7/9/2020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02056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2705811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3193454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1344331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4066473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3634976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685906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167637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265260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3984940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3642181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2837599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2900094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859720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2775244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1738024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73038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105157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219845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121663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3938086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1324173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2873080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3878143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2157186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3004593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2250424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3234686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18777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824729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1020117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1616220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10072281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518679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42124849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2603522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1915385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37555006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1574047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41770165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36290002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3807913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29368801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42369570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31606838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21583279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33243137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29480481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16771108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39143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24100264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23709673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10701137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164268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8762475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a:p>
        </p:txBody>
      </p:sp>
    </p:spTree>
    <p:extLst>
      <p:ext uri="{BB962C8B-B14F-4D97-AF65-F5344CB8AC3E}">
        <p14:creationId xmlns:p14="http://schemas.microsoft.com/office/powerpoint/2010/main" val="27909316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a:p>
        </p:txBody>
      </p:sp>
    </p:spTree>
    <p:extLst>
      <p:ext uri="{BB962C8B-B14F-4D97-AF65-F5344CB8AC3E}">
        <p14:creationId xmlns:p14="http://schemas.microsoft.com/office/powerpoint/2010/main" val="20892938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a:p>
        </p:txBody>
      </p:sp>
    </p:spTree>
    <p:extLst>
      <p:ext uri="{BB962C8B-B14F-4D97-AF65-F5344CB8AC3E}">
        <p14:creationId xmlns:p14="http://schemas.microsoft.com/office/powerpoint/2010/main" val="2270259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a:p>
        </p:txBody>
      </p:sp>
    </p:spTree>
    <p:extLst>
      <p:ext uri="{BB962C8B-B14F-4D97-AF65-F5344CB8AC3E}">
        <p14:creationId xmlns:p14="http://schemas.microsoft.com/office/powerpoint/2010/main" val="25760016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a:p>
        </p:txBody>
      </p:sp>
    </p:spTree>
    <p:extLst>
      <p:ext uri="{BB962C8B-B14F-4D97-AF65-F5344CB8AC3E}">
        <p14:creationId xmlns:p14="http://schemas.microsoft.com/office/powerpoint/2010/main" val="30564268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a:p>
        </p:txBody>
      </p:sp>
    </p:spTree>
    <p:extLst>
      <p:ext uri="{BB962C8B-B14F-4D97-AF65-F5344CB8AC3E}">
        <p14:creationId xmlns:p14="http://schemas.microsoft.com/office/powerpoint/2010/main" val="37752984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a:p>
        </p:txBody>
      </p:sp>
    </p:spTree>
    <p:extLst>
      <p:ext uri="{BB962C8B-B14F-4D97-AF65-F5344CB8AC3E}">
        <p14:creationId xmlns:p14="http://schemas.microsoft.com/office/powerpoint/2010/main" val="29736442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a:p>
        </p:txBody>
      </p:sp>
    </p:spTree>
    <p:extLst>
      <p:ext uri="{BB962C8B-B14F-4D97-AF65-F5344CB8AC3E}">
        <p14:creationId xmlns:p14="http://schemas.microsoft.com/office/powerpoint/2010/main" val="40446809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79</a:t>
            </a:fld>
            <a:endParaRPr lang="en-US"/>
          </a:p>
        </p:txBody>
      </p:sp>
    </p:spTree>
    <p:extLst>
      <p:ext uri="{BB962C8B-B14F-4D97-AF65-F5344CB8AC3E}">
        <p14:creationId xmlns:p14="http://schemas.microsoft.com/office/powerpoint/2010/main" val="2489021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80</a:t>
            </a:fld>
            <a:endParaRPr lang="en-US"/>
          </a:p>
        </p:txBody>
      </p:sp>
    </p:spTree>
    <p:extLst>
      <p:ext uri="{BB962C8B-B14F-4D97-AF65-F5344CB8AC3E}">
        <p14:creationId xmlns:p14="http://schemas.microsoft.com/office/powerpoint/2010/main" val="2637913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81</a:t>
            </a:fld>
            <a:endParaRPr lang="en-US"/>
          </a:p>
        </p:txBody>
      </p:sp>
    </p:spTree>
    <p:extLst>
      <p:ext uri="{BB962C8B-B14F-4D97-AF65-F5344CB8AC3E}">
        <p14:creationId xmlns:p14="http://schemas.microsoft.com/office/powerpoint/2010/main" val="1615858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82</a:t>
            </a:fld>
            <a:endParaRPr lang="en-US"/>
          </a:p>
        </p:txBody>
      </p:sp>
    </p:spTree>
    <p:extLst>
      <p:ext uri="{BB962C8B-B14F-4D97-AF65-F5344CB8AC3E}">
        <p14:creationId xmlns:p14="http://schemas.microsoft.com/office/powerpoint/2010/main" val="30270598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83</a:t>
            </a:fld>
            <a:endParaRPr lang="en-US"/>
          </a:p>
        </p:txBody>
      </p:sp>
    </p:spTree>
    <p:extLst>
      <p:ext uri="{BB962C8B-B14F-4D97-AF65-F5344CB8AC3E}">
        <p14:creationId xmlns:p14="http://schemas.microsoft.com/office/powerpoint/2010/main" val="30814188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84</a:t>
            </a:fld>
            <a:endParaRPr lang="en-US"/>
          </a:p>
        </p:txBody>
      </p:sp>
    </p:spTree>
    <p:extLst>
      <p:ext uri="{BB962C8B-B14F-4D97-AF65-F5344CB8AC3E}">
        <p14:creationId xmlns:p14="http://schemas.microsoft.com/office/powerpoint/2010/main" val="12755230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85</a:t>
            </a:fld>
            <a:endParaRPr lang="en-US"/>
          </a:p>
        </p:txBody>
      </p:sp>
    </p:spTree>
    <p:extLst>
      <p:ext uri="{BB962C8B-B14F-4D97-AF65-F5344CB8AC3E}">
        <p14:creationId xmlns:p14="http://schemas.microsoft.com/office/powerpoint/2010/main" val="11794134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86</a:t>
            </a:fld>
            <a:endParaRPr lang="en-US"/>
          </a:p>
        </p:txBody>
      </p:sp>
    </p:spTree>
    <p:extLst>
      <p:ext uri="{BB962C8B-B14F-4D97-AF65-F5344CB8AC3E}">
        <p14:creationId xmlns:p14="http://schemas.microsoft.com/office/powerpoint/2010/main" val="29979498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87</a:t>
            </a:fld>
            <a:endParaRPr lang="en-US"/>
          </a:p>
        </p:txBody>
      </p:sp>
    </p:spTree>
    <p:extLst>
      <p:ext uri="{BB962C8B-B14F-4D97-AF65-F5344CB8AC3E}">
        <p14:creationId xmlns:p14="http://schemas.microsoft.com/office/powerpoint/2010/main" val="3697824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88</a:t>
            </a:fld>
            <a:endParaRPr lang="en-US"/>
          </a:p>
        </p:txBody>
      </p:sp>
    </p:spTree>
    <p:extLst>
      <p:ext uri="{BB962C8B-B14F-4D97-AF65-F5344CB8AC3E}">
        <p14:creationId xmlns:p14="http://schemas.microsoft.com/office/powerpoint/2010/main" val="8943113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89</a:t>
            </a:fld>
            <a:endParaRPr lang="en-US"/>
          </a:p>
        </p:txBody>
      </p:sp>
    </p:spTree>
    <p:extLst>
      <p:ext uri="{BB962C8B-B14F-4D97-AF65-F5344CB8AC3E}">
        <p14:creationId xmlns:p14="http://schemas.microsoft.com/office/powerpoint/2010/main" val="2820087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90</a:t>
            </a:fld>
            <a:endParaRPr lang="en-US"/>
          </a:p>
        </p:txBody>
      </p:sp>
    </p:spTree>
    <p:extLst>
      <p:ext uri="{BB962C8B-B14F-4D97-AF65-F5344CB8AC3E}">
        <p14:creationId xmlns:p14="http://schemas.microsoft.com/office/powerpoint/2010/main" val="2646935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91</a:t>
            </a:fld>
            <a:endParaRPr lang="en-US"/>
          </a:p>
        </p:txBody>
      </p:sp>
    </p:spTree>
    <p:extLst>
      <p:ext uri="{BB962C8B-B14F-4D97-AF65-F5344CB8AC3E}">
        <p14:creationId xmlns:p14="http://schemas.microsoft.com/office/powerpoint/2010/main" val="9570859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92</a:t>
            </a:fld>
            <a:endParaRPr lang="en-US"/>
          </a:p>
        </p:txBody>
      </p:sp>
    </p:spTree>
    <p:extLst>
      <p:ext uri="{BB962C8B-B14F-4D97-AF65-F5344CB8AC3E}">
        <p14:creationId xmlns:p14="http://schemas.microsoft.com/office/powerpoint/2010/main" val="40995755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93</a:t>
            </a:fld>
            <a:endParaRPr lang="en-US"/>
          </a:p>
        </p:txBody>
      </p:sp>
    </p:spTree>
    <p:extLst>
      <p:ext uri="{BB962C8B-B14F-4D97-AF65-F5344CB8AC3E}">
        <p14:creationId xmlns:p14="http://schemas.microsoft.com/office/powerpoint/2010/main" val="30816215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94</a:t>
            </a:fld>
            <a:endParaRPr lang="en-US"/>
          </a:p>
        </p:txBody>
      </p:sp>
    </p:spTree>
    <p:extLst>
      <p:ext uri="{BB962C8B-B14F-4D97-AF65-F5344CB8AC3E}">
        <p14:creationId xmlns:p14="http://schemas.microsoft.com/office/powerpoint/2010/main" val="15123726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95</a:t>
            </a:fld>
            <a:endParaRPr lang="en-US"/>
          </a:p>
        </p:txBody>
      </p:sp>
    </p:spTree>
    <p:extLst>
      <p:ext uri="{BB962C8B-B14F-4D97-AF65-F5344CB8AC3E}">
        <p14:creationId xmlns:p14="http://schemas.microsoft.com/office/powerpoint/2010/main" val="4119418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7/9/2020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7/9/2020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7/9/2020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7/9/2020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7/9/2020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7/9/2020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7/9/2020</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7/9/2020</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7/9/2020</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7/9/2020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7/9/2020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7/9/2020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Worship in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4400" b="1" dirty="0" smtClean="0">
                <a:solidFill>
                  <a:schemeClr val="bg1"/>
                </a:solidFill>
                <a:latin typeface="Helvetica" panose="020B0604020202020204" pitchFamily="34" charset="0"/>
                <a:cs typeface="Helvetica" panose="020B0604020202020204" pitchFamily="34" charset="0"/>
              </a:rPr>
              <a:t>TODAY’S </a:t>
            </a:r>
            <a:r>
              <a:rPr lang="en-US" sz="4400" b="1" dirty="0">
                <a:solidFill>
                  <a:schemeClr val="bg1"/>
                </a:solidFill>
                <a:latin typeface="Helvetica" panose="020B0604020202020204" pitchFamily="34" charset="0"/>
                <a:cs typeface="Helvetica" panose="020B0604020202020204" pitchFamily="34" charset="0"/>
              </a:rPr>
              <a:t>MESSAGE</a:t>
            </a:r>
          </a:p>
          <a:p>
            <a:pPr algn="ctr">
              <a:buNone/>
            </a:pPr>
            <a:r>
              <a:rPr lang="en-US" sz="4000" dirty="0">
                <a:solidFill>
                  <a:schemeClr val="bg1"/>
                </a:solidFill>
              </a:rPr>
              <a:t>A HEBREW AN EGYPTIAN AND YEHOVAH</a:t>
            </a:r>
            <a:endParaRPr lang="en-US" sz="4000" b="1" dirty="0" smtClean="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11</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Ge 41:1</a:t>
            </a:r>
            <a:r>
              <a:rPr lang="en-US" sz="4000" dirty="0">
                <a:solidFill>
                  <a:schemeClr val="bg1"/>
                </a:solidFill>
              </a:rPr>
              <a:t> And it came to pass at the end of two full years, that Pharaoh dreamed: and, behold, he stood by the river. </a:t>
            </a:r>
          </a:p>
          <a:p>
            <a:pPr marL="0" indent="0" algn="ctr">
              <a:buNone/>
            </a:pPr>
            <a:r>
              <a:rPr lang="en-US" sz="4000" baseline="30000" dirty="0">
                <a:solidFill>
                  <a:schemeClr val="bg1"/>
                </a:solidFill>
              </a:rPr>
              <a:t>Ge 41:2</a:t>
            </a:r>
            <a:r>
              <a:rPr lang="en-US" sz="4000" dirty="0">
                <a:solidFill>
                  <a:schemeClr val="bg1"/>
                </a:solidFill>
              </a:rPr>
              <a:t> And, behold, there came up out of the river seven </a:t>
            </a:r>
            <a:r>
              <a:rPr lang="en-US" sz="4000" dirty="0" err="1">
                <a:solidFill>
                  <a:schemeClr val="bg1"/>
                </a:solidFill>
              </a:rPr>
              <a:t>wellfavoured</a:t>
            </a:r>
            <a:r>
              <a:rPr lang="en-US" sz="4000" dirty="0">
                <a:solidFill>
                  <a:schemeClr val="bg1"/>
                </a:solidFill>
              </a:rPr>
              <a:t> </a:t>
            </a:r>
            <a:r>
              <a:rPr lang="en-US" sz="4000" dirty="0" err="1">
                <a:solidFill>
                  <a:schemeClr val="bg1"/>
                </a:solidFill>
              </a:rPr>
              <a:t>kine</a:t>
            </a:r>
            <a:r>
              <a:rPr lang="en-US" sz="4000" dirty="0">
                <a:solidFill>
                  <a:schemeClr val="bg1"/>
                </a:solidFill>
              </a:rPr>
              <a:t> and </a:t>
            </a:r>
            <a:r>
              <a:rPr lang="en-US" sz="4000" dirty="0" err="1">
                <a:solidFill>
                  <a:schemeClr val="bg1"/>
                </a:solidFill>
              </a:rPr>
              <a:t>fatfleshed</a:t>
            </a:r>
            <a:r>
              <a:rPr lang="en-US" sz="4000" dirty="0">
                <a:solidFill>
                  <a:schemeClr val="bg1"/>
                </a:solidFill>
              </a:rPr>
              <a:t>; and they fed in a meadow.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78294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Ge 41:3</a:t>
            </a:r>
            <a:r>
              <a:rPr lang="en-US" sz="4000" dirty="0">
                <a:solidFill>
                  <a:schemeClr val="bg1"/>
                </a:solidFill>
              </a:rPr>
              <a:t> And, behold, seven other </a:t>
            </a:r>
            <a:r>
              <a:rPr lang="en-US" sz="4000" dirty="0" err="1">
                <a:solidFill>
                  <a:schemeClr val="bg1"/>
                </a:solidFill>
              </a:rPr>
              <a:t>kine</a:t>
            </a:r>
            <a:r>
              <a:rPr lang="en-US" sz="4000" dirty="0">
                <a:solidFill>
                  <a:schemeClr val="bg1"/>
                </a:solidFill>
              </a:rPr>
              <a:t> came up after them out of the river, ill </a:t>
            </a:r>
            <a:r>
              <a:rPr lang="en-US" sz="4000" dirty="0" err="1">
                <a:solidFill>
                  <a:schemeClr val="bg1"/>
                </a:solidFill>
              </a:rPr>
              <a:t>favoured</a:t>
            </a:r>
            <a:r>
              <a:rPr lang="en-US" sz="4000" dirty="0">
                <a:solidFill>
                  <a:schemeClr val="bg1"/>
                </a:solidFill>
              </a:rPr>
              <a:t> and </a:t>
            </a:r>
            <a:r>
              <a:rPr lang="en-US" sz="4000" dirty="0" err="1">
                <a:solidFill>
                  <a:schemeClr val="bg1"/>
                </a:solidFill>
              </a:rPr>
              <a:t>leanfleshed</a:t>
            </a:r>
            <a:r>
              <a:rPr lang="en-US" sz="4000" dirty="0">
                <a:solidFill>
                  <a:schemeClr val="bg1"/>
                </a:solidFill>
              </a:rPr>
              <a:t>; and stood by the </a:t>
            </a:r>
            <a:r>
              <a:rPr lang="en-US" sz="4000" i="1" dirty="0">
                <a:solidFill>
                  <a:schemeClr val="bg1"/>
                </a:solidFill>
              </a:rPr>
              <a:t>other </a:t>
            </a:r>
            <a:r>
              <a:rPr lang="en-US" sz="4000" dirty="0" err="1">
                <a:solidFill>
                  <a:schemeClr val="bg1"/>
                </a:solidFill>
              </a:rPr>
              <a:t>kine</a:t>
            </a:r>
            <a:r>
              <a:rPr lang="en-US" sz="4000" dirty="0">
                <a:solidFill>
                  <a:schemeClr val="bg1"/>
                </a:solidFill>
              </a:rPr>
              <a:t> upon the brink of the river. </a:t>
            </a:r>
            <a:r>
              <a:rPr lang="en-US" sz="4000" baseline="30000" dirty="0" smtClean="0">
                <a:solidFill>
                  <a:schemeClr val="bg1"/>
                </a:solidFill>
              </a:rPr>
              <a:t>Ge </a:t>
            </a:r>
            <a:r>
              <a:rPr lang="en-US" sz="4000" baseline="30000" dirty="0">
                <a:solidFill>
                  <a:schemeClr val="bg1"/>
                </a:solidFill>
              </a:rPr>
              <a:t>41:4</a:t>
            </a:r>
            <a:r>
              <a:rPr lang="en-US" sz="4000" dirty="0">
                <a:solidFill>
                  <a:schemeClr val="bg1"/>
                </a:solidFill>
              </a:rPr>
              <a:t> And the ill </a:t>
            </a:r>
            <a:r>
              <a:rPr lang="en-US" sz="4000" dirty="0" err="1">
                <a:solidFill>
                  <a:schemeClr val="bg1"/>
                </a:solidFill>
              </a:rPr>
              <a:t>favoured</a:t>
            </a:r>
            <a:r>
              <a:rPr lang="en-US" sz="4000" dirty="0">
                <a:solidFill>
                  <a:schemeClr val="bg1"/>
                </a:solidFill>
              </a:rPr>
              <a:t> and </a:t>
            </a:r>
            <a:r>
              <a:rPr lang="en-US" sz="4000" dirty="0" err="1">
                <a:solidFill>
                  <a:schemeClr val="bg1"/>
                </a:solidFill>
              </a:rPr>
              <a:t>leanfleshed</a:t>
            </a:r>
            <a:r>
              <a:rPr lang="en-US" sz="4000" dirty="0">
                <a:solidFill>
                  <a:schemeClr val="bg1"/>
                </a:solidFill>
              </a:rPr>
              <a:t> </a:t>
            </a:r>
            <a:r>
              <a:rPr lang="en-US" sz="4000" dirty="0" err="1">
                <a:solidFill>
                  <a:schemeClr val="bg1"/>
                </a:solidFill>
              </a:rPr>
              <a:t>kine</a:t>
            </a:r>
            <a:r>
              <a:rPr lang="en-US" sz="4000" dirty="0">
                <a:solidFill>
                  <a:schemeClr val="bg1"/>
                </a:solidFill>
              </a:rPr>
              <a:t> did eat up the seven </a:t>
            </a:r>
            <a:r>
              <a:rPr lang="en-US" sz="4000" dirty="0" err="1">
                <a:solidFill>
                  <a:schemeClr val="bg1"/>
                </a:solidFill>
              </a:rPr>
              <a:t>wellfavoured</a:t>
            </a:r>
            <a:r>
              <a:rPr lang="en-US" sz="4000" dirty="0">
                <a:solidFill>
                  <a:schemeClr val="bg1"/>
                </a:solidFill>
              </a:rPr>
              <a:t> and fat </a:t>
            </a:r>
            <a:r>
              <a:rPr lang="en-US" sz="4000" dirty="0" err="1">
                <a:solidFill>
                  <a:schemeClr val="bg1"/>
                </a:solidFill>
              </a:rPr>
              <a:t>kine</a:t>
            </a:r>
            <a:r>
              <a:rPr lang="en-US" sz="4000" dirty="0">
                <a:solidFill>
                  <a:schemeClr val="bg1"/>
                </a:solidFill>
              </a:rPr>
              <a:t>. So Pharaoh awoke.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82764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Ge 41:5</a:t>
            </a:r>
            <a:r>
              <a:rPr lang="en-US" sz="4000" dirty="0">
                <a:solidFill>
                  <a:schemeClr val="bg1"/>
                </a:solidFill>
              </a:rPr>
              <a:t> And he slept and dreamed the second time: and, behold, seven ears of corn came up upon one stalk, rank and good. </a:t>
            </a:r>
            <a:r>
              <a:rPr lang="en-US" sz="4000" baseline="30000" dirty="0" smtClean="0">
                <a:solidFill>
                  <a:schemeClr val="bg1"/>
                </a:solidFill>
              </a:rPr>
              <a:t>Ge </a:t>
            </a:r>
            <a:r>
              <a:rPr lang="en-US" sz="4000" baseline="30000" dirty="0">
                <a:solidFill>
                  <a:schemeClr val="bg1"/>
                </a:solidFill>
              </a:rPr>
              <a:t>41:6</a:t>
            </a:r>
            <a:r>
              <a:rPr lang="en-US" sz="4000" dirty="0">
                <a:solidFill>
                  <a:schemeClr val="bg1"/>
                </a:solidFill>
              </a:rPr>
              <a:t> And, behold, seven thin ears and blasted with the east wind sprung up after them. </a:t>
            </a:r>
            <a:r>
              <a:rPr lang="en-US" sz="4000" baseline="30000" dirty="0" smtClean="0">
                <a:solidFill>
                  <a:schemeClr val="bg1"/>
                </a:solidFill>
              </a:rPr>
              <a:t>Ge </a:t>
            </a:r>
            <a:r>
              <a:rPr lang="en-US" sz="4000" baseline="30000" dirty="0">
                <a:solidFill>
                  <a:schemeClr val="bg1"/>
                </a:solidFill>
              </a:rPr>
              <a:t>41:7</a:t>
            </a:r>
            <a:r>
              <a:rPr lang="en-US" sz="4000" dirty="0">
                <a:solidFill>
                  <a:schemeClr val="bg1"/>
                </a:solidFill>
              </a:rPr>
              <a:t> And the seven thin ears devoured the seven rank and full ears. And Pharaoh awoke, and, behold, </a:t>
            </a:r>
            <a:r>
              <a:rPr lang="en-US" sz="4000" i="1" dirty="0">
                <a:solidFill>
                  <a:schemeClr val="bg1"/>
                </a:solidFill>
              </a:rPr>
              <a:t>it was </a:t>
            </a:r>
            <a:r>
              <a:rPr lang="en-US" sz="4000" dirty="0">
                <a:solidFill>
                  <a:schemeClr val="bg1"/>
                </a:solidFill>
              </a:rPr>
              <a:t>a dream.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5037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Ge 41:8</a:t>
            </a:r>
            <a:r>
              <a:rPr lang="en-US" sz="4000" dirty="0">
                <a:solidFill>
                  <a:schemeClr val="bg1"/>
                </a:solidFill>
              </a:rPr>
              <a:t> And it came to pass in the morning that his spirit was troubled; and he sent and called for all the magicians of Egypt, and all the wise men thereof: and Pharaoh told them his dream; but </a:t>
            </a:r>
            <a:r>
              <a:rPr lang="en-US" sz="4000" i="1" dirty="0">
                <a:solidFill>
                  <a:schemeClr val="bg1"/>
                </a:solidFill>
              </a:rPr>
              <a:t>there was </a:t>
            </a:r>
            <a:r>
              <a:rPr lang="en-US" sz="4000" dirty="0">
                <a:solidFill>
                  <a:schemeClr val="bg1"/>
                </a:solidFill>
              </a:rPr>
              <a:t>none that could interpret them unto Pharaoh.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32122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Throughout human history Father has revealed Himself to world leaders, religious leaders etc. to let them know what He is about to do.</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8941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Many World leaders surround themselves with yes men or ungodly men and women. Others consult their constituents, advisers, magicians, priests and or follow their own genius and therefore suffer dearly for not having or even rejecting Godly counsel.</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6422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Many people have offered their counsel to me, some solicited some unsolicited. I have heard within their counsel human wisdom, hidden agendas, ambition, ungodly counsel and some I have heard Father speaking directly to me through them.</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37818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Ge 41:9</a:t>
            </a:r>
            <a:r>
              <a:rPr lang="en-US" sz="4000" dirty="0">
                <a:solidFill>
                  <a:schemeClr val="bg1"/>
                </a:solidFill>
              </a:rPr>
              <a:t> Then </a:t>
            </a:r>
            <a:r>
              <a:rPr lang="en-US" sz="4000" dirty="0" err="1">
                <a:solidFill>
                  <a:schemeClr val="bg1"/>
                </a:solidFill>
              </a:rPr>
              <a:t>spake</a:t>
            </a:r>
            <a:r>
              <a:rPr lang="en-US" sz="4000" dirty="0">
                <a:solidFill>
                  <a:schemeClr val="bg1"/>
                </a:solidFill>
              </a:rPr>
              <a:t> the chief butler unto Pharaoh, saying, I do remember my faults this day: </a:t>
            </a:r>
          </a:p>
          <a:p>
            <a:pPr marL="0" indent="0" algn="ctr">
              <a:buNone/>
            </a:pPr>
            <a:r>
              <a:rPr lang="en-US" sz="4000" baseline="30000" dirty="0">
                <a:solidFill>
                  <a:schemeClr val="bg1"/>
                </a:solidFill>
              </a:rPr>
              <a:t>Ge 41:10</a:t>
            </a:r>
            <a:r>
              <a:rPr lang="en-US" sz="4000" dirty="0">
                <a:solidFill>
                  <a:schemeClr val="bg1"/>
                </a:solidFill>
              </a:rPr>
              <a:t> Pharaoh was wroth with his servants, and put me in ward in the captain of the guard's house, </a:t>
            </a:r>
            <a:r>
              <a:rPr lang="en-US" sz="4000" i="1" dirty="0">
                <a:solidFill>
                  <a:schemeClr val="bg1"/>
                </a:solidFill>
              </a:rPr>
              <a:t>both </a:t>
            </a:r>
            <a:r>
              <a:rPr lang="en-US" sz="4000" dirty="0">
                <a:solidFill>
                  <a:schemeClr val="bg1"/>
                </a:solidFill>
              </a:rPr>
              <a:t>me and the chief baker: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90343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Ge 41:11</a:t>
            </a:r>
            <a:r>
              <a:rPr lang="en-US" sz="4000" dirty="0">
                <a:solidFill>
                  <a:schemeClr val="bg1"/>
                </a:solidFill>
              </a:rPr>
              <a:t> And we dreamed a dream in one night, I and he; we dreamed each man according to the interpretation of his dream. </a:t>
            </a:r>
          </a:p>
          <a:p>
            <a:pPr marL="0" indent="0" algn="ctr">
              <a:buNone/>
            </a:pPr>
            <a:r>
              <a:rPr lang="en-US" sz="4000" baseline="30000" dirty="0">
                <a:solidFill>
                  <a:schemeClr val="bg1"/>
                </a:solidFill>
              </a:rPr>
              <a:t>Ge 41:12</a:t>
            </a:r>
            <a:r>
              <a:rPr lang="en-US" sz="4000" dirty="0">
                <a:solidFill>
                  <a:schemeClr val="bg1"/>
                </a:solidFill>
              </a:rPr>
              <a:t> And </a:t>
            </a:r>
            <a:r>
              <a:rPr lang="en-US" sz="4000" i="1" dirty="0">
                <a:solidFill>
                  <a:schemeClr val="bg1"/>
                </a:solidFill>
              </a:rPr>
              <a:t>there was </a:t>
            </a:r>
            <a:r>
              <a:rPr lang="en-US" sz="4000" dirty="0">
                <a:solidFill>
                  <a:schemeClr val="bg1"/>
                </a:solidFill>
              </a:rPr>
              <a:t>there with us a young man, an Hebrew, servant to the captain of the guard; and we told him, and he interpreted to us our dreams; to each man according to his dream he did interpret.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6887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Ge 41:13</a:t>
            </a:r>
            <a:r>
              <a:rPr lang="en-US" sz="4000" dirty="0">
                <a:solidFill>
                  <a:schemeClr val="bg1"/>
                </a:solidFill>
              </a:rPr>
              <a:t> And it came to pass, as he interpreted to us, so it was; me he restored unto mine office, and him he hanged. </a:t>
            </a:r>
            <a:r>
              <a:rPr lang="en-US" sz="4000" baseline="30000" dirty="0" smtClean="0">
                <a:solidFill>
                  <a:schemeClr val="bg1"/>
                </a:solidFill>
              </a:rPr>
              <a:t>Ge </a:t>
            </a:r>
            <a:r>
              <a:rPr lang="en-US" sz="4000" baseline="30000" dirty="0">
                <a:solidFill>
                  <a:schemeClr val="bg1"/>
                </a:solidFill>
              </a:rPr>
              <a:t>41:14</a:t>
            </a:r>
            <a:r>
              <a:rPr lang="en-US" sz="4000" dirty="0">
                <a:solidFill>
                  <a:schemeClr val="bg1"/>
                </a:solidFill>
              </a:rPr>
              <a:t> Then Pharaoh sent and called Joseph, and they brought him hastily out of the dungeon: and he shaved </a:t>
            </a:r>
            <a:r>
              <a:rPr lang="en-US" sz="4000" i="1" dirty="0">
                <a:solidFill>
                  <a:schemeClr val="bg1"/>
                </a:solidFill>
              </a:rPr>
              <a:t>himself, </a:t>
            </a:r>
            <a:r>
              <a:rPr lang="en-US" sz="4000" dirty="0">
                <a:solidFill>
                  <a:schemeClr val="bg1"/>
                </a:solidFill>
              </a:rPr>
              <a:t>and changed his raiment, and came in unto Pharaoh.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53767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Ge 41:15</a:t>
            </a:r>
            <a:r>
              <a:rPr lang="en-US" sz="4000" dirty="0">
                <a:solidFill>
                  <a:schemeClr val="bg1"/>
                </a:solidFill>
              </a:rPr>
              <a:t> And Pharaoh said unto Joseph, I have dreamed a dream, and </a:t>
            </a:r>
            <a:r>
              <a:rPr lang="en-US" sz="4000" i="1" dirty="0">
                <a:solidFill>
                  <a:schemeClr val="bg1"/>
                </a:solidFill>
              </a:rPr>
              <a:t>there is </a:t>
            </a:r>
            <a:r>
              <a:rPr lang="en-US" sz="4000" dirty="0">
                <a:solidFill>
                  <a:schemeClr val="bg1"/>
                </a:solidFill>
              </a:rPr>
              <a:t>none that can interpret it: and I have heard say of thee, </a:t>
            </a:r>
            <a:r>
              <a:rPr lang="en-US" sz="4000" i="1" dirty="0">
                <a:solidFill>
                  <a:schemeClr val="bg1"/>
                </a:solidFill>
              </a:rPr>
              <a:t>that </a:t>
            </a:r>
            <a:r>
              <a:rPr lang="en-US" sz="4000" dirty="0">
                <a:solidFill>
                  <a:schemeClr val="bg1"/>
                </a:solidFill>
              </a:rPr>
              <a:t>thou canst understand a dream to interpret it.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39667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Joseph exalts </a:t>
            </a:r>
            <a:r>
              <a:rPr lang="en-US" sz="4000" dirty="0" err="1">
                <a:solidFill>
                  <a:schemeClr val="bg1"/>
                </a:solidFill>
              </a:rPr>
              <a:t>YeHoVaH</a:t>
            </a:r>
            <a:r>
              <a:rPr lang="en-US" sz="4000" dirty="0">
                <a:solidFill>
                  <a:schemeClr val="bg1"/>
                </a:solidFill>
              </a:rPr>
              <a:t> in the presence of Pharaoh.</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48913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Ge 41:16</a:t>
            </a:r>
            <a:r>
              <a:rPr lang="en-US" sz="4000" dirty="0">
                <a:solidFill>
                  <a:schemeClr val="bg1"/>
                </a:solidFill>
              </a:rPr>
              <a:t> And Joseph answered Pharaoh, saying, </a:t>
            </a:r>
            <a:r>
              <a:rPr lang="en-US" sz="4000" i="1" dirty="0">
                <a:solidFill>
                  <a:schemeClr val="bg1"/>
                </a:solidFill>
              </a:rPr>
              <a:t>It is </a:t>
            </a:r>
            <a:r>
              <a:rPr lang="en-US" sz="4000" dirty="0">
                <a:solidFill>
                  <a:schemeClr val="bg1"/>
                </a:solidFill>
              </a:rPr>
              <a:t>not in me: God shall give Pharaoh an answer of peace. </a:t>
            </a:r>
          </a:p>
          <a:p>
            <a:pPr marL="0" indent="0" algn="ctr">
              <a:buNone/>
            </a:pPr>
            <a:r>
              <a:rPr lang="en-US" sz="4000" baseline="30000" dirty="0">
                <a:solidFill>
                  <a:schemeClr val="bg1"/>
                </a:solidFill>
              </a:rPr>
              <a:t>Ge 41:17</a:t>
            </a:r>
            <a:r>
              <a:rPr lang="en-US" sz="4000" dirty="0">
                <a:solidFill>
                  <a:schemeClr val="bg1"/>
                </a:solidFill>
              </a:rPr>
              <a:t> And Pharaoh said unto Joseph, In my dream, behold, I stood upon the bank of the river: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03419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Ge 41:18</a:t>
            </a:r>
            <a:r>
              <a:rPr lang="en-US" sz="4000" dirty="0">
                <a:solidFill>
                  <a:schemeClr val="bg1"/>
                </a:solidFill>
              </a:rPr>
              <a:t> And, behold, there came up out of the river seven </a:t>
            </a:r>
            <a:r>
              <a:rPr lang="en-US" sz="4000" dirty="0" err="1">
                <a:solidFill>
                  <a:schemeClr val="bg1"/>
                </a:solidFill>
              </a:rPr>
              <a:t>kine</a:t>
            </a:r>
            <a:r>
              <a:rPr lang="en-US" sz="4000" dirty="0">
                <a:solidFill>
                  <a:schemeClr val="bg1"/>
                </a:solidFill>
              </a:rPr>
              <a:t>, </a:t>
            </a:r>
            <a:r>
              <a:rPr lang="en-US" sz="4000" dirty="0" err="1">
                <a:solidFill>
                  <a:schemeClr val="bg1"/>
                </a:solidFill>
              </a:rPr>
              <a:t>fatfleshed</a:t>
            </a:r>
            <a:r>
              <a:rPr lang="en-US" sz="4000" dirty="0">
                <a:solidFill>
                  <a:schemeClr val="bg1"/>
                </a:solidFill>
              </a:rPr>
              <a:t> and </a:t>
            </a:r>
            <a:r>
              <a:rPr lang="en-US" sz="4000" dirty="0" err="1">
                <a:solidFill>
                  <a:schemeClr val="bg1"/>
                </a:solidFill>
              </a:rPr>
              <a:t>wellfavoured</a:t>
            </a:r>
            <a:r>
              <a:rPr lang="en-US" sz="4000" dirty="0">
                <a:solidFill>
                  <a:schemeClr val="bg1"/>
                </a:solidFill>
              </a:rPr>
              <a:t>; and they fed in a meadow: </a:t>
            </a:r>
          </a:p>
          <a:p>
            <a:pPr marL="0" indent="0" algn="ctr">
              <a:buNone/>
            </a:pPr>
            <a:r>
              <a:rPr lang="en-US" sz="4000" baseline="30000" dirty="0">
                <a:solidFill>
                  <a:schemeClr val="bg1"/>
                </a:solidFill>
              </a:rPr>
              <a:t>Ge 41:19</a:t>
            </a:r>
            <a:r>
              <a:rPr lang="en-US" sz="4000" dirty="0">
                <a:solidFill>
                  <a:schemeClr val="bg1"/>
                </a:solidFill>
              </a:rPr>
              <a:t> And, behold, seven other </a:t>
            </a:r>
            <a:r>
              <a:rPr lang="en-US" sz="4000" dirty="0" err="1">
                <a:solidFill>
                  <a:schemeClr val="bg1"/>
                </a:solidFill>
              </a:rPr>
              <a:t>kine</a:t>
            </a:r>
            <a:r>
              <a:rPr lang="en-US" sz="4000" dirty="0">
                <a:solidFill>
                  <a:schemeClr val="bg1"/>
                </a:solidFill>
              </a:rPr>
              <a:t> came up after them, poor and very ill </a:t>
            </a:r>
            <a:r>
              <a:rPr lang="en-US" sz="4000" dirty="0" err="1">
                <a:solidFill>
                  <a:schemeClr val="bg1"/>
                </a:solidFill>
              </a:rPr>
              <a:t>favoured</a:t>
            </a:r>
            <a:r>
              <a:rPr lang="en-US" sz="4000" dirty="0">
                <a:solidFill>
                  <a:schemeClr val="bg1"/>
                </a:solidFill>
              </a:rPr>
              <a:t> and </a:t>
            </a:r>
            <a:r>
              <a:rPr lang="en-US" sz="4000" dirty="0" err="1">
                <a:solidFill>
                  <a:schemeClr val="bg1"/>
                </a:solidFill>
              </a:rPr>
              <a:t>leanfleshed</a:t>
            </a:r>
            <a:r>
              <a:rPr lang="en-US" sz="4000" dirty="0">
                <a:solidFill>
                  <a:schemeClr val="bg1"/>
                </a:solidFill>
              </a:rPr>
              <a:t>, such as I never saw in all the land of Egypt for badness: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21164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Ge 41:20</a:t>
            </a:r>
            <a:r>
              <a:rPr lang="en-US" sz="4000" dirty="0">
                <a:solidFill>
                  <a:schemeClr val="bg1"/>
                </a:solidFill>
              </a:rPr>
              <a:t> And the lean and the ill </a:t>
            </a:r>
            <a:r>
              <a:rPr lang="en-US" sz="4000" dirty="0" err="1">
                <a:solidFill>
                  <a:schemeClr val="bg1"/>
                </a:solidFill>
              </a:rPr>
              <a:t>favoured</a:t>
            </a:r>
            <a:r>
              <a:rPr lang="en-US" sz="4000" dirty="0">
                <a:solidFill>
                  <a:schemeClr val="bg1"/>
                </a:solidFill>
              </a:rPr>
              <a:t> </a:t>
            </a:r>
            <a:r>
              <a:rPr lang="en-US" sz="4000" dirty="0" err="1">
                <a:solidFill>
                  <a:schemeClr val="bg1"/>
                </a:solidFill>
              </a:rPr>
              <a:t>kine</a:t>
            </a:r>
            <a:r>
              <a:rPr lang="en-US" sz="4000" dirty="0">
                <a:solidFill>
                  <a:schemeClr val="bg1"/>
                </a:solidFill>
              </a:rPr>
              <a:t> did eat up the first seven fat </a:t>
            </a:r>
            <a:r>
              <a:rPr lang="en-US" sz="4000" dirty="0" err="1">
                <a:solidFill>
                  <a:schemeClr val="bg1"/>
                </a:solidFill>
              </a:rPr>
              <a:t>kine</a:t>
            </a:r>
            <a:r>
              <a:rPr lang="en-US" sz="4000" dirty="0">
                <a:solidFill>
                  <a:schemeClr val="bg1"/>
                </a:solidFill>
              </a:rPr>
              <a:t>: </a:t>
            </a:r>
          </a:p>
          <a:p>
            <a:pPr marL="0" indent="0" algn="ctr">
              <a:buNone/>
            </a:pPr>
            <a:r>
              <a:rPr lang="en-US" sz="4000" baseline="30000" dirty="0">
                <a:solidFill>
                  <a:schemeClr val="bg1"/>
                </a:solidFill>
              </a:rPr>
              <a:t>Ge 41:21</a:t>
            </a:r>
            <a:r>
              <a:rPr lang="en-US" sz="4000" dirty="0">
                <a:solidFill>
                  <a:schemeClr val="bg1"/>
                </a:solidFill>
              </a:rPr>
              <a:t> And when they had eaten them up, it could not be known that they had eaten them; but they </a:t>
            </a:r>
            <a:r>
              <a:rPr lang="en-US" sz="4000" i="1" dirty="0">
                <a:solidFill>
                  <a:schemeClr val="bg1"/>
                </a:solidFill>
              </a:rPr>
              <a:t>were </a:t>
            </a:r>
            <a:r>
              <a:rPr lang="en-US" sz="4000" dirty="0">
                <a:solidFill>
                  <a:schemeClr val="bg1"/>
                </a:solidFill>
              </a:rPr>
              <a:t>still ill </a:t>
            </a:r>
            <a:r>
              <a:rPr lang="en-US" sz="4000" dirty="0" err="1">
                <a:solidFill>
                  <a:schemeClr val="bg1"/>
                </a:solidFill>
              </a:rPr>
              <a:t>favoured</a:t>
            </a:r>
            <a:r>
              <a:rPr lang="en-US" sz="4000" dirty="0">
                <a:solidFill>
                  <a:schemeClr val="bg1"/>
                </a:solidFill>
              </a:rPr>
              <a:t>, as at the beginning. So I awoke.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31693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Ge 41:22</a:t>
            </a:r>
            <a:r>
              <a:rPr lang="en-US" sz="4000" dirty="0">
                <a:solidFill>
                  <a:schemeClr val="bg1"/>
                </a:solidFill>
              </a:rPr>
              <a:t> And I saw in my dream, and, behold, seven ears came up in one stalk, full and good: </a:t>
            </a:r>
          </a:p>
          <a:p>
            <a:pPr marL="0" indent="0" algn="ctr">
              <a:buNone/>
            </a:pPr>
            <a:r>
              <a:rPr lang="en-US" sz="4000" baseline="30000" dirty="0">
                <a:solidFill>
                  <a:schemeClr val="bg1"/>
                </a:solidFill>
              </a:rPr>
              <a:t>Ge 41:23</a:t>
            </a:r>
            <a:r>
              <a:rPr lang="en-US" sz="4000" dirty="0">
                <a:solidFill>
                  <a:schemeClr val="bg1"/>
                </a:solidFill>
              </a:rPr>
              <a:t> And, behold, seven ears, withered, thin, </a:t>
            </a:r>
            <a:r>
              <a:rPr lang="en-US" sz="4000" i="1" dirty="0">
                <a:solidFill>
                  <a:schemeClr val="bg1"/>
                </a:solidFill>
              </a:rPr>
              <a:t>and </a:t>
            </a:r>
            <a:r>
              <a:rPr lang="en-US" sz="4000" dirty="0">
                <a:solidFill>
                  <a:schemeClr val="bg1"/>
                </a:solidFill>
              </a:rPr>
              <a:t>blasted with the east wind, sprung up after them: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83264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Ge 41:24</a:t>
            </a:r>
            <a:r>
              <a:rPr lang="en-US" sz="4000" dirty="0">
                <a:solidFill>
                  <a:schemeClr val="bg1"/>
                </a:solidFill>
              </a:rPr>
              <a:t> And the thin ears devoured the seven good ears: and I told </a:t>
            </a:r>
            <a:r>
              <a:rPr lang="en-US" sz="4000" i="1" dirty="0">
                <a:solidFill>
                  <a:schemeClr val="bg1"/>
                </a:solidFill>
              </a:rPr>
              <a:t>this </a:t>
            </a:r>
            <a:r>
              <a:rPr lang="en-US" sz="4000" dirty="0">
                <a:solidFill>
                  <a:schemeClr val="bg1"/>
                </a:solidFill>
              </a:rPr>
              <a:t>unto the magicians; but </a:t>
            </a:r>
            <a:r>
              <a:rPr lang="en-US" sz="4000" i="1" dirty="0">
                <a:solidFill>
                  <a:schemeClr val="bg1"/>
                </a:solidFill>
              </a:rPr>
              <a:t>there was </a:t>
            </a:r>
            <a:r>
              <a:rPr lang="en-US" sz="4000" dirty="0">
                <a:solidFill>
                  <a:schemeClr val="bg1"/>
                </a:solidFill>
              </a:rPr>
              <a:t>none that could declare </a:t>
            </a:r>
            <a:r>
              <a:rPr lang="en-US" sz="4000" i="1" dirty="0">
                <a:solidFill>
                  <a:schemeClr val="bg1"/>
                </a:solidFill>
              </a:rPr>
              <a:t>it </a:t>
            </a:r>
            <a:r>
              <a:rPr lang="en-US" sz="4000" dirty="0">
                <a:solidFill>
                  <a:schemeClr val="bg1"/>
                </a:solidFill>
              </a:rPr>
              <a:t>to me.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3719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Joseph exalts </a:t>
            </a:r>
            <a:r>
              <a:rPr lang="en-US" sz="4000" dirty="0" err="1">
                <a:solidFill>
                  <a:schemeClr val="bg1"/>
                </a:solidFill>
              </a:rPr>
              <a:t>YeHoVaH</a:t>
            </a:r>
            <a:r>
              <a:rPr lang="en-US" sz="4000" dirty="0">
                <a:solidFill>
                  <a:schemeClr val="bg1"/>
                </a:solidFill>
              </a:rPr>
              <a:t> in the presence of Pharaoh.</a:t>
            </a:r>
          </a:p>
          <a:p>
            <a:pPr marL="0" indent="0" algn="ctr">
              <a:buNone/>
            </a:pPr>
            <a:r>
              <a:rPr lang="en-US" sz="4000" dirty="0">
                <a:solidFill>
                  <a:schemeClr val="bg1"/>
                </a:solidFill>
              </a:rPr>
              <a:t> </a:t>
            </a:r>
          </a:p>
          <a:p>
            <a:pPr marL="0" indent="0" algn="ctr">
              <a:buNone/>
            </a:pPr>
            <a:r>
              <a:rPr lang="en-US" sz="4000" baseline="30000" dirty="0">
                <a:solidFill>
                  <a:schemeClr val="bg1"/>
                </a:solidFill>
              </a:rPr>
              <a:t>Ge 41:25</a:t>
            </a:r>
            <a:r>
              <a:rPr lang="en-US" sz="4000" dirty="0">
                <a:solidFill>
                  <a:schemeClr val="bg1"/>
                </a:solidFill>
              </a:rPr>
              <a:t> And Joseph said unto Pharaoh, The dream of Pharaoh </a:t>
            </a:r>
            <a:r>
              <a:rPr lang="en-US" sz="4000" i="1" dirty="0">
                <a:solidFill>
                  <a:schemeClr val="bg1"/>
                </a:solidFill>
              </a:rPr>
              <a:t>is </a:t>
            </a:r>
            <a:r>
              <a:rPr lang="en-US" sz="4000" dirty="0">
                <a:solidFill>
                  <a:schemeClr val="bg1"/>
                </a:solidFill>
              </a:rPr>
              <a:t>one: </a:t>
            </a:r>
            <a:r>
              <a:rPr lang="en-US" sz="4000" u="sng" dirty="0">
                <a:solidFill>
                  <a:schemeClr val="bg1"/>
                </a:solidFill>
              </a:rPr>
              <a:t>God hath shown Pharaoh what he </a:t>
            </a:r>
            <a:r>
              <a:rPr lang="en-US" sz="4000" i="1" u="sng" dirty="0">
                <a:solidFill>
                  <a:schemeClr val="bg1"/>
                </a:solidFill>
              </a:rPr>
              <a:t>is </a:t>
            </a:r>
            <a:r>
              <a:rPr lang="en-US" sz="4000" u="sng" dirty="0">
                <a:solidFill>
                  <a:schemeClr val="bg1"/>
                </a:solidFill>
              </a:rPr>
              <a:t>about to do. </a:t>
            </a: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88278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4400" b="1" dirty="0" smtClean="0">
                <a:solidFill>
                  <a:schemeClr val="bg1"/>
                </a:solidFill>
                <a:latin typeface="Helvetica" panose="020B0604020202020204" pitchFamily="34" charset="0"/>
                <a:cs typeface="Helvetica" panose="020B0604020202020204" pitchFamily="34" charset="0"/>
              </a:rPr>
              <a:t>TODAY’S </a:t>
            </a:r>
            <a:r>
              <a:rPr lang="en-US" sz="4400" b="1" dirty="0">
                <a:solidFill>
                  <a:schemeClr val="bg1"/>
                </a:solidFill>
                <a:latin typeface="Helvetica" panose="020B0604020202020204" pitchFamily="34" charset="0"/>
                <a:cs typeface="Helvetica" panose="020B0604020202020204" pitchFamily="34" charset="0"/>
              </a:rPr>
              <a:t>MESSAGE</a:t>
            </a:r>
          </a:p>
          <a:p>
            <a:pPr algn="ctr">
              <a:buNone/>
            </a:pPr>
            <a:r>
              <a:rPr lang="en-US" sz="4000" dirty="0">
                <a:solidFill>
                  <a:schemeClr val="bg1"/>
                </a:solidFill>
              </a:rPr>
              <a:t>A HEBREW AN EGYPTIAN AND YEHOVAH</a:t>
            </a:r>
            <a:endParaRPr lang="en-US" sz="4000" b="1" dirty="0" smtClean="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err="1">
                <a:solidFill>
                  <a:schemeClr val="bg1"/>
                </a:solidFill>
              </a:rPr>
              <a:t>YeHoVaH</a:t>
            </a:r>
            <a:r>
              <a:rPr lang="en-US" sz="4000" dirty="0">
                <a:solidFill>
                  <a:schemeClr val="bg1"/>
                </a:solidFill>
              </a:rPr>
              <a:t> reveals to pharaoh what He is about to do but pharaoh doesn’t know </a:t>
            </a:r>
            <a:r>
              <a:rPr lang="en-US" sz="4000" dirty="0" err="1">
                <a:solidFill>
                  <a:schemeClr val="bg1"/>
                </a:solidFill>
              </a:rPr>
              <a:t>YeHoVaH</a:t>
            </a:r>
            <a:r>
              <a:rPr lang="en-US" sz="4000" dirty="0">
                <a:solidFill>
                  <a:schemeClr val="bg1"/>
                </a:solidFill>
              </a:rPr>
              <a:t>.</a:t>
            </a:r>
          </a:p>
          <a:p>
            <a:pPr marL="0" indent="0" algn="ctr">
              <a:buNone/>
            </a:pPr>
            <a:r>
              <a:rPr lang="en-US" sz="4000" dirty="0">
                <a:solidFill>
                  <a:schemeClr val="bg1"/>
                </a:solidFill>
              </a:rPr>
              <a:t> </a:t>
            </a:r>
          </a:p>
          <a:p>
            <a:pPr marL="0" indent="0" algn="ctr">
              <a:buNone/>
            </a:pPr>
            <a:r>
              <a:rPr lang="en-US" sz="4000" dirty="0">
                <a:solidFill>
                  <a:schemeClr val="bg1"/>
                </a:solidFill>
              </a:rPr>
              <a:t>Fortunately for Pharaoh, he has someone in his kingdom submitted to </a:t>
            </a:r>
            <a:r>
              <a:rPr lang="en-US" sz="4000" dirty="0" err="1">
                <a:solidFill>
                  <a:schemeClr val="bg1"/>
                </a:solidFill>
              </a:rPr>
              <a:t>YeHoVaH</a:t>
            </a:r>
            <a:r>
              <a:rPr lang="en-US" sz="4000" dirty="0">
                <a:solidFill>
                  <a:schemeClr val="bg1"/>
                </a:solidFill>
              </a:rPr>
              <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82023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Amos3:7 Surely the Lord GOD will do nothing, but he </a:t>
            </a:r>
            <a:r>
              <a:rPr lang="en-US" sz="4000" dirty="0" err="1">
                <a:solidFill>
                  <a:schemeClr val="bg1"/>
                </a:solidFill>
              </a:rPr>
              <a:t>revealeth</a:t>
            </a:r>
            <a:r>
              <a:rPr lang="en-US" sz="4000" dirty="0">
                <a:solidFill>
                  <a:schemeClr val="bg1"/>
                </a:solidFill>
              </a:rPr>
              <a:t> his secret unto his servants the prophets. </a:t>
            </a:r>
          </a:p>
          <a:p>
            <a:pPr marL="0" indent="0" algn="ctr">
              <a:buNone/>
            </a:pPr>
            <a:r>
              <a:rPr lang="en-US" sz="4000" dirty="0">
                <a:solidFill>
                  <a:schemeClr val="bg1"/>
                </a:solidFill>
              </a:rPr>
              <a:t> </a:t>
            </a:r>
          </a:p>
          <a:p>
            <a:pPr marL="0" indent="0" algn="ctr">
              <a:buNone/>
            </a:pPr>
            <a:r>
              <a:rPr lang="en-US" sz="4000" dirty="0">
                <a:solidFill>
                  <a:schemeClr val="bg1"/>
                </a:solidFill>
              </a:rPr>
              <a:t>Was Joseph a prophet?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356258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Although Joseph may not have been considered to be a prophet, </a:t>
            </a:r>
            <a:r>
              <a:rPr lang="en-US" sz="4000" dirty="0" err="1">
                <a:solidFill>
                  <a:schemeClr val="bg1"/>
                </a:solidFill>
              </a:rPr>
              <a:t>YeHoVaH</a:t>
            </a:r>
            <a:r>
              <a:rPr lang="en-US" sz="4000" dirty="0">
                <a:solidFill>
                  <a:schemeClr val="bg1"/>
                </a:solidFill>
              </a:rPr>
              <a:t> reveals to Joseph what He is about to do.</a:t>
            </a:r>
          </a:p>
          <a:p>
            <a:pPr marL="0" indent="0" algn="ctr">
              <a:buNone/>
            </a:pPr>
            <a:r>
              <a:rPr lang="en-US" sz="4000" dirty="0">
                <a:solidFill>
                  <a:schemeClr val="bg1"/>
                </a:solidFill>
              </a:rPr>
              <a:t> </a:t>
            </a:r>
          </a:p>
          <a:p>
            <a:pPr marL="0" indent="0" algn="ctr">
              <a:buNone/>
            </a:pPr>
            <a:r>
              <a:rPr lang="en-US" sz="4000" dirty="0">
                <a:solidFill>
                  <a:schemeClr val="bg1"/>
                </a:solidFill>
              </a:rPr>
              <a:t>Joseph received dreams, possibly visions, he interpreted the dreams of the baker, the butler and Pharaoh.</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46031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These supernatural moments put Joseph in the role of the prophetic and prophet although he may not be referred to as a prophet.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80436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Joseph knew that this was </a:t>
            </a:r>
            <a:r>
              <a:rPr lang="en-US" sz="4000" dirty="0" err="1">
                <a:solidFill>
                  <a:schemeClr val="bg1"/>
                </a:solidFill>
              </a:rPr>
              <a:t>YeHoVaH’s</a:t>
            </a:r>
            <a:r>
              <a:rPr lang="en-US" sz="4000" dirty="0">
                <a:solidFill>
                  <a:schemeClr val="bg1"/>
                </a:solidFill>
              </a:rPr>
              <a:t> doing and he revealed to </a:t>
            </a:r>
            <a:r>
              <a:rPr lang="en-US" sz="4000" dirty="0" err="1">
                <a:solidFill>
                  <a:schemeClr val="bg1"/>
                </a:solidFill>
              </a:rPr>
              <a:t>Pharoah</a:t>
            </a:r>
            <a:r>
              <a:rPr lang="en-US" sz="4000" dirty="0">
                <a:solidFill>
                  <a:schemeClr val="bg1"/>
                </a:solidFill>
              </a:rPr>
              <a:t> what </a:t>
            </a:r>
            <a:r>
              <a:rPr lang="en-US" sz="4000" dirty="0" err="1">
                <a:solidFill>
                  <a:schemeClr val="bg1"/>
                </a:solidFill>
              </a:rPr>
              <a:t>YeHoVaH</a:t>
            </a:r>
            <a:r>
              <a:rPr lang="en-US" sz="4000" dirty="0">
                <a:solidFill>
                  <a:schemeClr val="bg1"/>
                </a:solidFill>
              </a:rPr>
              <a:t> was about to do. </a:t>
            </a:r>
            <a:r>
              <a:rPr lang="en-US" sz="4000" dirty="0" err="1">
                <a:solidFill>
                  <a:schemeClr val="bg1"/>
                </a:solidFill>
              </a:rPr>
              <a:t>YeHoVaH</a:t>
            </a:r>
            <a:r>
              <a:rPr lang="en-US" sz="4000" dirty="0">
                <a:solidFill>
                  <a:schemeClr val="bg1"/>
                </a:solidFill>
              </a:rPr>
              <a:t> also revealed to Joseph not only what He was about to do but also revealed to Joseph what needed to be done  and how to get it done.</a:t>
            </a:r>
          </a:p>
          <a:p>
            <a:pPr marL="0" indent="0" algn="ctr">
              <a:buNone/>
            </a:pPr>
            <a:endParaRPr lang="en-US" sz="4000" dirty="0">
              <a:solidFill>
                <a:schemeClr val="bg1"/>
              </a:solidFill>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527155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a:solidFill>
                  <a:schemeClr val="bg1"/>
                </a:solidFill>
              </a:rPr>
              <a:t>YeHoVaH</a:t>
            </a:r>
            <a:r>
              <a:rPr lang="en-US" sz="4000" dirty="0">
                <a:solidFill>
                  <a:schemeClr val="bg1"/>
                </a:solidFill>
              </a:rPr>
              <a:t> raised Joseph up, put him through all the terrible things he went through to get him to this moment.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3343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Psalmist would later inform us that </a:t>
            </a:r>
            <a:r>
              <a:rPr lang="en-US" sz="4000" dirty="0" err="1">
                <a:solidFill>
                  <a:schemeClr val="bg1"/>
                </a:solidFill>
              </a:rPr>
              <a:t>YeHoVaH</a:t>
            </a:r>
            <a:r>
              <a:rPr lang="en-US" sz="4000" dirty="0">
                <a:solidFill>
                  <a:schemeClr val="bg1"/>
                </a:solidFill>
              </a:rPr>
              <a:t> brought the famine to Egypt.</a:t>
            </a:r>
          </a:p>
          <a:p>
            <a:pPr marL="0" indent="0" algn="ctr">
              <a:buNone/>
            </a:pPr>
            <a:r>
              <a:rPr lang="en-US" sz="4000" dirty="0">
                <a:solidFill>
                  <a:schemeClr val="bg1"/>
                </a:solidFill>
              </a:rPr>
              <a:t> </a:t>
            </a:r>
          </a:p>
          <a:p>
            <a:pPr marL="0" indent="0" algn="ctr">
              <a:buNone/>
            </a:pPr>
            <a:r>
              <a:rPr lang="en-US" sz="4000" baseline="30000" dirty="0">
                <a:solidFill>
                  <a:schemeClr val="bg1"/>
                </a:solidFill>
              </a:rPr>
              <a:t>Ps 105:16</a:t>
            </a:r>
            <a:r>
              <a:rPr lang="en-US" sz="4000" dirty="0">
                <a:solidFill>
                  <a:schemeClr val="bg1"/>
                </a:solidFill>
              </a:rPr>
              <a:t> Moreover he called for a famine upon the land: he brake the whole staff of bread. </a:t>
            </a:r>
          </a:p>
          <a:p>
            <a:pPr marL="0" indent="0" algn="ctr">
              <a:buNone/>
            </a:pPr>
            <a:r>
              <a:rPr lang="en-US" sz="4000" baseline="30000" dirty="0">
                <a:solidFill>
                  <a:schemeClr val="bg1"/>
                </a:solidFill>
              </a:rPr>
              <a:t>Ps 105:17</a:t>
            </a:r>
            <a:r>
              <a:rPr lang="en-US" sz="4000" dirty="0">
                <a:solidFill>
                  <a:schemeClr val="bg1"/>
                </a:solidFill>
              </a:rPr>
              <a:t> He sent a man before them, </a:t>
            </a:r>
            <a:r>
              <a:rPr lang="en-US" sz="4000" i="1" dirty="0">
                <a:solidFill>
                  <a:schemeClr val="bg1"/>
                </a:solidFill>
              </a:rPr>
              <a:t>even </a:t>
            </a:r>
            <a:r>
              <a:rPr lang="en-US" sz="4000" dirty="0">
                <a:solidFill>
                  <a:schemeClr val="bg1"/>
                </a:solidFill>
              </a:rPr>
              <a:t>Joseph, </a:t>
            </a:r>
            <a:r>
              <a:rPr lang="en-US" sz="4000" i="1" dirty="0">
                <a:solidFill>
                  <a:schemeClr val="bg1"/>
                </a:solidFill>
              </a:rPr>
              <a:t>who </a:t>
            </a:r>
            <a:r>
              <a:rPr lang="en-US" sz="4000" dirty="0">
                <a:solidFill>
                  <a:schemeClr val="bg1"/>
                </a:solidFill>
              </a:rPr>
              <a:t>was sold for a servant: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41962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Ps 105:18</a:t>
            </a:r>
            <a:r>
              <a:rPr lang="en-US" sz="4000" dirty="0">
                <a:solidFill>
                  <a:schemeClr val="bg1"/>
                </a:solidFill>
              </a:rPr>
              <a:t> Whose feet they hurt with fetters: he was laid in iron: </a:t>
            </a:r>
          </a:p>
          <a:p>
            <a:pPr marL="0" indent="0" algn="ctr">
              <a:buNone/>
            </a:pPr>
            <a:r>
              <a:rPr lang="en-US" sz="4000" baseline="30000" dirty="0">
                <a:solidFill>
                  <a:schemeClr val="bg1"/>
                </a:solidFill>
              </a:rPr>
              <a:t>Ps 105:19</a:t>
            </a:r>
            <a:r>
              <a:rPr lang="en-US" sz="4000" dirty="0">
                <a:solidFill>
                  <a:schemeClr val="bg1"/>
                </a:solidFill>
              </a:rPr>
              <a:t> Until the time that his word came: the word of the LORD tried him. </a:t>
            </a:r>
          </a:p>
          <a:p>
            <a:pPr marL="0" indent="0" algn="ctr">
              <a:buNone/>
            </a:pPr>
            <a:r>
              <a:rPr lang="en-US" sz="4000" baseline="30000" dirty="0">
                <a:solidFill>
                  <a:schemeClr val="bg1"/>
                </a:solidFill>
              </a:rPr>
              <a:t>Ps 105:20</a:t>
            </a:r>
            <a:r>
              <a:rPr lang="en-US" sz="4000" dirty="0">
                <a:solidFill>
                  <a:schemeClr val="bg1"/>
                </a:solidFill>
              </a:rPr>
              <a:t> The king sent and loosed him; </a:t>
            </a:r>
            <a:r>
              <a:rPr lang="en-US" sz="4000" i="1" dirty="0">
                <a:solidFill>
                  <a:schemeClr val="bg1"/>
                </a:solidFill>
              </a:rPr>
              <a:t>even </a:t>
            </a:r>
            <a:r>
              <a:rPr lang="en-US" sz="4000" dirty="0">
                <a:solidFill>
                  <a:schemeClr val="bg1"/>
                </a:solidFill>
              </a:rPr>
              <a:t>the ruler of the people, and let him go free.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08866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Ps 105:21</a:t>
            </a:r>
            <a:r>
              <a:rPr lang="en-US" sz="4000" dirty="0">
                <a:solidFill>
                  <a:schemeClr val="bg1"/>
                </a:solidFill>
              </a:rPr>
              <a:t> He made him lord of his house, and ruler of all his substance: </a:t>
            </a:r>
          </a:p>
          <a:p>
            <a:pPr marL="0" indent="0" algn="ctr">
              <a:buNone/>
            </a:pPr>
            <a:r>
              <a:rPr lang="en-US" sz="4000" baseline="30000" dirty="0">
                <a:solidFill>
                  <a:schemeClr val="bg1"/>
                </a:solidFill>
              </a:rPr>
              <a:t>Ps 105:22</a:t>
            </a:r>
            <a:r>
              <a:rPr lang="en-US" sz="4000" dirty="0">
                <a:solidFill>
                  <a:schemeClr val="bg1"/>
                </a:solidFill>
              </a:rPr>
              <a:t> To bind his princes at his pleasure; and teach his senators wisdom. </a:t>
            </a:r>
          </a:p>
          <a:p>
            <a:pPr marL="0" indent="0" algn="ctr">
              <a:buNone/>
            </a:pPr>
            <a:r>
              <a:rPr lang="en-US" sz="4000" baseline="30000" dirty="0">
                <a:solidFill>
                  <a:schemeClr val="bg1"/>
                </a:solidFill>
              </a:rPr>
              <a:t>Ps 105:23</a:t>
            </a:r>
            <a:r>
              <a:rPr lang="en-US" sz="4000" dirty="0">
                <a:solidFill>
                  <a:schemeClr val="bg1"/>
                </a:solidFill>
              </a:rPr>
              <a:t> Israel also came into Egypt; and Jacob sojourned in the land of Ham.</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4034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Ge 41:26</a:t>
            </a:r>
            <a:r>
              <a:rPr lang="en-US" sz="4000" dirty="0">
                <a:solidFill>
                  <a:schemeClr val="bg1"/>
                </a:solidFill>
              </a:rPr>
              <a:t> The seven good </a:t>
            </a:r>
            <a:r>
              <a:rPr lang="en-US" sz="4000" dirty="0" err="1">
                <a:solidFill>
                  <a:schemeClr val="bg1"/>
                </a:solidFill>
              </a:rPr>
              <a:t>kine</a:t>
            </a:r>
            <a:r>
              <a:rPr lang="en-US" sz="4000" dirty="0">
                <a:solidFill>
                  <a:schemeClr val="bg1"/>
                </a:solidFill>
              </a:rPr>
              <a:t> </a:t>
            </a:r>
            <a:r>
              <a:rPr lang="en-US" sz="4000" i="1" dirty="0">
                <a:solidFill>
                  <a:schemeClr val="bg1"/>
                </a:solidFill>
              </a:rPr>
              <a:t>are </a:t>
            </a:r>
            <a:r>
              <a:rPr lang="en-US" sz="4000" dirty="0">
                <a:solidFill>
                  <a:schemeClr val="bg1"/>
                </a:solidFill>
              </a:rPr>
              <a:t>seven years; and the seven good ears </a:t>
            </a:r>
            <a:r>
              <a:rPr lang="en-US" sz="4000" i="1" dirty="0">
                <a:solidFill>
                  <a:schemeClr val="bg1"/>
                </a:solidFill>
              </a:rPr>
              <a:t>are </a:t>
            </a:r>
            <a:r>
              <a:rPr lang="en-US" sz="4000" dirty="0">
                <a:solidFill>
                  <a:schemeClr val="bg1"/>
                </a:solidFill>
              </a:rPr>
              <a:t>seven years: the dream </a:t>
            </a:r>
            <a:r>
              <a:rPr lang="en-US" sz="4000" i="1" dirty="0">
                <a:solidFill>
                  <a:schemeClr val="bg1"/>
                </a:solidFill>
              </a:rPr>
              <a:t>is </a:t>
            </a:r>
            <a:r>
              <a:rPr lang="en-US" sz="4000" dirty="0">
                <a:solidFill>
                  <a:schemeClr val="bg1"/>
                </a:solidFill>
              </a:rPr>
              <a:t>one. </a:t>
            </a:r>
          </a:p>
          <a:p>
            <a:pPr marL="0" indent="0" algn="ctr">
              <a:buNone/>
            </a:pPr>
            <a:r>
              <a:rPr lang="en-US" sz="4000" baseline="30000" dirty="0">
                <a:solidFill>
                  <a:schemeClr val="bg1"/>
                </a:solidFill>
              </a:rPr>
              <a:t>Ge 41:27</a:t>
            </a:r>
            <a:r>
              <a:rPr lang="en-US" sz="4000" dirty="0">
                <a:solidFill>
                  <a:schemeClr val="bg1"/>
                </a:solidFill>
              </a:rPr>
              <a:t> And the seven thin and ill </a:t>
            </a:r>
            <a:r>
              <a:rPr lang="en-US" sz="4000" dirty="0" err="1">
                <a:solidFill>
                  <a:schemeClr val="bg1"/>
                </a:solidFill>
              </a:rPr>
              <a:t>favoured</a:t>
            </a:r>
            <a:r>
              <a:rPr lang="en-US" sz="4000" dirty="0">
                <a:solidFill>
                  <a:schemeClr val="bg1"/>
                </a:solidFill>
              </a:rPr>
              <a:t> </a:t>
            </a:r>
            <a:r>
              <a:rPr lang="en-US" sz="4000" dirty="0" err="1">
                <a:solidFill>
                  <a:schemeClr val="bg1"/>
                </a:solidFill>
              </a:rPr>
              <a:t>kine</a:t>
            </a:r>
            <a:r>
              <a:rPr lang="en-US" sz="4000" dirty="0">
                <a:solidFill>
                  <a:schemeClr val="bg1"/>
                </a:solidFill>
              </a:rPr>
              <a:t> that came up after them </a:t>
            </a:r>
            <a:r>
              <a:rPr lang="en-US" sz="4000" i="1" dirty="0">
                <a:solidFill>
                  <a:schemeClr val="bg1"/>
                </a:solidFill>
              </a:rPr>
              <a:t>are </a:t>
            </a:r>
            <a:r>
              <a:rPr lang="en-US" sz="4000" dirty="0">
                <a:solidFill>
                  <a:schemeClr val="bg1"/>
                </a:solidFill>
              </a:rPr>
              <a:t>seven years; and the seven empty ears blasted with the east wind shall be seven years of famine.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90006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err="1">
                <a:solidFill>
                  <a:schemeClr val="bg1"/>
                </a:solidFill>
              </a:rPr>
              <a:t>YeHoVaH</a:t>
            </a:r>
            <a:r>
              <a:rPr lang="en-US" sz="4000" dirty="0">
                <a:solidFill>
                  <a:schemeClr val="bg1"/>
                </a:solidFill>
              </a:rPr>
              <a:t> gives Joseph the interpretation of Pharaoh’s dream</a:t>
            </a:r>
          </a:p>
          <a:p>
            <a:pPr marL="0" indent="0" algn="ctr">
              <a:buNone/>
            </a:pPr>
            <a:r>
              <a:rPr lang="en-US" sz="4000" dirty="0">
                <a:solidFill>
                  <a:schemeClr val="bg1"/>
                </a:solidFill>
              </a:rPr>
              <a:t> </a:t>
            </a:r>
          </a:p>
          <a:p>
            <a:pPr marL="0" indent="0" algn="ctr">
              <a:buNone/>
            </a:pPr>
            <a:r>
              <a:rPr lang="en-US" sz="4000" baseline="30000" dirty="0">
                <a:solidFill>
                  <a:schemeClr val="bg1"/>
                </a:solidFill>
              </a:rPr>
              <a:t>Ge 41:28</a:t>
            </a:r>
            <a:r>
              <a:rPr lang="en-US" sz="4000" dirty="0">
                <a:solidFill>
                  <a:schemeClr val="bg1"/>
                </a:solidFill>
              </a:rPr>
              <a:t> This </a:t>
            </a:r>
            <a:r>
              <a:rPr lang="en-US" sz="4000" i="1" dirty="0">
                <a:solidFill>
                  <a:schemeClr val="bg1"/>
                </a:solidFill>
              </a:rPr>
              <a:t>is </a:t>
            </a:r>
            <a:r>
              <a:rPr lang="en-US" sz="4000" dirty="0">
                <a:solidFill>
                  <a:schemeClr val="bg1"/>
                </a:solidFill>
              </a:rPr>
              <a:t>the thing which I have spoken unto Pharaoh: </a:t>
            </a:r>
            <a:r>
              <a:rPr lang="en-US" sz="4000" u="sng" dirty="0">
                <a:solidFill>
                  <a:schemeClr val="bg1"/>
                </a:solidFill>
              </a:rPr>
              <a:t>What God </a:t>
            </a:r>
            <a:r>
              <a:rPr lang="en-US" sz="4000" i="1" u="sng" dirty="0">
                <a:solidFill>
                  <a:schemeClr val="bg1"/>
                </a:solidFill>
              </a:rPr>
              <a:t>is </a:t>
            </a:r>
            <a:r>
              <a:rPr lang="en-US" sz="4000" u="sng" dirty="0">
                <a:solidFill>
                  <a:schemeClr val="bg1"/>
                </a:solidFill>
              </a:rPr>
              <a:t>about to do he </a:t>
            </a:r>
            <a:r>
              <a:rPr lang="en-US" sz="4000" u="sng" dirty="0" err="1">
                <a:solidFill>
                  <a:schemeClr val="bg1"/>
                </a:solidFill>
              </a:rPr>
              <a:t>showeth</a:t>
            </a:r>
            <a:r>
              <a:rPr lang="en-US" sz="4000" u="sng" dirty="0">
                <a:solidFill>
                  <a:schemeClr val="bg1"/>
                </a:solidFill>
              </a:rPr>
              <a:t> unto Pharaoh. </a:t>
            </a:r>
            <a:endParaRPr lang="en-US" sz="4000" dirty="0">
              <a:solidFill>
                <a:schemeClr val="bg1"/>
              </a:solidFill>
            </a:endParaRP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69056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Ge 41:29</a:t>
            </a:r>
            <a:r>
              <a:rPr lang="en-US" sz="4000" dirty="0">
                <a:solidFill>
                  <a:schemeClr val="bg1"/>
                </a:solidFill>
              </a:rPr>
              <a:t> Behold, there come seven years of great plenty throughout all the land of Egypt: </a:t>
            </a:r>
          </a:p>
          <a:p>
            <a:pPr marL="0" indent="0" algn="ctr">
              <a:buNone/>
            </a:pPr>
            <a:r>
              <a:rPr lang="en-US" sz="4000" baseline="30000" dirty="0">
                <a:solidFill>
                  <a:schemeClr val="bg1"/>
                </a:solidFill>
              </a:rPr>
              <a:t>Ge 41:30</a:t>
            </a:r>
            <a:r>
              <a:rPr lang="en-US" sz="4000" dirty="0">
                <a:solidFill>
                  <a:schemeClr val="bg1"/>
                </a:solidFill>
              </a:rPr>
              <a:t> And there shall arise after them seven years of famine; and all the plenty shall be forgotten in the land of Egypt; and the famine shall consume the land;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55104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Ge 41:31</a:t>
            </a:r>
            <a:r>
              <a:rPr lang="en-US" sz="4000" dirty="0">
                <a:solidFill>
                  <a:schemeClr val="bg1"/>
                </a:solidFill>
              </a:rPr>
              <a:t> And the plenty shall not be known in the land by reason of that famine following; for it </a:t>
            </a:r>
            <a:r>
              <a:rPr lang="en-US" sz="4000" i="1" dirty="0">
                <a:solidFill>
                  <a:schemeClr val="bg1"/>
                </a:solidFill>
              </a:rPr>
              <a:t>shall be </a:t>
            </a:r>
            <a:r>
              <a:rPr lang="en-US" sz="4000" dirty="0">
                <a:solidFill>
                  <a:schemeClr val="bg1"/>
                </a:solidFill>
              </a:rPr>
              <a:t>very grievous. </a:t>
            </a:r>
          </a:p>
          <a:p>
            <a:pPr marL="0" indent="0" algn="ctr">
              <a:buNone/>
            </a:pPr>
            <a:r>
              <a:rPr lang="en-US" sz="4000" dirty="0">
                <a:solidFill>
                  <a:schemeClr val="bg1"/>
                </a:solidFill>
              </a:rPr>
              <a:t> </a:t>
            </a:r>
          </a:p>
          <a:p>
            <a:pPr marL="0" indent="0" algn="ctr">
              <a:buNone/>
            </a:pPr>
            <a:r>
              <a:rPr lang="en-US" sz="4000" baseline="30000" dirty="0">
                <a:solidFill>
                  <a:schemeClr val="bg1"/>
                </a:solidFill>
              </a:rPr>
              <a:t>Ge 41:32</a:t>
            </a:r>
            <a:r>
              <a:rPr lang="en-US" sz="4000" dirty="0">
                <a:solidFill>
                  <a:schemeClr val="bg1"/>
                </a:solidFill>
              </a:rPr>
              <a:t> And for that the dream was </a:t>
            </a:r>
            <a:r>
              <a:rPr lang="en-US" sz="4000" u="sng" dirty="0">
                <a:solidFill>
                  <a:schemeClr val="bg1"/>
                </a:solidFill>
              </a:rPr>
              <a:t>doubled </a:t>
            </a:r>
            <a:r>
              <a:rPr lang="en-US" sz="4000" dirty="0">
                <a:solidFill>
                  <a:schemeClr val="bg1"/>
                </a:solidFill>
              </a:rPr>
              <a:t>unto Pharaoh twice; </a:t>
            </a:r>
            <a:r>
              <a:rPr lang="en-US" sz="4000" i="1" u="sng" dirty="0">
                <a:solidFill>
                  <a:schemeClr val="bg1"/>
                </a:solidFill>
              </a:rPr>
              <a:t>it is </a:t>
            </a:r>
            <a:r>
              <a:rPr lang="en-US" sz="4000" u="sng" dirty="0">
                <a:solidFill>
                  <a:schemeClr val="bg1"/>
                </a:solidFill>
              </a:rPr>
              <a:t>because the thing </a:t>
            </a:r>
            <a:r>
              <a:rPr lang="en-US" sz="4000" i="1" u="sng" dirty="0">
                <a:solidFill>
                  <a:schemeClr val="bg1"/>
                </a:solidFill>
              </a:rPr>
              <a:t>is </a:t>
            </a:r>
            <a:r>
              <a:rPr lang="en-US" sz="4000" u="sng" dirty="0">
                <a:solidFill>
                  <a:schemeClr val="bg1"/>
                </a:solidFill>
              </a:rPr>
              <a:t>established by God, and God will shortly bring it to pass. </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29782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a:solidFill>
                  <a:schemeClr val="bg1"/>
                </a:solidFill>
              </a:rPr>
              <a:t>YeHoVaH’s</a:t>
            </a:r>
            <a:r>
              <a:rPr lang="en-US" sz="4000" dirty="0">
                <a:solidFill>
                  <a:schemeClr val="bg1"/>
                </a:solidFill>
              </a:rPr>
              <a:t> instructs Pharaoh what he should do through Joseph</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20740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Ge 41:33</a:t>
            </a:r>
            <a:r>
              <a:rPr lang="en-US" sz="4000" dirty="0">
                <a:solidFill>
                  <a:schemeClr val="bg1"/>
                </a:solidFill>
              </a:rPr>
              <a:t> Now therefore let Pharaoh look out a man discreet and wise, and set him over the land of Egypt. </a:t>
            </a:r>
          </a:p>
          <a:p>
            <a:pPr marL="0" indent="0" algn="ctr">
              <a:buNone/>
            </a:pPr>
            <a:r>
              <a:rPr lang="en-US" sz="4000" baseline="30000" dirty="0">
                <a:solidFill>
                  <a:schemeClr val="bg1"/>
                </a:solidFill>
              </a:rPr>
              <a:t>Ge 41:34</a:t>
            </a:r>
            <a:r>
              <a:rPr lang="en-US" sz="4000" dirty="0">
                <a:solidFill>
                  <a:schemeClr val="bg1"/>
                </a:solidFill>
              </a:rPr>
              <a:t> Let Pharaoh do </a:t>
            </a:r>
            <a:r>
              <a:rPr lang="en-US" sz="4000" i="1" dirty="0">
                <a:solidFill>
                  <a:schemeClr val="bg1"/>
                </a:solidFill>
              </a:rPr>
              <a:t>this, </a:t>
            </a:r>
            <a:r>
              <a:rPr lang="en-US" sz="4000" dirty="0">
                <a:solidFill>
                  <a:schemeClr val="bg1"/>
                </a:solidFill>
              </a:rPr>
              <a:t>and let him appoint officers over the land, and take up the fifth part of the land of Egypt in the seven plenteous years.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026073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Ge 41:35</a:t>
            </a:r>
            <a:r>
              <a:rPr lang="en-US" sz="4000" dirty="0">
                <a:solidFill>
                  <a:schemeClr val="bg1"/>
                </a:solidFill>
              </a:rPr>
              <a:t> And let them gather all the food of those good years that come, and lay up corn under the hand of Pharaoh, and let them keep food in the cities. </a:t>
            </a:r>
          </a:p>
          <a:p>
            <a:pPr marL="0" indent="0" algn="ctr">
              <a:buNone/>
            </a:pPr>
            <a:r>
              <a:rPr lang="en-US" sz="4000" baseline="30000" dirty="0">
                <a:solidFill>
                  <a:schemeClr val="bg1"/>
                </a:solidFill>
              </a:rPr>
              <a:t>Ge 41:36</a:t>
            </a:r>
            <a:r>
              <a:rPr lang="en-US" sz="4000" dirty="0">
                <a:solidFill>
                  <a:schemeClr val="bg1"/>
                </a:solidFill>
              </a:rPr>
              <a:t> And that food shall be for store to the land against the seven years of famine, which shall be in the land of Egypt; that the land perish not through the famine. </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731235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Ge 41:37</a:t>
            </a:r>
            <a:r>
              <a:rPr lang="en-US" sz="4000" dirty="0">
                <a:solidFill>
                  <a:schemeClr val="bg1"/>
                </a:solidFill>
              </a:rPr>
              <a:t> And the thing was good in the eyes of Pharaoh, and in the eyes of all his servants.</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025059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Ge 41:39</a:t>
            </a:r>
            <a:r>
              <a:rPr lang="en-US" sz="4000" dirty="0">
                <a:solidFill>
                  <a:schemeClr val="bg1"/>
                </a:solidFill>
              </a:rPr>
              <a:t> And Pharaoh said unto Joseph, Forasmuch as God hath shown thee all this, </a:t>
            </a:r>
            <a:r>
              <a:rPr lang="en-US" sz="4000" i="1" dirty="0">
                <a:solidFill>
                  <a:schemeClr val="bg1"/>
                </a:solidFill>
              </a:rPr>
              <a:t>there is </a:t>
            </a:r>
            <a:r>
              <a:rPr lang="en-US" sz="4000" dirty="0">
                <a:solidFill>
                  <a:schemeClr val="bg1"/>
                </a:solidFill>
              </a:rPr>
              <a:t>none so discreet and wise as thou </a:t>
            </a:r>
            <a:r>
              <a:rPr lang="en-US" sz="4000" i="1" dirty="0">
                <a:solidFill>
                  <a:schemeClr val="bg1"/>
                </a:solidFill>
              </a:rPr>
              <a:t>art: </a:t>
            </a:r>
            <a:endParaRPr lang="en-US" sz="4000" dirty="0">
              <a:solidFill>
                <a:schemeClr val="bg1"/>
              </a:solidFill>
            </a:endParaRPr>
          </a:p>
          <a:p>
            <a:pPr marL="0" indent="0" algn="ctr">
              <a:buNone/>
            </a:pPr>
            <a:r>
              <a:rPr lang="en-US" sz="4000" baseline="30000" dirty="0">
                <a:solidFill>
                  <a:schemeClr val="bg1"/>
                </a:solidFill>
              </a:rPr>
              <a:t>Ge 41:40</a:t>
            </a:r>
            <a:r>
              <a:rPr lang="en-US" sz="4000" dirty="0">
                <a:solidFill>
                  <a:schemeClr val="bg1"/>
                </a:solidFill>
              </a:rPr>
              <a:t> Thou shalt be over my house, and according unto thy word shall all my people be ruled: only in the throne will I be greater than thou.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407641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Lessons to ponder</a:t>
            </a:r>
          </a:p>
          <a:p>
            <a:pPr marL="0" indent="0" algn="ctr">
              <a:buNone/>
            </a:pPr>
            <a:r>
              <a:rPr lang="en-US" sz="4000" dirty="0">
                <a:solidFill>
                  <a:schemeClr val="bg1"/>
                </a:solidFill>
              </a:rPr>
              <a:t> </a:t>
            </a:r>
          </a:p>
          <a:p>
            <a:pPr algn="ctr"/>
            <a:r>
              <a:rPr lang="en-US" sz="4000" dirty="0">
                <a:solidFill>
                  <a:schemeClr val="bg1"/>
                </a:solidFill>
              </a:rPr>
              <a:t>When Father speak we should </a:t>
            </a:r>
            <a:r>
              <a:rPr lang="en-US" sz="4000" dirty="0" err="1">
                <a:solidFill>
                  <a:schemeClr val="bg1"/>
                </a:solidFill>
              </a:rPr>
              <a:t>shema</a:t>
            </a:r>
            <a:r>
              <a:rPr lang="en-US" sz="4000" dirty="0">
                <a:solidFill>
                  <a:schemeClr val="bg1"/>
                </a:solidFill>
              </a:rPr>
              <a:t>. If you are wise you will </a:t>
            </a:r>
            <a:r>
              <a:rPr lang="en-US" sz="4000" dirty="0" err="1">
                <a:solidFill>
                  <a:schemeClr val="bg1"/>
                </a:solidFill>
              </a:rPr>
              <a:t>shema</a:t>
            </a:r>
            <a:r>
              <a:rPr lang="en-US" sz="4000" dirty="0">
                <a:solidFill>
                  <a:schemeClr val="bg1"/>
                </a:solidFill>
              </a:rPr>
              <a:t>. </a:t>
            </a:r>
          </a:p>
          <a:p>
            <a:pPr algn="ctr"/>
            <a:r>
              <a:rPr lang="en-US" sz="4000" dirty="0">
                <a:solidFill>
                  <a:schemeClr val="bg1"/>
                </a:solidFill>
              </a:rPr>
              <a:t>As Joseph exalted </a:t>
            </a:r>
            <a:r>
              <a:rPr lang="en-US" sz="4000" dirty="0" err="1">
                <a:solidFill>
                  <a:schemeClr val="bg1"/>
                </a:solidFill>
              </a:rPr>
              <a:t>YeHoVaH</a:t>
            </a:r>
            <a:r>
              <a:rPr lang="en-US" sz="4000" dirty="0">
                <a:solidFill>
                  <a:schemeClr val="bg1"/>
                </a:solidFill>
              </a:rPr>
              <a:t>, </a:t>
            </a:r>
            <a:r>
              <a:rPr lang="en-US" sz="4000" dirty="0" err="1">
                <a:solidFill>
                  <a:schemeClr val="bg1"/>
                </a:solidFill>
              </a:rPr>
              <a:t>YeHoVaH</a:t>
            </a:r>
            <a:r>
              <a:rPr lang="en-US" sz="4000" dirty="0">
                <a:solidFill>
                  <a:schemeClr val="bg1"/>
                </a:solidFill>
              </a:rPr>
              <a:t> exalted Joseph</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257055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00" y="657225"/>
            <a:ext cx="7994650" cy="3857625"/>
          </a:xfrm>
        </p:spPr>
        <p:txBody>
          <a:bodyPr>
            <a:normAutofit fontScale="85000" lnSpcReduction="20000"/>
          </a:bodyPr>
          <a:lstStyle/>
          <a:p>
            <a:pPr algn="ctr"/>
            <a:r>
              <a:rPr lang="en-US" sz="4000" dirty="0">
                <a:solidFill>
                  <a:schemeClr val="bg1"/>
                </a:solidFill>
              </a:rPr>
              <a:t>As pharaoh listened to Joseph who spoke on behalf of </a:t>
            </a:r>
            <a:r>
              <a:rPr lang="en-US" sz="4000" dirty="0" err="1">
                <a:solidFill>
                  <a:schemeClr val="bg1"/>
                </a:solidFill>
              </a:rPr>
              <a:t>YeHoVaH</a:t>
            </a:r>
            <a:r>
              <a:rPr lang="en-US" sz="4000" dirty="0">
                <a:solidFill>
                  <a:schemeClr val="bg1"/>
                </a:solidFill>
              </a:rPr>
              <a:t> And followed Joseph’s instructions, Pharaoh and his kingdom was saved</a:t>
            </a:r>
            <a:r>
              <a:rPr lang="en-US" sz="4000" dirty="0" smtClean="0">
                <a:solidFill>
                  <a:schemeClr val="bg1"/>
                </a:solidFill>
              </a:rPr>
              <a:t>.</a:t>
            </a:r>
            <a:endParaRPr lang="en-US" sz="4000" dirty="0">
              <a:solidFill>
                <a:schemeClr val="bg1"/>
              </a:solidFill>
            </a:endParaRPr>
          </a:p>
          <a:p>
            <a:pPr algn="ctr"/>
            <a:r>
              <a:rPr lang="en-US" sz="4000" dirty="0">
                <a:solidFill>
                  <a:schemeClr val="bg1"/>
                </a:solidFill>
              </a:rPr>
              <a:t>The Pharaoh of Joseph’s day exercised and demonstrated wisdom by listening to the chosen one of </a:t>
            </a:r>
            <a:r>
              <a:rPr lang="en-US" sz="4000" dirty="0" err="1">
                <a:solidFill>
                  <a:schemeClr val="bg1"/>
                </a:solidFill>
              </a:rPr>
              <a:t>YeHoVaH</a:t>
            </a:r>
            <a:r>
              <a:rPr lang="en-US" sz="4000" dirty="0">
                <a:solidFill>
                  <a:schemeClr val="bg1"/>
                </a:solidFill>
              </a:rPr>
              <a:t> and for at least 14 Years prospered under Joseph’s </a:t>
            </a:r>
            <a:r>
              <a:rPr lang="en-US" sz="4000" dirty="0" smtClean="0">
                <a:solidFill>
                  <a:schemeClr val="bg1"/>
                </a:solidFill>
              </a:rPr>
              <a:t>leadership</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74169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2994005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r>
              <a:rPr lang="en-US" sz="4000" dirty="0">
                <a:solidFill>
                  <a:schemeClr val="bg1"/>
                </a:solidFill>
              </a:rPr>
              <a:t>To do this Pharaoh had to set aside any pride or ego. He had to share his glory and his platform with Joseph. He had to endure the people heaping praise on Joseph while he was the Pharaoh. </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944379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 </a:t>
            </a:r>
            <a:r>
              <a:rPr lang="en-US" sz="4000" dirty="0" smtClean="0">
                <a:solidFill>
                  <a:schemeClr val="bg1"/>
                </a:solidFill>
              </a:rPr>
              <a:t>Was </a:t>
            </a:r>
            <a:r>
              <a:rPr lang="en-US" sz="4000" dirty="0">
                <a:solidFill>
                  <a:schemeClr val="bg1"/>
                </a:solidFill>
              </a:rPr>
              <a:t>Joseph perfect?</a:t>
            </a:r>
          </a:p>
          <a:p>
            <a:pPr algn="ctr"/>
            <a:r>
              <a:rPr lang="en-US" sz="4000" dirty="0">
                <a:solidFill>
                  <a:schemeClr val="bg1"/>
                </a:solidFill>
              </a:rPr>
              <a:t>Did Joseph do everything right?</a:t>
            </a:r>
          </a:p>
          <a:p>
            <a:pPr algn="ctr"/>
            <a:r>
              <a:rPr lang="en-US" sz="4000" dirty="0">
                <a:solidFill>
                  <a:schemeClr val="bg1"/>
                </a:solidFill>
              </a:rPr>
              <a:t>Did Joseph have hurts, betrayal and abandonment issues?</a:t>
            </a:r>
          </a:p>
          <a:p>
            <a:pPr algn="ctr"/>
            <a:r>
              <a:rPr lang="en-US" sz="4000" dirty="0">
                <a:solidFill>
                  <a:schemeClr val="bg1"/>
                </a:solidFill>
              </a:rPr>
              <a:t>Did Joseph feel unjustly treated by his brothers? By Potiphar, by his wife?</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24396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r>
              <a:rPr lang="en-US" sz="4000" dirty="0">
                <a:solidFill>
                  <a:schemeClr val="bg1"/>
                </a:solidFill>
              </a:rPr>
              <a:t>Yet in all these Joseph feared God and kept true to him regardless how others had treated him unjustly.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755525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algn="ctr"/>
            <a:r>
              <a:rPr lang="en-US" sz="4000" dirty="0" smtClean="0">
                <a:solidFill>
                  <a:schemeClr val="bg1"/>
                </a:solidFill>
              </a:rPr>
              <a:t>We </a:t>
            </a:r>
            <a:r>
              <a:rPr lang="en-US" sz="4000" dirty="0">
                <a:solidFill>
                  <a:schemeClr val="bg1"/>
                </a:solidFill>
              </a:rPr>
              <a:t>must always keep our eyes on the prize, the big picture and not allow the distractions and wiles of the devil to deter us from pressing toward the mark of the high call of </a:t>
            </a:r>
            <a:r>
              <a:rPr lang="en-US" sz="4000" dirty="0" err="1">
                <a:solidFill>
                  <a:schemeClr val="bg1"/>
                </a:solidFill>
              </a:rPr>
              <a:t>YeHoVaH</a:t>
            </a:r>
            <a:r>
              <a:rPr lang="en-US" sz="4000" dirty="0">
                <a:solidFill>
                  <a:schemeClr val="bg1"/>
                </a:solidFill>
              </a:rPr>
              <a:t>. Although we may not know His complete plan we must fear Him and keep His </a:t>
            </a:r>
            <a:r>
              <a:rPr lang="en-US" sz="4000" dirty="0" err="1">
                <a:solidFill>
                  <a:schemeClr val="bg1"/>
                </a:solidFill>
              </a:rPr>
              <a:t>Commandents</a:t>
            </a:r>
            <a:r>
              <a:rPr lang="en-US" sz="4000" dirty="0">
                <a:solidFill>
                  <a:schemeClr val="bg1"/>
                </a:solidFill>
              </a:rPr>
              <a:t>. </a:t>
            </a:r>
          </a:p>
          <a:p>
            <a:pPr algn="ct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096744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When a pharaoh arose who knew not Joseph and followed the advice of his wise men and magicians, he and his kingdom was punished.</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210709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Further lessons to ponder.</a:t>
            </a:r>
          </a:p>
          <a:p>
            <a:pPr marL="0" indent="0" algn="ctr">
              <a:buNone/>
            </a:pPr>
            <a:r>
              <a:rPr lang="en-US" sz="4000" dirty="0">
                <a:solidFill>
                  <a:schemeClr val="bg1"/>
                </a:solidFill>
              </a:rPr>
              <a:t> </a:t>
            </a:r>
          </a:p>
          <a:p>
            <a:pPr algn="ctr"/>
            <a:r>
              <a:rPr lang="en-US" sz="4000" dirty="0">
                <a:solidFill>
                  <a:schemeClr val="bg1"/>
                </a:solidFill>
              </a:rPr>
              <a:t>Joseph and Pharaoh ruled Egypt at the same time.</a:t>
            </a:r>
          </a:p>
          <a:p>
            <a:pPr algn="ctr"/>
            <a:r>
              <a:rPr lang="en-US" sz="4000" dirty="0">
                <a:solidFill>
                  <a:schemeClr val="bg1"/>
                </a:solidFill>
              </a:rPr>
              <a:t>Joseph as the servant of </a:t>
            </a:r>
            <a:r>
              <a:rPr lang="en-US" sz="4000" dirty="0" err="1">
                <a:solidFill>
                  <a:schemeClr val="bg1"/>
                </a:solidFill>
              </a:rPr>
              <a:t>YeHoVaH</a:t>
            </a:r>
            <a:r>
              <a:rPr lang="en-US" sz="4000" dirty="0">
                <a:solidFill>
                  <a:schemeClr val="bg1"/>
                </a:solidFill>
              </a:rPr>
              <a:t> brought the Kingdom of </a:t>
            </a:r>
            <a:r>
              <a:rPr lang="en-US" sz="4000" dirty="0" err="1">
                <a:solidFill>
                  <a:schemeClr val="bg1"/>
                </a:solidFill>
              </a:rPr>
              <a:t>YeHoVaH</a:t>
            </a:r>
            <a:r>
              <a:rPr lang="en-US" sz="4000" dirty="0">
                <a:solidFill>
                  <a:schemeClr val="bg1"/>
                </a:solidFill>
              </a:rPr>
              <a:t> to Egypt.</a:t>
            </a:r>
          </a:p>
          <a:p>
            <a:endParaRPr lang="en-US" sz="4000" dirty="0"/>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761827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Joseph proclaimed the Name of </a:t>
            </a:r>
            <a:r>
              <a:rPr lang="en-US" sz="4000" dirty="0" err="1">
                <a:solidFill>
                  <a:schemeClr val="bg1"/>
                </a:solidFill>
              </a:rPr>
              <a:t>YeHoVaH</a:t>
            </a:r>
            <a:r>
              <a:rPr lang="en-US" sz="4000" dirty="0">
                <a:solidFill>
                  <a:schemeClr val="bg1"/>
                </a:solidFill>
              </a:rPr>
              <a:t> to Pharaoh and to the Egyptians.</a:t>
            </a:r>
          </a:p>
          <a:p>
            <a:pPr algn="ctr"/>
            <a:r>
              <a:rPr lang="en-US" sz="4000" dirty="0" err="1">
                <a:solidFill>
                  <a:schemeClr val="bg1"/>
                </a:solidFill>
              </a:rPr>
              <a:t>YeHoVaH</a:t>
            </a:r>
            <a:r>
              <a:rPr lang="en-US" sz="4000" dirty="0">
                <a:solidFill>
                  <a:schemeClr val="bg1"/>
                </a:solidFill>
              </a:rPr>
              <a:t> chose a Hebrew prisoner and exalted him over all the Egyptians and thus He was exalted over all the gods, magicians and wise men of Egypt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436431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57225"/>
            <a:ext cx="7334250" cy="3857625"/>
          </a:xfrm>
        </p:spPr>
        <p:txBody>
          <a:bodyPr>
            <a:normAutofit fontScale="92500" lnSpcReduction="20000"/>
          </a:bodyPr>
          <a:lstStyle/>
          <a:p>
            <a:pPr marL="0" indent="0" algn="ctr">
              <a:buNone/>
            </a:pPr>
            <a:r>
              <a:rPr lang="en-US" sz="4000" dirty="0">
                <a:solidFill>
                  <a:schemeClr val="bg1"/>
                </a:solidFill>
              </a:rPr>
              <a:t>Finally:</a:t>
            </a:r>
          </a:p>
          <a:p>
            <a:pPr marL="0" indent="0" algn="ctr">
              <a:buNone/>
            </a:pPr>
            <a:r>
              <a:rPr lang="en-US" sz="4000" dirty="0">
                <a:solidFill>
                  <a:schemeClr val="bg1"/>
                </a:solidFill>
              </a:rPr>
              <a:t> </a:t>
            </a:r>
          </a:p>
          <a:p>
            <a:pPr marL="0" indent="0" algn="ctr">
              <a:buNone/>
            </a:pPr>
            <a:r>
              <a:rPr lang="en-US" sz="4000" baseline="30000" dirty="0">
                <a:solidFill>
                  <a:schemeClr val="bg1"/>
                </a:solidFill>
              </a:rPr>
              <a:t>1Pe 5:6</a:t>
            </a:r>
            <a:r>
              <a:rPr lang="en-US" sz="4000" dirty="0">
                <a:solidFill>
                  <a:schemeClr val="bg1"/>
                </a:solidFill>
              </a:rPr>
              <a:t> Humble yourselves therefore under the mighty hand of God, that he may exalt you in due time: </a:t>
            </a:r>
          </a:p>
          <a:p>
            <a:pPr marL="0" indent="0" algn="ctr">
              <a:buNone/>
            </a:pPr>
            <a:r>
              <a:rPr lang="en-US" sz="4000" baseline="30000" dirty="0">
                <a:solidFill>
                  <a:schemeClr val="bg1"/>
                </a:solidFill>
              </a:rPr>
              <a:t>1Pe 5:7</a:t>
            </a:r>
            <a:r>
              <a:rPr lang="en-US" sz="4000" dirty="0">
                <a:solidFill>
                  <a:schemeClr val="bg1"/>
                </a:solidFill>
              </a:rPr>
              <a:t> Casting all your care upon him; for he </a:t>
            </a:r>
            <a:r>
              <a:rPr lang="en-US" sz="4000" dirty="0" err="1">
                <a:solidFill>
                  <a:schemeClr val="bg1"/>
                </a:solidFill>
              </a:rPr>
              <a:t>careth</a:t>
            </a:r>
            <a:r>
              <a:rPr lang="en-US" sz="4000" dirty="0">
                <a:solidFill>
                  <a:schemeClr val="bg1"/>
                </a:solidFill>
              </a:rPr>
              <a:t> for you.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745017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1Pe 5:8</a:t>
            </a:r>
            <a:r>
              <a:rPr lang="en-US" sz="4000" dirty="0">
                <a:solidFill>
                  <a:schemeClr val="bg1"/>
                </a:solidFill>
              </a:rPr>
              <a:t> Be sober, be vigilant; because your adversary the devil, as a roaring lion, </a:t>
            </a:r>
            <a:r>
              <a:rPr lang="en-US" sz="4000" dirty="0" err="1">
                <a:solidFill>
                  <a:schemeClr val="bg1"/>
                </a:solidFill>
              </a:rPr>
              <a:t>walketh</a:t>
            </a:r>
            <a:r>
              <a:rPr lang="en-US" sz="4000" dirty="0">
                <a:solidFill>
                  <a:schemeClr val="bg1"/>
                </a:solidFill>
              </a:rPr>
              <a:t> about, seeking whom he may devour: </a:t>
            </a:r>
          </a:p>
          <a:p>
            <a:pPr marL="0" indent="0" algn="ctr">
              <a:buNone/>
            </a:pPr>
            <a:r>
              <a:rPr lang="en-US" sz="4000" baseline="30000" dirty="0">
                <a:solidFill>
                  <a:schemeClr val="bg1"/>
                </a:solidFill>
              </a:rPr>
              <a:t>1Pe 5:9</a:t>
            </a:r>
            <a:r>
              <a:rPr lang="en-US" sz="4000" dirty="0">
                <a:solidFill>
                  <a:schemeClr val="bg1"/>
                </a:solidFill>
              </a:rPr>
              <a:t> Whom resist </a:t>
            </a:r>
            <a:r>
              <a:rPr lang="en-US" sz="4000" dirty="0" err="1">
                <a:solidFill>
                  <a:schemeClr val="bg1"/>
                </a:solidFill>
              </a:rPr>
              <a:t>stedfast</a:t>
            </a:r>
            <a:r>
              <a:rPr lang="en-US" sz="4000" dirty="0">
                <a:solidFill>
                  <a:schemeClr val="bg1"/>
                </a:solidFill>
              </a:rPr>
              <a:t> in the faith, knowing that the same afflictions are accomplished in your brethren that are in the world.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727428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1Pe 5:10</a:t>
            </a:r>
            <a:r>
              <a:rPr lang="en-US" sz="4000" dirty="0">
                <a:solidFill>
                  <a:schemeClr val="bg1"/>
                </a:solidFill>
              </a:rPr>
              <a:t> But the God of all grace, who hath called us unto his eternal glory by Christ Jesus, after that ye have suffered a while, make you perfect, stablish, strengthen, settle </a:t>
            </a:r>
            <a:r>
              <a:rPr lang="en-US" sz="4000" i="1" dirty="0">
                <a:solidFill>
                  <a:schemeClr val="bg1"/>
                </a:solidFill>
              </a:rPr>
              <a:t>you. </a:t>
            </a:r>
            <a:endParaRPr lang="en-US" sz="4000" dirty="0">
              <a:solidFill>
                <a:schemeClr val="bg1"/>
              </a:solidFill>
            </a:endParaRPr>
          </a:p>
          <a:p>
            <a:pPr marL="0" indent="0" algn="ctr">
              <a:buNone/>
            </a:pPr>
            <a:r>
              <a:rPr lang="en-US" sz="4000" baseline="30000" dirty="0">
                <a:solidFill>
                  <a:schemeClr val="bg1"/>
                </a:solidFill>
              </a:rPr>
              <a:t>1Pe 5:11</a:t>
            </a:r>
            <a:r>
              <a:rPr lang="en-US" sz="4000" dirty="0">
                <a:solidFill>
                  <a:schemeClr val="bg1"/>
                </a:solidFill>
              </a:rPr>
              <a:t> To him </a:t>
            </a:r>
            <a:r>
              <a:rPr lang="en-US" sz="4000" i="1" dirty="0">
                <a:solidFill>
                  <a:schemeClr val="bg1"/>
                </a:solidFill>
              </a:rPr>
              <a:t>be </a:t>
            </a:r>
            <a:r>
              <a:rPr lang="en-US" sz="4000" dirty="0">
                <a:solidFill>
                  <a:schemeClr val="bg1"/>
                </a:solidFill>
              </a:rPr>
              <a:t>glory and dominion for ever and ever. Amen.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12458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Donation Opportunities</a:t>
            </a: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err="1" smtClean="0">
                <a:solidFill>
                  <a:schemeClr val="bg1"/>
                </a:solidFill>
                <a:latin typeface="Helvetica" pitchFamily="34" charset="0"/>
                <a:cs typeface="Helvetica" pitchFamily="34" charset="0"/>
              </a:rPr>
              <a:t>CashAPP</a:t>
            </a: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Canada Registered Charity</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969455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32120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25986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54149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15483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290139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932593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563401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553691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33196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731224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298071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01488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10159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649193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984128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849563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38619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989209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908393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994204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452311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6007087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95262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487166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00708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1523972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257008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6147759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27573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97409</TotalTime>
  <Words>2220</Words>
  <Application>Microsoft Office PowerPoint</Application>
  <PresentationFormat>On-screen Show (16:9)</PresentationFormat>
  <Paragraphs>430</Paragraphs>
  <Slides>95</Slides>
  <Notes>95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95</vt:i4>
      </vt:variant>
    </vt:vector>
  </HeadingPairs>
  <TitlesOfParts>
    <vt:vector size="99"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Arthur Bailey</cp:lastModifiedBy>
  <cp:revision>2680</cp:revision>
  <dcterms:created xsi:type="dcterms:W3CDTF">2015-08-01T01:54:59Z</dcterms:created>
  <dcterms:modified xsi:type="dcterms:W3CDTF">2020-07-09T22:45:42Z</dcterms:modified>
</cp:coreProperties>
</file>