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sldIdLst>
    <p:sldId id="256" r:id="rId2"/>
    <p:sldId id="257" r:id="rId3"/>
    <p:sldId id="3920" r:id="rId4"/>
    <p:sldId id="5224" r:id="rId5"/>
    <p:sldId id="5225" r:id="rId6"/>
    <p:sldId id="1981" r:id="rId7"/>
    <p:sldId id="4362" r:id="rId8"/>
    <p:sldId id="4366" r:id="rId9"/>
    <p:sldId id="4823" r:id="rId10"/>
    <p:sldId id="5223" r:id="rId11"/>
    <p:sldId id="5905" r:id="rId12"/>
    <p:sldId id="6047" r:id="rId13"/>
    <p:sldId id="6048" r:id="rId14"/>
    <p:sldId id="6049" r:id="rId15"/>
    <p:sldId id="6050" r:id="rId16"/>
    <p:sldId id="6051" r:id="rId17"/>
    <p:sldId id="6052" r:id="rId18"/>
    <p:sldId id="6053" r:id="rId19"/>
    <p:sldId id="6054" r:id="rId20"/>
    <p:sldId id="6055" r:id="rId21"/>
    <p:sldId id="6056" r:id="rId22"/>
    <p:sldId id="6057" r:id="rId23"/>
    <p:sldId id="6058" r:id="rId24"/>
    <p:sldId id="6059" r:id="rId25"/>
    <p:sldId id="6060" r:id="rId26"/>
    <p:sldId id="6014" r:id="rId27"/>
    <p:sldId id="6015" r:id="rId28"/>
    <p:sldId id="6016" r:id="rId29"/>
    <p:sldId id="6017" r:id="rId30"/>
    <p:sldId id="6018" r:id="rId31"/>
    <p:sldId id="6019" r:id="rId32"/>
    <p:sldId id="6020" r:id="rId33"/>
    <p:sldId id="6021" r:id="rId34"/>
    <p:sldId id="6022" r:id="rId35"/>
    <p:sldId id="6023" r:id="rId36"/>
    <p:sldId id="6024" r:id="rId37"/>
    <p:sldId id="6025" r:id="rId38"/>
    <p:sldId id="6026" r:id="rId39"/>
    <p:sldId id="6027" r:id="rId40"/>
    <p:sldId id="6028" r:id="rId41"/>
    <p:sldId id="6061" r:id="rId42"/>
    <p:sldId id="6062" r:id="rId43"/>
    <p:sldId id="6063" r:id="rId44"/>
    <p:sldId id="6064" r:id="rId45"/>
    <p:sldId id="6065" r:id="rId46"/>
    <p:sldId id="6066" r:id="rId47"/>
    <p:sldId id="6067" r:id="rId48"/>
    <p:sldId id="6068" r:id="rId49"/>
    <p:sldId id="6069" r:id="rId50"/>
    <p:sldId id="6070" r:id="rId51"/>
    <p:sldId id="6071" r:id="rId52"/>
    <p:sldId id="6072" r:id="rId53"/>
    <p:sldId id="6073" r:id="rId54"/>
    <p:sldId id="6074" r:id="rId55"/>
    <p:sldId id="6075" r:id="rId56"/>
    <p:sldId id="6076" r:id="rId57"/>
    <p:sldId id="5527" r:id="rId58"/>
    <p:sldId id="5193" r:id="rId59"/>
    <p:sldId id="5496" r:id="rId60"/>
    <p:sldId id="5765" r:id="rId61"/>
    <p:sldId id="5196" r:id="rId62"/>
    <p:sldId id="5195" r:id="rId63"/>
    <p:sldId id="5980" r:id="rId64"/>
    <p:sldId id="6046" r:id="rId65"/>
    <p:sldId id="6077" r:id="rId66"/>
    <p:sldId id="6078" r:id="rId67"/>
    <p:sldId id="6079" r:id="rId68"/>
    <p:sldId id="6080" r:id="rId69"/>
    <p:sldId id="6081" r:id="rId70"/>
    <p:sldId id="6082" r:id="rId71"/>
    <p:sldId id="6083" r:id="rId72"/>
    <p:sldId id="6084" r:id="rId73"/>
    <p:sldId id="6085" r:id="rId74"/>
    <p:sldId id="6086" r:id="rId75"/>
    <p:sldId id="6087" r:id="rId76"/>
    <p:sldId id="6088" r:id="rId77"/>
    <p:sldId id="6089" r:id="rId78"/>
    <p:sldId id="6090" r:id="rId79"/>
    <p:sldId id="6091" r:id="rId80"/>
    <p:sldId id="6092" r:id="rId81"/>
    <p:sldId id="6093" r:id="rId82"/>
    <p:sldId id="6094" r:id="rId83"/>
    <p:sldId id="6095" r:id="rId84"/>
    <p:sldId id="6096" r:id="rId85"/>
    <p:sldId id="6097" r:id="rId86"/>
    <p:sldId id="6098" r:id="rId87"/>
    <p:sldId id="6099" r:id="rId88"/>
    <p:sldId id="6100" r:id="rId89"/>
    <p:sldId id="6101" r:id="rId90"/>
    <p:sldId id="6102" r:id="rId91"/>
    <p:sldId id="6103" r:id="rId92"/>
    <p:sldId id="6104" r:id="rId93"/>
    <p:sldId id="6105" r:id="rId94"/>
    <p:sldId id="6106" r:id="rId95"/>
    <p:sldId id="6107" r:id="rId96"/>
    <p:sldId id="6108" r:id="rId97"/>
    <p:sldId id="6109" r:id="rId98"/>
    <p:sldId id="6110" r:id="rId99"/>
    <p:sldId id="6111" r:id="rId100"/>
    <p:sldId id="6112" r:id="rId101"/>
    <p:sldId id="6113" r:id="rId102"/>
    <p:sldId id="6114" r:id="rId103"/>
    <p:sldId id="6115" r:id="rId104"/>
    <p:sldId id="6116" r:id="rId105"/>
    <p:sldId id="6117" r:id="rId106"/>
    <p:sldId id="6118" r:id="rId107"/>
    <p:sldId id="6119" r:id="rId108"/>
    <p:sldId id="6120" r:id="rId109"/>
    <p:sldId id="6121" r:id="rId110"/>
    <p:sldId id="6122" r:id="rId111"/>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434" autoAdjust="0"/>
  </p:normalViewPr>
  <p:slideViewPr>
    <p:cSldViewPr snapToGrid="0" snapToObjects="1">
      <p:cViewPr varScale="1">
        <p:scale>
          <a:sx n="156" d="100"/>
          <a:sy n="156" d="100"/>
        </p:scale>
        <p:origin x="114"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7/25/2020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100</a:t>
            </a:fld>
            <a:endParaRPr lang="en-US"/>
          </a:p>
        </p:txBody>
      </p:sp>
    </p:spTree>
    <p:extLst>
      <p:ext uri="{BB962C8B-B14F-4D97-AF65-F5344CB8AC3E}">
        <p14:creationId xmlns:p14="http://schemas.microsoft.com/office/powerpoint/2010/main" val="31533774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101</a:t>
            </a:fld>
            <a:endParaRPr lang="en-US"/>
          </a:p>
        </p:txBody>
      </p:sp>
    </p:spTree>
    <p:extLst>
      <p:ext uri="{BB962C8B-B14F-4D97-AF65-F5344CB8AC3E}">
        <p14:creationId xmlns:p14="http://schemas.microsoft.com/office/powerpoint/2010/main" val="5061666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102</a:t>
            </a:fld>
            <a:endParaRPr lang="en-US"/>
          </a:p>
        </p:txBody>
      </p:sp>
    </p:spTree>
    <p:extLst>
      <p:ext uri="{BB962C8B-B14F-4D97-AF65-F5344CB8AC3E}">
        <p14:creationId xmlns:p14="http://schemas.microsoft.com/office/powerpoint/2010/main" val="1864168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103</a:t>
            </a:fld>
            <a:endParaRPr lang="en-US"/>
          </a:p>
        </p:txBody>
      </p:sp>
    </p:spTree>
    <p:extLst>
      <p:ext uri="{BB962C8B-B14F-4D97-AF65-F5344CB8AC3E}">
        <p14:creationId xmlns:p14="http://schemas.microsoft.com/office/powerpoint/2010/main" val="41091012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104</a:t>
            </a:fld>
            <a:endParaRPr lang="en-US"/>
          </a:p>
        </p:txBody>
      </p:sp>
    </p:spTree>
    <p:extLst>
      <p:ext uri="{BB962C8B-B14F-4D97-AF65-F5344CB8AC3E}">
        <p14:creationId xmlns:p14="http://schemas.microsoft.com/office/powerpoint/2010/main" val="2534701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105</a:t>
            </a:fld>
            <a:endParaRPr lang="en-US"/>
          </a:p>
        </p:txBody>
      </p:sp>
    </p:spTree>
    <p:extLst>
      <p:ext uri="{BB962C8B-B14F-4D97-AF65-F5344CB8AC3E}">
        <p14:creationId xmlns:p14="http://schemas.microsoft.com/office/powerpoint/2010/main" val="27016654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106</a:t>
            </a:fld>
            <a:endParaRPr lang="en-US"/>
          </a:p>
        </p:txBody>
      </p:sp>
    </p:spTree>
    <p:extLst>
      <p:ext uri="{BB962C8B-B14F-4D97-AF65-F5344CB8AC3E}">
        <p14:creationId xmlns:p14="http://schemas.microsoft.com/office/powerpoint/2010/main" val="13590840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107</a:t>
            </a:fld>
            <a:endParaRPr lang="en-US"/>
          </a:p>
        </p:txBody>
      </p:sp>
    </p:spTree>
    <p:extLst>
      <p:ext uri="{BB962C8B-B14F-4D97-AF65-F5344CB8AC3E}">
        <p14:creationId xmlns:p14="http://schemas.microsoft.com/office/powerpoint/2010/main" val="17703424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108</a:t>
            </a:fld>
            <a:endParaRPr lang="en-US"/>
          </a:p>
        </p:txBody>
      </p:sp>
    </p:spTree>
    <p:extLst>
      <p:ext uri="{BB962C8B-B14F-4D97-AF65-F5344CB8AC3E}">
        <p14:creationId xmlns:p14="http://schemas.microsoft.com/office/powerpoint/2010/main" val="10545186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109</a:t>
            </a:fld>
            <a:endParaRPr lang="en-US"/>
          </a:p>
        </p:txBody>
      </p:sp>
    </p:spTree>
    <p:extLst>
      <p:ext uri="{BB962C8B-B14F-4D97-AF65-F5344CB8AC3E}">
        <p14:creationId xmlns:p14="http://schemas.microsoft.com/office/powerpoint/2010/main" val="43584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110</a:t>
            </a:fld>
            <a:endParaRPr lang="en-US"/>
          </a:p>
        </p:txBody>
      </p:sp>
    </p:spTree>
    <p:extLst>
      <p:ext uri="{BB962C8B-B14F-4D97-AF65-F5344CB8AC3E}">
        <p14:creationId xmlns:p14="http://schemas.microsoft.com/office/powerpoint/2010/main" val="161543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137620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238051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23089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3297809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99463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99746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214631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6794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47513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41337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99406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312790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634668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97571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179314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2883142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2986667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99851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545987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799977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757111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3283352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740483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1203240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2679655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261186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1903673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94001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1107536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781738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716042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2038754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539467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1779646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082052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699532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4157308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298634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2332446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720598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834959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4150047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25367311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741918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4095879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746479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21329218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2923316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7207963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22955559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41143617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405516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3140774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10846674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8734566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30064123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18578851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41145774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695696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2058777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6634597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194632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35375034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27604443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17485521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21984194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4241432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25871365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3754493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13280956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25817273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308513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27938697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34511418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6679973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7512714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23723165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a:p>
        </p:txBody>
      </p:sp>
    </p:spTree>
    <p:extLst>
      <p:ext uri="{BB962C8B-B14F-4D97-AF65-F5344CB8AC3E}">
        <p14:creationId xmlns:p14="http://schemas.microsoft.com/office/powerpoint/2010/main" val="9246274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96</a:t>
            </a:fld>
            <a:endParaRPr lang="en-US"/>
          </a:p>
        </p:txBody>
      </p:sp>
    </p:spTree>
    <p:extLst>
      <p:ext uri="{BB962C8B-B14F-4D97-AF65-F5344CB8AC3E}">
        <p14:creationId xmlns:p14="http://schemas.microsoft.com/office/powerpoint/2010/main" val="8773101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97</a:t>
            </a:fld>
            <a:endParaRPr lang="en-US"/>
          </a:p>
        </p:txBody>
      </p:sp>
    </p:spTree>
    <p:extLst>
      <p:ext uri="{BB962C8B-B14F-4D97-AF65-F5344CB8AC3E}">
        <p14:creationId xmlns:p14="http://schemas.microsoft.com/office/powerpoint/2010/main" val="19345345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98</a:t>
            </a:fld>
            <a:endParaRPr lang="en-US"/>
          </a:p>
        </p:txBody>
      </p:sp>
    </p:spTree>
    <p:extLst>
      <p:ext uri="{BB962C8B-B14F-4D97-AF65-F5344CB8AC3E}">
        <p14:creationId xmlns:p14="http://schemas.microsoft.com/office/powerpoint/2010/main" val="18185755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99</a:t>
            </a:fld>
            <a:endParaRPr lang="en-US"/>
          </a:p>
        </p:txBody>
      </p:sp>
    </p:spTree>
    <p:extLst>
      <p:ext uri="{BB962C8B-B14F-4D97-AF65-F5344CB8AC3E}">
        <p14:creationId xmlns:p14="http://schemas.microsoft.com/office/powerpoint/2010/main" val="121189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7/25/2020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7/25/2020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7/25/2020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7/25/2020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7/25/2020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7/25/2020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7/25/2020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7/25/2020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7/25/2020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7/25/2020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7/25/2020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7/25/2020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166442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518432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66003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79965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081670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826734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011881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313848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701516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37321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8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b="1" dirty="0">
                <a:solidFill>
                  <a:schemeClr val="bg1"/>
                </a:solidFill>
              </a:rPr>
              <a:t>King of the Jews: King of the World!</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30501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the message last week</a:t>
            </a:r>
            <a:r>
              <a:rPr lang="en-US" sz="4000" b="1" dirty="0">
                <a:solidFill>
                  <a:schemeClr val="bg1"/>
                </a:solidFill>
              </a:rPr>
              <a:t> “Behold the Man: Behold Your King!”</a:t>
            </a:r>
            <a:endParaRPr lang="en-US" sz="4000" dirty="0">
              <a:solidFill>
                <a:schemeClr val="bg1"/>
              </a:solidFill>
            </a:endParaRPr>
          </a:p>
          <a:p>
            <a:pPr marL="0" indent="0" algn="ctr">
              <a:buNone/>
            </a:pPr>
            <a:r>
              <a:rPr lang="en-US" sz="4000" b="1" dirty="0">
                <a:solidFill>
                  <a:schemeClr val="bg1"/>
                </a:solidFill>
              </a:rPr>
              <a:t> </a:t>
            </a:r>
            <a:endParaRPr lang="en-US" sz="4000" dirty="0">
              <a:solidFill>
                <a:schemeClr val="bg1"/>
              </a:solidFill>
            </a:endParaRPr>
          </a:p>
          <a:p>
            <a:pPr marL="0" indent="0" algn="ctr">
              <a:buNone/>
            </a:pPr>
            <a:r>
              <a:rPr lang="en-US" sz="4000" dirty="0">
                <a:solidFill>
                  <a:schemeClr val="bg1"/>
                </a:solidFill>
              </a:rPr>
              <a:t>Pilate presented </a:t>
            </a:r>
            <a:r>
              <a:rPr lang="en-US" sz="4000" dirty="0" err="1">
                <a:solidFill>
                  <a:schemeClr val="bg1"/>
                </a:solidFill>
              </a:rPr>
              <a:t>Yeshua</a:t>
            </a:r>
            <a:r>
              <a:rPr lang="en-US" sz="4000" dirty="0">
                <a:solidFill>
                  <a:schemeClr val="bg1"/>
                </a:solidFill>
              </a:rPr>
              <a:t> after examining Him in a couple of statements. He presented </a:t>
            </a:r>
            <a:r>
              <a:rPr lang="en-US" sz="4000" dirty="0" err="1">
                <a:solidFill>
                  <a:schemeClr val="bg1"/>
                </a:solidFill>
              </a:rPr>
              <a:t>Yeshua</a:t>
            </a:r>
            <a:r>
              <a:rPr lang="en-US" sz="4000" dirty="0">
                <a:solidFill>
                  <a:schemeClr val="bg1"/>
                </a:solidFill>
              </a:rPr>
              <a:t> as a man and as a king. Although he spoke mockingly, he spoke truth.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70978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kingdoms of this world are quite the opposite of the Kingdom of </a:t>
            </a:r>
            <a:r>
              <a:rPr lang="en-US" sz="4000" dirty="0" err="1">
                <a:solidFill>
                  <a:schemeClr val="bg1"/>
                </a:solidFill>
              </a:rPr>
              <a:t>YeHoVaH</a:t>
            </a:r>
            <a:r>
              <a:rPr lang="en-US" sz="4000" dirty="0">
                <a:solidFill>
                  <a:schemeClr val="bg1"/>
                </a:solidFill>
              </a:rPr>
              <a:t>. </a:t>
            </a:r>
            <a:r>
              <a:rPr lang="en-US" sz="4000" dirty="0" smtClean="0">
                <a:solidFill>
                  <a:schemeClr val="bg1"/>
                </a:solidFill>
              </a:rPr>
              <a:t/>
            </a:r>
            <a:br>
              <a:rPr lang="en-US" sz="4000" dirty="0" smtClean="0">
                <a:solidFill>
                  <a:schemeClr val="bg1"/>
                </a:solidFill>
              </a:rPr>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9464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the kingdoms of men, the people and subjects of the kingdom are expected to make sacrifices, put their lives on the line, go to war, and shed their blood to protect and demonstrate their allegiance, love, and loyalty to the kingdom and its monarchy live lavish lifestyles, isolated from the common people</a:t>
            </a:r>
            <a:r>
              <a:rPr lang="en-US" sz="4000" dirty="0" smtClean="0">
                <a:solidFill>
                  <a:schemeClr val="bg1"/>
                </a:solidFill>
              </a:rPr>
              <a:t>.</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42893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err="1">
                <a:solidFill>
                  <a:schemeClr val="bg1"/>
                </a:solidFill>
              </a:rPr>
              <a:t>YeHoVaH</a:t>
            </a:r>
            <a:r>
              <a:rPr lang="en-US" sz="4000" dirty="0">
                <a:solidFill>
                  <a:schemeClr val="bg1"/>
                </a:solidFill>
              </a:rPr>
              <a:t>, the King of Glory, demonstrated His love for His people and the subjects of His Kingdom by sending His own Son, the king of kings, to die for His subjects. </a:t>
            </a:r>
            <a:r>
              <a:rPr lang="en-US" sz="4000" dirty="0" err="1">
                <a:solidFill>
                  <a:schemeClr val="bg1"/>
                </a:solidFill>
              </a:rPr>
              <a:t>Yeshua</a:t>
            </a:r>
            <a:r>
              <a:rPr lang="en-US" sz="4000" dirty="0">
                <a:solidFill>
                  <a:schemeClr val="bg1"/>
                </a:solidFill>
              </a:rPr>
              <a:t>, the son of </a:t>
            </a:r>
            <a:r>
              <a:rPr lang="en-US" sz="4000" dirty="0" err="1">
                <a:solidFill>
                  <a:schemeClr val="bg1"/>
                </a:solidFill>
              </a:rPr>
              <a:t>YeHoVaH</a:t>
            </a:r>
            <a:r>
              <a:rPr lang="en-US" sz="4000" dirty="0">
                <a:solidFill>
                  <a:schemeClr val="bg1"/>
                </a:solidFill>
              </a:rPr>
              <a:t>, demonstrates His allegiance, love, and loyalty to His Father and His Kingdom.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0329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19:16</a:t>
            </a:r>
            <a:r>
              <a:rPr lang="en-US" sz="4000" dirty="0">
                <a:solidFill>
                  <a:schemeClr val="bg1"/>
                </a:solidFill>
              </a:rPr>
              <a:t> Then delivered he him therefore unto them to be crucified. And they took </a:t>
            </a:r>
            <a:r>
              <a:rPr lang="en-US" sz="4000" dirty="0" err="1">
                <a:solidFill>
                  <a:schemeClr val="bg1"/>
                </a:solidFill>
              </a:rPr>
              <a:t>Yeshua</a:t>
            </a:r>
            <a:r>
              <a:rPr lang="en-US" sz="4000" dirty="0">
                <a:solidFill>
                  <a:schemeClr val="bg1"/>
                </a:solidFill>
              </a:rPr>
              <a:t>, and led </a:t>
            </a:r>
            <a:r>
              <a:rPr lang="en-US" sz="4000" i="1" dirty="0">
                <a:solidFill>
                  <a:schemeClr val="bg1"/>
                </a:solidFill>
              </a:rPr>
              <a:t>him </a:t>
            </a:r>
            <a:r>
              <a:rPr lang="en-US" sz="4000" dirty="0">
                <a:solidFill>
                  <a:schemeClr val="bg1"/>
                </a:solidFill>
              </a:rPr>
              <a:t>away.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13529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19:17</a:t>
            </a:r>
            <a:r>
              <a:rPr lang="en-US" sz="4000" dirty="0">
                <a:solidFill>
                  <a:schemeClr val="bg1"/>
                </a:solidFill>
              </a:rPr>
              <a:t> And he bearing his cross went forth into a place called </a:t>
            </a:r>
            <a:r>
              <a:rPr lang="en-US" sz="4000" i="1" dirty="0">
                <a:solidFill>
                  <a:schemeClr val="bg1"/>
                </a:solidFill>
              </a:rPr>
              <a:t>the </a:t>
            </a:r>
            <a:r>
              <a:rPr lang="en-US" sz="4000" i="1" u="sng" dirty="0">
                <a:solidFill>
                  <a:schemeClr val="bg1"/>
                </a:solidFill>
              </a:rPr>
              <a:t>place </a:t>
            </a:r>
            <a:r>
              <a:rPr lang="en-US" sz="4000" u="sng" dirty="0">
                <a:solidFill>
                  <a:schemeClr val="bg1"/>
                </a:solidFill>
              </a:rPr>
              <a:t>of a skull</a:t>
            </a:r>
            <a:r>
              <a:rPr lang="en-US" sz="4000" dirty="0">
                <a:solidFill>
                  <a:schemeClr val="bg1"/>
                </a:solidFill>
              </a:rPr>
              <a:t>, which is called in the </a:t>
            </a:r>
            <a:r>
              <a:rPr lang="en-US" sz="4000" u="sng" dirty="0">
                <a:solidFill>
                  <a:schemeClr val="bg1"/>
                </a:solidFill>
              </a:rPr>
              <a:t>Hebrew Golgotha</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478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Roman Latin influence: </a:t>
            </a:r>
            <a:endParaRPr lang="en-US" sz="4000" dirty="0" smtClean="0">
              <a:solidFill>
                <a:schemeClr val="bg1"/>
              </a:solidFill>
            </a:endParaRPr>
          </a:p>
          <a:p>
            <a:pPr marL="0" indent="0" algn="ctr">
              <a:buNone/>
            </a:pPr>
            <a:r>
              <a:rPr lang="en-US" sz="4000" dirty="0" smtClean="0">
                <a:solidFill>
                  <a:schemeClr val="bg1"/>
                </a:solidFill>
              </a:rPr>
              <a:t>("</a:t>
            </a:r>
            <a:r>
              <a:rPr lang="en-US" sz="4000" dirty="0">
                <a:solidFill>
                  <a:schemeClr val="bg1"/>
                </a:solidFill>
              </a:rPr>
              <a:t>Calvary" is from the </a:t>
            </a:r>
            <a:r>
              <a:rPr lang="en-US" sz="4000" dirty="0" smtClean="0">
                <a:solidFill>
                  <a:schemeClr val="bg1"/>
                </a:solidFill>
              </a:rPr>
              <a:t>Latin).</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dirty="0">
                <a:solidFill>
                  <a:schemeClr val="bg1"/>
                </a:solidFill>
              </a:rPr>
              <a:t>On the way to the place of Golgotha a man named Simon was </a:t>
            </a:r>
            <a:r>
              <a:rPr lang="en-US" sz="4000" dirty="0" err="1">
                <a:solidFill>
                  <a:schemeClr val="bg1"/>
                </a:solidFill>
              </a:rPr>
              <a:t>was</a:t>
            </a:r>
            <a:r>
              <a:rPr lang="en-US" sz="4000" dirty="0">
                <a:solidFill>
                  <a:schemeClr val="bg1"/>
                </a:solidFill>
              </a:rPr>
              <a:t> forced to carry </a:t>
            </a:r>
            <a:r>
              <a:rPr lang="en-US" sz="4000" dirty="0" err="1">
                <a:solidFill>
                  <a:schemeClr val="bg1"/>
                </a:solidFill>
              </a:rPr>
              <a:t>Yeshua’s</a:t>
            </a:r>
            <a:r>
              <a:rPr lang="en-US" sz="4000" dirty="0">
                <a:solidFill>
                  <a:schemeClr val="bg1"/>
                </a:solidFill>
              </a:rPr>
              <a:t> cross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94305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27:32</a:t>
            </a:r>
            <a:r>
              <a:rPr lang="en-US" sz="4000" dirty="0">
                <a:solidFill>
                  <a:schemeClr val="bg1"/>
                </a:solidFill>
              </a:rPr>
              <a:t> And as they came out, they found a man of Cyrene, Simon by name: him they compelled to bear his cross.</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61651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Mark lets us know that Simon was the father of 2 sons who may have been known by the disciples</a:t>
            </a:r>
          </a:p>
          <a:p>
            <a:pPr marL="0" indent="0" algn="ctr">
              <a:buNone/>
            </a:pPr>
            <a:r>
              <a:rPr lang="en-US" sz="4000" dirty="0">
                <a:solidFill>
                  <a:schemeClr val="bg1"/>
                </a:solidFill>
              </a:rPr>
              <a:t> </a:t>
            </a:r>
          </a:p>
          <a:p>
            <a:pPr marL="0" indent="0" algn="ctr">
              <a:buNone/>
            </a:pPr>
            <a:r>
              <a:rPr lang="en-US" sz="4000" baseline="30000" dirty="0">
                <a:solidFill>
                  <a:schemeClr val="bg1"/>
                </a:solidFill>
              </a:rPr>
              <a:t>Mk 15:21</a:t>
            </a:r>
            <a:r>
              <a:rPr lang="en-US" sz="4000" dirty="0">
                <a:solidFill>
                  <a:schemeClr val="bg1"/>
                </a:solidFill>
              </a:rPr>
              <a:t> And they compel one Simon a </a:t>
            </a:r>
            <a:r>
              <a:rPr lang="en-US" sz="4000" dirty="0" err="1">
                <a:solidFill>
                  <a:schemeClr val="bg1"/>
                </a:solidFill>
              </a:rPr>
              <a:t>Cyrenian</a:t>
            </a:r>
            <a:r>
              <a:rPr lang="en-US" sz="4000" dirty="0">
                <a:solidFill>
                  <a:schemeClr val="bg1"/>
                </a:solidFill>
              </a:rPr>
              <a:t>, who passed by, coming out of the country, the father of Alexander and </a:t>
            </a:r>
            <a:r>
              <a:rPr lang="en-US" sz="4000" u="sng" dirty="0">
                <a:solidFill>
                  <a:schemeClr val="bg1"/>
                </a:solidFill>
              </a:rPr>
              <a:t>Rufus</a:t>
            </a:r>
            <a:r>
              <a:rPr lang="en-US" sz="4000" dirty="0">
                <a:solidFill>
                  <a:schemeClr val="bg1"/>
                </a:solidFill>
              </a:rPr>
              <a:t>, to bear his cross.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70482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Rufus may be the one mentioned by Paul in Romans.</a:t>
            </a:r>
          </a:p>
          <a:p>
            <a:pPr marL="0" indent="0" algn="ctr">
              <a:buNone/>
            </a:pPr>
            <a:r>
              <a:rPr lang="en-US" sz="4000" dirty="0">
                <a:solidFill>
                  <a:schemeClr val="bg1"/>
                </a:solidFill>
              </a:rPr>
              <a:t> </a:t>
            </a:r>
          </a:p>
          <a:p>
            <a:pPr marL="0" indent="0" algn="ctr">
              <a:buNone/>
            </a:pPr>
            <a:r>
              <a:rPr lang="en-US" sz="4000" baseline="30000" dirty="0">
                <a:solidFill>
                  <a:schemeClr val="bg1"/>
                </a:solidFill>
              </a:rPr>
              <a:t>Ro 16:13</a:t>
            </a:r>
            <a:r>
              <a:rPr lang="en-US" sz="4000" dirty="0">
                <a:solidFill>
                  <a:schemeClr val="bg1"/>
                </a:solidFill>
              </a:rPr>
              <a:t> Greet Rufus, chosen in the Lord, and his mother, who has been a mother to me, too.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17826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19:18</a:t>
            </a:r>
            <a:r>
              <a:rPr lang="en-US" sz="4000" dirty="0">
                <a:solidFill>
                  <a:schemeClr val="bg1"/>
                </a:solidFill>
              </a:rPr>
              <a:t> Where they crucified him, and two other with him, on either side one, and </a:t>
            </a:r>
            <a:r>
              <a:rPr lang="en-US" sz="4000" dirty="0" err="1">
                <a:solidFill>
                  <a:schemeClr val="bg1"/>
                </a:solidFill>
              </a:rPr>
              <a:t>Yeshua</a:t>
            </a:r>
            <a:r>
              <a:rPr lang="en-US" sz="4000" dirty="0">
                <a:solidFill>
                  <a:schemeClr val="bg1"/>
                </a:solidFill>
              </a:rPr>
              <a:t> in the midst.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84007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It was customary to place a placard stating the crime for which a man was </a:t>
            </a:r>
            <a:r>
              <a:rPr lang="en-US" sz="4000" dirty="0" smtClean="0">
                <a:solidFill>
                  <a:schemeClr val="bg1"/>
                </a:solidFill>
              </a:rPr>
              <a:t>executed to </a:t>
            </a:r>
            <a:r>
              <a:rPr lang="en-US" sz="4000" dirty="0">
                <a:solidFill>
                  <a:schemeClr val="bg1"/>
                </a:solidFill>
              </a:rPr>
              <a:t>his cross. </a:t>
            </a:r>
            <a:endParaRPr lang="en-US" sz="4000" dirty="0" smtClean="0">
              <a:solidFill>
                <a:schemeClr val="bg1"/>
              </a:solidFill>
            </a:endParaRPr>
          </a:p>
          <a:p>
            <a:pPr marL="0" indent="0" algn="ctr">
              <a:buNone/>
            </a:pPr>
            <a:r>
              <a:rPr lang="en-US" sz="4000" dirty="0" err="1" smtClean="0">
                <a:solidFill>
                  <a:schemeClr val="bg1"/>
                </a:solidFill>
              </a:rPr>
              <a:t>Yeshua’s</a:t>
            </a:r>
            <a:r>
              <a:rPr lang="en-US" sz="4000" dirty="0" smtClean="0">
                <a:solidFill>
                  <a:schemeClr val="bg1"/>
                </a:solidFill>
              </a:rPr>
              <a:t> </a:t>
            </a:r>
            <a:r>
              <a:rPr lang="en-US" sz="4000" dirty="0">
                <a:solidFill>
                  <a:schemeClr val="bg1"/>
                </a:solidFill>
              </a:rPr>
              <a:t>crime according to Pilate: </a:t>
            </a:r>
            <a:r>
              <a:rPr lang="en-US" sz="4000" i="1" dirty="0">
                <a:solidFill>
                  <a:schemeClr val="bg1"/>
                </a:solidFill>
              </a:rPr>
              <a:t>THE KING OF THE JEWS. </a:t>
            </a:r>
            <a:endParaRPr lang="en-US" sz="4000" dirty="0">
              <a:solidFill>
                <a:schemeClr val="bg1"/>
              </a:solidFill>
            </a:endParaRP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66974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19:19</a:t>
            </a:r>
            <a:r>
              <a:rPr lang="en-US" sz="4000" dirty="0">
                <a:solidFill>
                  <a:schemeClr val="bg1"/>
                </a:solidFill>
              </a:rPr>
              <a:t> And Pilate wrote a </a:t>
            </a:r>
            <a:r>
              <a:rPr lang="en-US" sz="4000" b="1" u="sng" dirty="0">
                <a:solidFill>
                  <a:schemeClr val="bg1"/>
                </a:solidFill>
              </a:rPr>
              <a:t>title</a:t>
            </a:r>
            <a:r>
              <a:rPr lang="en-US" sz="4000" dirty="0">
                <a:solidFill>
                  <a:schemeClr val="bg1"/>
                </a:solidFill>
              </a:rPr>
              <a:t>, and put </a:t>
            </a:r>
            <a:r>
              <a:rPr lang="en-US" sz="4000" i="1" dirty="0">
                <a:solidFill>
                  <a:schemeClr val="bg1"/>
                </a:solidFill>
              </a:rPr>
              <a:t>it </a:t>
            </a:r>
            <a:r>
              <a:rPr lang="en-US" sz="4000" dirty="0">
                <a:solidFill>
                  <a:schemeClr val="bg1"/>
                </a:solidFill>
              </a:rPr>
              <a:t>on the cross. And the writing was, </a:t>
            </a:r>
            <a:r>
              <a:rPr lang="en-US" sz="4000" u="sng" dirty="0">
                <a:solidFill>
                  <a:schemeClr val="bg1"/>
                </a:solidFill>
              </a:rPr>
              <a:t>YESHUA OF </a:t>
            </a:r>
            <a:r>
              <a:rPr lang="en-US" sz="4000" b="1" u="sng" dirty="0">
                <a:solidFill>
                  <a:schemeClr val="bg1"/>
                </a:solidFill>
              </a:rPr>
              <a:t>NAZARETH</a:t>
            </a:r>
            <a:r>
              <a:rPr lang="en-US" sz="4000" u="sng" dirty="0">
                <a:solidFill>
                  <a:schemeClr val="bg1"/>
                </a:solidFill>
              </a:rPr>
              <a:t> THE KING OF THE JEWS. </a:t>
            </a: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5576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dirty="0">
                <a:solidFill>
                  <a:schemeClr val="bg1"/>
                </a:solidFill>
              </a:rPr>
              <a:t>Title – 5102 </a:t>
            </a:r>
            <a:r>
              <a:rPr lang="el-GR" sz="4000" b="1" dirty="0">
                <a:solidFill>
                  <a:schemeClr val="bg1"/>
                </a:solidFill>
              </a:rPr>
              <a:t>τίτλος </a:t>
            </a:r>
            <a:r>
              <a:rPr lang="en-US" sz="4000" dirty="0" err="1">
                <a:solidFill>
                  <a:schemeClr val="bg1"/>
                </a:solidFill>
              </a:rPr>
              <a:t>titlos</a:t>
            </a:r>
            <a:r>
              <a:rPr lang="en-US" sz="4000" dirty="0">
                <a:solidFill>
                  <a:schemeClr val="bg1"/>
                </a:solidFill>
              </a:rPr>
              <a:t> {tit'-los} </a:t>
            </a:r>
          </a:p>
          <a:p>
            <a:pPr marL="0" indent="0" algn="ctr">
              <a:buNone/>
            </a:pPr>
            <a:r>
              <a:rPr lang="en-US" sz="4000" b="1" dirty="0">
                <a:solidFill>
                  <a:schemeClr val="bg1"/>
                </a:solidFill>
              </a:rPr>
              <a:t>Meaning:  </a:t>
            </a:r>
            <a:r>
              <a:rPr lang="en-US" sz="4000" dirty="0">
                <a:solidFill>
                  <a:schemeClr val="bg1"/>
                </a:solidFill>
              </a:rPr>
              <a:t>1) a title 2) an inscription, giving the accusation or crime for which a criminal suffered </a:t>
            </a:r>
          </a:p>
          <a:p>
            <a:pPr marL="0" indent="0" algn="ctr">
              <a:buNone/>
            </a:pPr>
            <a:r>
              <a:rPr lang="en-US" sz="4000" b="1" dirty="0">
                <a:solidFill>
                  <a:schemeClr val="bg1"/>
                </a:solidFill>
              </a:rPr>
              <a:t>Origin:  </a:t>
            </a:r>
            <a:r>
              <a:rPr lang="en-US" sz="4000" dirty="0">
                <a:solidFill>
                  <a:schemeClr val="bg1"/>
                </a:solidFill>
              </a:rPr>
              <a:t>of Latin origin;; n m</a:t>
            </a:r>
          </a:p>
          <a:p>
            <a:pPr marL="0" indent="0" algn="ctr">
              <a:buNone/>
            </a:pPr>
            <a:r>
              <a:rPr lang="en-US" sz="4000" b="1" dirty="0">
                <a:solidFill>
                  <a:schemeClr val="bg1"/>
                </a:solidFill>
              </a:rPr>
              <a:t>Usage:  </a:t>
            </a:r>
            <a:r>
              <a:rPr lang="en-US" sz="4000" dirty="0">
                <a:solidFill>
                  <a:schemeClr val="bg1"/>
                </a:solidFill>
              </a:rPr>
              <a:t>AV - title 2; 2</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88393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Keep in mind the depth of the insult to the Jews displayed on the placard.</a:t>
            </a:r>
          </a:p>
          <a:p>
            <a:pPr marL="0" indent="0" algn="ctr">
              <a:buNone/>
            </a:pPr>
            <a:r>
              <a:rPr lang="en-US" sz="4000" dirty="0">
                <a:solidFill>
                  <a:schemeClr val="bg1"/>
                </a:solidFill>
              </a:rPr>
              <a:t> </a:t>
            </a:r>
            <a:r>
              <a:rPr lang="en-US" sz="4000" dirty="0" smtClean="0">
                <a:solidFill>
                  <a:schemeClr val="bg1"/>
                </a:solidFill>
              </a:rPr>
              <a:t>Jews, this is your king</a:t>
            </a:r>
          </a:p>
          <a:p>
            <a:pPr marL="0" indent="0" algn="ctr">
              <a:buNone/>
            </a:pPr>
            <a:r>
              <a:rPr lang="en-US" sz="4000" dirty="0">
                <a:solidFill>
                  <a:schemeClr val="bg1"/>
                </a:solidFill>
              </a:rPr>
              <a:t>f</a:t>
            </a:r>
            <a:r>
              <a:rPr lang="en-US" sz="4000" dirty="0" smtClean="0">
                <a:solidFill>
                  <a:schemeClr val="bg1"/>
                </a:solidFill>
              </a:rPr>
              <a:t>rom Nazareth.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1134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1:46</a:t>
            </a:r>
            <a:r>
              <a:rPr lang="en-US" sz="4000" dirty="0">
                <a:solidFill>
                  <a:schemeClr val="bg1"/>
                </a:solidFill>
              </a:rPr>
              <a:t> And Nathanael said unto him, </a:t>
            </a:r>
            <a:r>
              <a:rPr lang="en-US" sz="4000" b="1" u="sng" dirty="0">
                <a:solidFill>
                  <a:schemeClr val="bg1"/>
                </a:solidFill>
              </a:rPr>
              <a:t>Can there any good thing come out of Nazareth?</a:t>
            </a:r>
            <a:r>
              <a:rPr lang="en-US" sz="4000" dirty="0">
                <a:solidFill>
                  <a:schemeClr val="bg1"/>
                </a:solidFill>
              </a:rPr>
              <a:t> Philip </a:t>
            </a:r>
            <a:r>
              <a:rPr lang="en-US" sz="4000" dirty="0" err="1">
                <a:solidFill>
                  <a:schemeClr val="bg1"/>
                </a:solidFill>
              </a:rPr>
              <a:t>saith</a:t>
            </a:r>
            <a:r>
              <a:rPr lang="en-US" sz="4000" dirty="0">
                <a:solidFill>
                  <a:schemeClr val="bg1"/>
                </a:solidFill>
              </a:rPr>
              <a:t> unto him, Come and see.</a:t>
            </a:r>
          </a:p>
          <a:p>
            <a:pPr marL="0" indent="0" algn="ctr">
              <a:buNone/>
            </a:pPr>
            <a:r>
              <a:rPr lang="en-US" sz="4000" baseline="30000" dirty="0" err="1">
                <a:solidFill>
                  <a:schemeClr val="bg1"/>
                </a:solidFill>
              </a:rPr>
              <a:t>Jn</a:t>
            </a:r>
            <a:r>
              <a:rPr lang="en-US" sz="4000" baseline="30000" dirty="0">
                <a:solidFill>
                  <a:schemeClr val="bg1"/>
                </a:solidFill>
              </a:rPr>
              <a:t> 19:20</a:t>
            </a:r>
            <a:r>
              <a:rPr lang="en-US" sz="4000" dirty="0">
                <a:solidFill>
                  <a:schemeClr val="bg1"/>
                </a:solidFill>
              </a:rPr>
              <a:t> This title then read many of the Jews: for the place where </a:t>
            </a:r>
            <a:r>
              <a:rPr lang="en-US" sz="4000" dirty="0" err="1">
                <a:solidFill>
                  <a:schemeClr val="bg1"/>
                </a:solidFill>
              </a:rPr>
              <a:t>Yeshua</a:t>
            </a:r>
            <a:r>
              <a:rPr lang="en-US" sz="4000" dirty="0">
                <a:solidFill>
                  <a:schemeClr val="bg1"/>
                </a:solidFill>
              </a:rPr>
              <a:t> was crucified was nigh to the city: and it was written in Hebrew, </a:t>
            </a:r>
            <a:r>
              <a:rPr lang="en-US" sz="4000" i="1" dirty="0">
                <a:solidFill>
                  <a:schemeClr val="bg1"/>
                </a:solidFill>
              </a:rPr>
              <a:t>and </a:t>
            </a:r>
            <a:r>
              <a:rPr lang="en-US" sz="4000" dirty="0">
                <a:solidFill>
                  <a:schemeClr val="bg1"/>
                </a:solidFill>
              </a:rPr>
              <a:t>Greek, </a:t>
            </a:r>
            <a:r>
              <a:rPr lang="en-US" sz="4000" i="1" dirty="0">
                <a:solidFill>
                  <a:schemeClr val="bg1"/>
                </a:solidFill>
              </a:rPr>
              <a:t>and </a:t>
            </a:r>
            <a:r>
              <a:rPr lang="en-US" sz="4000" dirty="0">
                <a:solidFill>
                  <a:schemeClr val="bg1"/>
                </a:solidFill>
              </a:rPr>
              <a:t>Latin.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73912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19:21</a:t>
            </a:r>
            <a:r>
              <a:rPr lang="en-US" sz="4000" dirty="0">
                <a:solidFill>
                  <a:schemeClr val="bg1"/>
                </a:solidFill>
              </a:rPr>
              <a:t> Then said the chief priests of the Jews to Pilate, Write not, The King of the Jews; but that he said, I am King of the Jews. </a:t>
            </a:r>
          </a:p>
          <a:p>
            <a:pPr marL="0" indent="0" algn="ctr">
              <a:buNone/>
            </a:pPr>
            <a:r>
              <a:rPr lang="en-US" sz="4000" baseline="30000" dirty="0" err="1">
                <a:solidFill>
                  <a:schemeClr val="bg1"/>
                </a:solidFill>
              </a:rPr>
              <a:t>Jn</a:t>
            </a:r>
            <a:r>
              <a:rPr lang="en-US" sz="4000" baseline="30000" dirty="0">
                <a:solidFill>
                  <a:schemeClr val="bg1"/>
                </a:solidFill>
              </a:rPr>
              <a:t> 19:22</a:t>
            </a:r>
            <a:r>
              <a:rPr lang="en-US" sz="4000" dirty="0">
                <a:solidFill>
                  <a:schemeClr val="bg1"/>
                </a:solidFill>
              </a:rPr>
              <a:t> Pilate answered, What I have written I have written.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1345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Although the Pilate may have been mocking and the Jews were insulted the Placard declared the truth.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17892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b="1" dirty="0">
                <a:solidFill>
                  <a:schemeClr val="bg1"/>
                </a:solidFill>
              </a:rPr>
              <a:t>King of the Jews: King of the World!</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a:t>
            </a:r>
            <a:r>
              <a:rPr lang="en-US" sz="4000" dirty="0">
                <a:solidFill>
                  <a:schemeClr val="bg1"/>
                </a:solidFill>
              </a:rPr>
              <a:t> was not only King of the Jews, He was King of kings making Him King of the world! In fact when He was crowned King of the world He could officially declare All Power in heaven and in earth and commission His disciples (Ambassadors) to declare his Kingdom rule and teach the constitution of His Kingdom to all the earth’s inhabitants.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99263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28:18</a:t>
            </a:r>
            <a:r>
              <a:rPr lang="en-US" sz="4000" dirty="0">
                <a:solidFill>
                  <a:schemeClr val="bg1"/>
                </a:solidFill>
              </a:rPr>
              <a:t> And </a:t>
            </a:r>
            <a:r>
              <a:rPr lang="en-US" sz="4000" dirty="0" err="1">
                <a:solidFill>
                  <a:schemeClr val="bg1"/>
                </a:solidFill>
              </a:rPr>
              <a:t>Yeshua</a:t>
            </a:r>
            <a:r>
              <a:rPr lang="en-US" sz="4000" dirty="0">
                <a:solidFill>
                  <a:schemeClr val="bg1"/>
                </a:solidFill>
              </a:rPr>
              <a:t> came and </a:t>
            </a:r>
            <a:r>
              <a:rPr lang="en-US" sz="4000" dirty="0" err="1">
                <a:solidFill>
                  <a:schemeClr val="bg1"/>
                </a:solidFill>
              </a:rPr>
              <a:t>spake</a:t>
            </a:r>
            <a:r>
              <a:rPr lang="en-US" sz="4000" dirty="0">
                <a:solidFill>
                  <a:schemeClr val="bg1"/>
                </a:solidFill>
              </a:rPr>
              <a:t> unto them, saying, </a:t>
            </a:r>
            <a:r>
              <a:rPr lang="en-US" sz="4000" b="1" u="sng" dirty="0">
                <a:solidFill>
                  <a:schemeClr val="bg1"/>
                </a:solidFill>
              </a:rPr>
              <a:t>All power</a:t>
            </a:r>
            <a:r>
              <a:rPr lang="en-US" sz="4000" dirty="0">
                <a:solidFill>
                  <a:schemeClr val="bg1"/>
                </a:solidFill>
              </a:rPr>
              <a:t> is given unto me in heaven and in earth. </a:t>
            </a:r>
            <a:endParaRPr lang="en-US" sz="4000" dirty="0" smtClean="0">
              <a:solidFill>
                <a:schemeClr val="bg1"/>
              </a:solidFill>
            </a:endParaRPr>
          </a:p>
          <a:p>
            <a:pPr marL="0" indent="0" algn="ctr">
              <a:buNone/>
            </a:pPr>
            <a:r>
              <a:rPr lang="en-US" sz="4000" baseline="30000" dirty="0" smtClean="0">
                <a:solidFill>
                  <a:schemeClr val="bg1"/>
                </a:solidFill>
              </a:rPr>
              <a:t>Mt 28:19</a:t>
            </a:r>
            <a:r>
              <a:rPr lang="en-US" sz="4000" dirty="0" smtClean="0">
                <a:solidFill>
                  <a:schemeClr val="bg1"/>
                </a:solidFill>
              </a:rPr>
              <a:t> Go ye therefore, and teach </a:t>
            </a:r>
            <a:r>
              <a:rPr lang="en-US" sz="4000" b="1" u="sng" dirty="0" smtClean="0">
                <a:solidFill>
                  <a:schemeClr val="bg1"/>
                </a:solidFill>
              </a:rPr>
              <a:t>all nations</a:t>
            </a:r>
            <a:r>
              <a:rPr lang="en-US" sz="4000" dirty="0" smtClean="0">
                <a:solidFill>
                  <a:schemeClr val="bg1"/>
                </a:solidFill>
              </a:rPr>
              <a:t>, baptizing them in the name of the Father, and of the Son, and of the Holy Ghost: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66773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28:20</a:t>
            </a:r>
            <a:r>
              <a:rPr lang="en-US" sz="4000" dirty="0">
                <a:solidFill>
                  <a:schemeClr val="bg1"/>
                </a:solidFill>
              </a:rPr>
              <a:t> Teaching them to observe all things whatsoever </a:t>
            </a:r>
            <a:r>
              <a:rPr lang="en-US" sz="4000" b="1" dirty="0">
                <a:solidFill>
                  <a:schemeClr val="bg1"/>
                </a:solidFill>
              </a:rPr>
              <a:t>I have commanded you</a:t>
            </a:r>
            <a:r>
              <a:rPr lang="en-US" sz="4000" dirty="0">
                <a:solidFill>
                  <a:schemeClr val="bg1"/>
                </a:solidFill>
              </a:rPr>
              <a:t>: and, lo, I am with you always, </a:t>
            </a:r>
            <a:r>
              <a:rPr lang="en-US" sz="4000" i="1" dirty="0">
                <a:solidFill>
                  <a:schemeClr val="bg1"/>
                </a:solidFill>
              </a:rPr>
              <a:t>even </a:t>
            </a:r>
            <a:r>
              <a:rPr lang="en-US" sz="4000" u="sng" dirty="0">
                <a:solidFill>
                  <a:schemeClr val="bg1"/>
                </a:solidFill>
              </a:rPr>
              <a:t>unto the end of </a:t>
            </a:r>
            <a:r>
              <a:rPr lang="en-US" sz="4000" b="1" u="sng" dirty="0">
                <a:solidFill>
                  <a:schemeClr val="bg1"/>
                </a:solidFill>
              </a:rPr>
              <a:t>the world</a:t>
            </a:r>
            <a:r>
              <a:rPr lang="en-US" sz="4000" dirty="0">
                <a:solidFill>
                  <a:schemeClr val="bg1"/>
                </a:solidFill>
              </a:rPr>
              <a:t>. Amen.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2211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Remember the Psalmist who wrote:</a:t>
            </a:r>
          </a:p>
          <a:p>
            <a:pPr marL="0" indent="0" algn="ctr">
              <a:buNone/>
            </a:pPr>
            <a:r>
              <a:rPr lang="en-US" sz="4000" dirty="0">
                <a:solidFill>
                  <a:schemeClr val="bg1"/>
                </a:solidFill>
              </a:rPr>
              <a:t> </a:t>
            </a:r>
          </a:p>
          <a:p>
            <a:pPr marL="0" indent="0" algn="ctr">
              <a:buNone/>
            </a:pPr>
            <a:r>
              <a:rPr lang="en-US" sz="4000" baseline="30000" dirty="0">
                <a:solidFill>
                  <a:schemeClr val="bg1"/>
                </a:solidFill>
              </a:rPr>
              <a:t>Ps 24:1</a:t>
            </a:r>
            <a:r>
              <a:rPr lang="en-US" sz="4000" dirty="0">
                <a:solidFill>
                  <a:schemeClr val="bg1"/>
                </a:solidFill>
              </a:rPr>
              <a:t> The earth </a:t>
            </a:r>
            <a:r>
              <a:rPr lang="en-US" sz="4000" i="1" dirty="0">
                <a:solidFill>
                  <a:schemeClr val="bg1"/>
                </a:solidFill>
              </a:rPr>
              <a:t>is </a:t>
            </a:r>
            <a:r>
              <a:rPr lang="en-US" sz="4000" dirty="0">
                <a:solidFill>
                  <a:schemeClr val="bg1"/>
                </a:solidFill>
              </a:rPr>
              <a:t>the LORD'S, and the </a:t>
            </a:r>
            <a:r>
              <a:rPr lang="en-US" sz="4000" dirty="0" err="1">
                <a:solidFill>
                  <a:schemeClr val="bg1"/>
                </a:solidFill>
              </a:rPr>
              <a:t>fulness</a:t>
            </a:r>
            <a:r>
              <a:rPr lang="en-US" sz="4000" dirty="0">
                <a:solidFill>
                  <a:schemeClr val="bg1"/>
                </a:solidFill>
              </a:rPr>
              <a:t> thereof; </a:t>
            </a:r>
            <a:r>
              <a:rPr lang="en-US" sz="4000" u="sng" dirty="0">
                <a:solidFill>
                  <a:schemeClr val="bg1"/>
                </a:solidFill>
              </a:rPr>
              <a:t>the world</a:t>
            </a:r>
            <a:r>
              <a:rPr lang="en-US" sz="4000" dirty="0">
                <a:solidFill>
                  <a:schemeClr val="bg1"/>
                </a:solidFill>
              </a:rPr>
              <a:t>, and they that dwell therein. </a:t>
            </a:r>
          </a:p>
          <a:p>
            <a:pPr marL="0" indent="0" algn="ctr">
              <a:buNone/>
            </a:pPr>
            <a:r>
              <a:rPr lang="en-US" sz="4000" baseline="30000" dirty="0">
                <a:solidFill>
                  <a:schemeClr val="bg1"/>
                </a:solidFill>
              </a:rPr>
              <a:t>Ps 24:2</a:t>
            </a:r>
            <a:r>
              <a:rPr lang="en-US" sz="4000" dirty="0">
                <a:solidFill>
                  <a:schemeClr val="bg1"/>
                </a:solidFill>
              </a:rPr>
              <a:t> For he hath founded it upon the seas, and established it upon the floods.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45136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Revelation 11 informs us</a:t>
            </a:r>
          </a:p>
          <a:p>
            <a:pPr marL="0" indent="0" algn="ctr">
              <a:buNone/>
            </a:pPr>
            <a:r>
              <a:rPr lang="en-US" sz="4000" dirty="0">
                <a:solidFill>
                  <a:schemeClr val="bg1"/>
                </a:solidFill>
              </a:rPr>
              <a:t> </a:t>
            </a:r>
          </a:p>
          <a:p>
            <a:pPr marL="0" indent="0" algn="ctr">
              <a:buNone/>
            </a:pPr>
            <a:r>
              <a:rPr lang="en-US" sz="4000" baseline="30000" dirty="0">
                <a:solidFill>
                  <a:schemeClr val="bg1"/>
                </a:solidFill>
              </a:rPr>
              <a:t>Rev 11:15</a:t>
            </a:r>
            <a:r>
              <a:rPr lang="en-US" sz="4000" dirty="0">
                <a:solidFill>
                  <a:schemeClr val="bg1"/>
                </a:solidFill>
              </a:rPr>
              <a:t> And the seventh angel sounded; and there were great voices in heaven, saying, The </a:t>
            </a:r>
            <a:r>
              <a:rPr lang="en-US" sz="4000" u="sng" dirty="0">
                <a:solidFill>
                  <a:schemeClr val="bg1"/>
                </a:solidFill>
              </a:rPr>
              <a:t>kingdoms of this world are become </a:t>
            </a:r>
            <a:r>
              <a:rPr lang="en-US" sz="4000" i="1" u="sng" dirty="0">
                <a:solidFill>
                  <a:schemeClr val="bg1"/>
                </a:solidFill>
              </a:rPr>
              <a:t>the kingdoms </a:t>
            </a:r>
            <a:r>
              <a:rPr lang="en-US" sz="4000" u="sng" dirty="0">
                <a:solidFill>
                  <a:schemeClr val="bg1"/>
                </a:solidFill>
              </a:rPr>
              <a:t>of our Lord</a:t>
            </a:r>
            <a:r>
              <a:rPr lang="en-US" sz="4000" dirty="0">
                <a:solidFill>
                  <a:schemeClr val="bg1"/>
                </a:solidFill>
              </a:rPr>
              <a:t>, and of his Messiah; and he shall reign for ever and ever.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86571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Each of the four soldiers got a part of </a:t>
            </a:r>
            <a:r>
              <a:rPr lang="en-US" sz="4000" dirty="0" err="1">
                <a:solidFill>
                  <a:schemeClr val="bg1"/>
                </a:solidFill>
              </a:rPr>
              <a:t>Yeshua’s</a:t>
            </a:r>
            <a:r>
              <a:rPr lang="en-US" sz="4000" dirty="0">
                <a:solidFill>
                  <a:schemeClr val="bg1"/>
                </a:solidFill>
              </a:rPr>
              <a:t> garment and cast lots for the </a:t>
            </a:r>
            <a:r>
              <a:rPr lang="en-US" sz="4000" dirty="0" smtClean="0">
                <a:solidFill>
                  <a:schemeClr val="bg1"/>
                </a:solidFill>
              </a:rPr>
              <a:t>coat.</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19:23</a:t>
            </a:r>
            <a:r>
              <a:rPr lang="en-US" sz="4000" dirty="0">
                <a:solidFill>
                  <a:schemeClr val="bg1"/>
                </a:solidFill>
              </a:rPr>
              <a:t> Then the soldiers, when they had crucified </a:t>
            </a:r>
            <a:r>
              <a:rPr lang="en-US" sz="4000" dirty="0" err="1">
                <a:solidFill>
                  <a:schemeClr val="bg1"/>
                </a:solidFill>
              </a:rPr>
              <a:t>Yeshua</a:t>
            </a:r>
            <a:r>
              <a:rPr lang="en-US" sz="4000" dirty="0">
                <a:solidFill>
                  <a:schemeClr val="bg1"/>
                </a:solidFill>
              </a:rPr>
              <a:t>, took his garments, and made four parts, to every soldier a part; and also </a:t>
            </a:r>
            <a:r>
              <a:rPr lang="en-US" sz="4000" i="1" dirty="0">
                <a:solidFill>
                  <a:schemeClr val="bg1"/>
                </a:solidFill>
              </a:rPr>
              <a:t>his </a:t>
            </a:r>
            <a:r>
              <a:rPr lang="en-US" sz="4000" u="sng" dirty="0">
                <a:solidFill>
                  <a:schemeClr val="bg1"/>
                </a:solidFill>
              </a:rPr>
              <a:t>coat</a:t>
            </a:r>
            <a:r>
              <a:rPr lang="en-US" sz="4000" dirty="0">
                <a:solidFill>
                  <a:schemeClr val="bg1"/>
                </a:solidFill>
              </a:rPr>
              <a:t>: now the coat was without seam, woven from the top throughout.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61534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smtClean="0">
                <a:solidFill>
                  <a:schemeClr val="bg1"/>
                </a:solidFill>
              </a:rPr>
              <a:t>Coat – 5509 </a:t>
            </a:r>
            <a:r>
              <a:rPr lang="el-GR" sz="4000" b="1" dirty="0">
                <a:solidFill>
                  <a:schemeClr val="bg1"/>
                </a:solidFill>
              </a:rPr>
              <a:t>χιτών </a:t>
            </a:r>
            <a:r>
              <a:rPr lang="en-US" sz="4000" dirty="0" err="1">
                <a:solidFill>
                  <a:schemeClr val="bg1"/>
                </a:solidFill>
              </a:rPr>
              <a:t>chiton</a:t>
            </a:r>
            <a:r>
              <a:rPr lang="en-US" sz="4000" dirty="0">
                <a:solidFill>
                  <a:schemeClr val="bg1"/>
                </a:solidFill>
              </a:rPr>
              <a:t> {</a:t>
            </a:r>
            <a:r>
              <a:rPr lang="en-US" sz="4000" dirty="0" err="1">
                <a:solidFill>
                  <a:schemeClr val="bg1"/>
                </a:solidFill>
              </a:rPr>
              <a:t>khee</a:t>
            </a:r>
            <a:r>
              <a:rPr lang="en-US" sz="4000" dirty="0">
                <a:solidFill>
                  <a:schemeClr val="bg1"/>
                </a:solidFill>
              </a:rPr>
              <a:t>-tone'} </a:t>
            </a:r>
          </a:p>
          <a:p>
            <a:pPr marL="0" indent="0" algn="ctr">
              <a:buNone/>
            </a:pPr>
            <a:r>
              <a:rPr lang="en-US" sz="4000" b="1" dirty="0">
                <a:solidFill>
                  <a:schemeClr val="bg1"/>
                </a:solidFill>
              </a:rPr>
              <a:t>Meaning:  </a:t>
            </a:r>
            <a:r>
              <a:rPr lang="en-US" sz="4000" dirty="0">
                <a:solidFill>
                  <a:schemeClr val="bg1"/>
                </a:solidFill>
              </a:rPr>
              <a:t>1) a tunic, an undergarment, usually worn next to the skin, a garment, a vestment </a:t>
            </a:r>
          </a:p>
          <a:p>
            <a:pPr marL="0" indent="0" algn="ctr">
              <a:buNone/>
            </a:pPr>
            <a:endParaRPr lang="en-US" sz="4000" b="1" dirty="0" smtClean="0">
              <a:solidFill>
                <a:schemeClr val="bg1"/>
              </a:solidFill>
            </a:endParaRP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coat 9, garment 1, clothes 1; 11</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53435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Written in Psalms</a:t>
            </a:r>
          </a:p>
          <a:p>
            <a:pPr marL="0" indent="0" algn="ctr">
              <a:buNone/>
            </a:pPr>
            <a:r>
              <a:rPr lang="en-US" sz="4000" dirty="0">
                <a:solidFill>
                  <a:schemeClr val="bg1"/>
                </a:solidFill>
              </a:rPr>
              <a:t> </a:t>
            </a:r>
          </a:p>
          <a:p>
            <a:pPr marL="0" indent="0" algn="ctr">
              <a:buNone/>
            </a:pPr>
            <a:r>
              <a:rPr lang="en-US" sz="4000" baseline="30000" dirty="0">
                <a:solidFill>
                  <a:schemeClr val="bg1"/>
                </a:solidFill>
              </a:rPr>
              <a:t>Ps 22:18</a:t>
            </a:r>
            <a:r>
              <a:rPr lang="en-US" sz="4000" dirty="0">
                <a:solidFill>
                  <a:schemeClr val="bg1"/>
                </a:solidFill>
              </a:rPr>
              <a:t> They part my garments among them, and cast lots upon my vesture.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02340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three Mary’s in this passage</a:t>
            </a:r>
          </a:p>
          <a:p>
            <a:pPr marL="0" indent="0" algn="ctr">
              <a:buNone/>
            </a:pPr>
            <a:r>
              <a:rPr lang="en-US" sz="4000" dirty="0">
                <a:solidFill>
                  <a:schemeClr val="bg1"/>
                </a:solidFill>
              </a:rPr>
              <a:t> </a:t>
            </a:r>
          </a:p>
          <a:p>
            <a:pPr marL="0" indent="0" algn="ctr">
              <a:buNone/>
            </a:pPr>
            <a:r>
              <a:rPr lang="en-US" sz="4000" dirty="0">
                <a:solidFill>
                  <a:schemeClr val="bg1"/>
                </a:solidFill>
              </a:rPr>
              <a:t>The name Mary: from the Hebrew Maria or Miriam</a:t>
            </a:r>
          </a:p>
          <a:p>
            <a:pPr marL="0" indent="0" algn="ctr">
              <a:buNone/>
            </a:pPr>
            <a:r>
              <a:rPr lang="en-US" sz="4000" b="1" dirty="0">
                <a:solidFill>
                  <a:schemeClr val="bg1"/>
                </a:solidFill>
              </a:rPr>
              <a:t>Mary – 3137 </a:t>
            </a:r>
            <a:r>
              <a:rPr lang="el-GR" sz="4000" b="1" dirty="0">
                <a:solidFill>
                  <a:schemeClr val="bg1"/>
                </a:solidFill>
              </a:rPr>
              <a:t>Μαρία </a:t>
            </a:r>
            <a:r>
              <a:rPr lang="en-US" sz="4000" u="sng" dirty="0">
                <a:solidFill>
                  <a:schemeClr val="bg1"/>
                </a:solidFill>
              </a:rPr>
              <a:t>Maria</a:t>
            </a:r>
            <a:r>
              <a:rPr lang="en-US" sz="4000" dirty="0">
                <a:solidFill>
                  <a:schemeClr val="bg1"/>
                </a:solidFill>
              </a:rPr>
              <a:t> {mar-</a:t>
            </a:r>
            <a:r>
              <a:rPr lang="en-US" sz="4000" dirty="0" err="1">
                <a:solidFill>
                  <a:schemeClr val="bg1"/>
                </a:solidFill>
              </a:rPr>
              <a:t>ee</a:t>
            </a:r>
            <a:r>
              <a:rPr lang="en-US" sz="4000" dirty="0">
                <a:solidFill>
                  <a:schemeClr val="bg1"/>
                </a:solidFill>
              </a:rPr>
              <a:t>'-ah} or </a:t>
            </a:r>
            <a:r>
              <a:rPr lang="el-GR" sz="4000" b="1" dirty="0">
                <a:solidFill>
                  <a:schemeClr val="bg1"/>
                </a:solidFill>
              </a:rPr>
              <a:t>Μαριάμ </a:t>
            </a:r>
            <a:r>
              <a:rPr lang="en-US" sz="4000" u="sng" dirty="0">
                <a:solidFill>
                  <a:schemeClr val="bg1"/>
                </a:solidFill>
              </a:rPr>
              <a:t>Mariam</a:t>
            </a:r>
            <a:r>
              <a:rPr lang="en-US" sz="4000" dirty="0">
                <a:solidFill>
                  <a:schemeClr val="bg1"/>
                </a:solidFill>
              </a:rPr>
              <a:t> {mar-</a:t>
            </a:r>
            <a:r>
              <a:rPr lang="en-US" sz="4000" dirty="0" err="1">
                <a:solidFill>
                  <a:schemeClr val="bg1"/>
                </a:solidFill>
              </a:rPr>
              <a:t>ee</a:t>
            </a:r>
            <a:r>
              <a:rPr lang="en-US" sz="4000" dirty="0">
                <a:solidFill>
                  <a:schemeClr val="bg1"/>
                </a:solidFill>
              </a:rPr>
              <a:t>-am'}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97752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Meaning:  </a:t>
            </a:r>
            <a:r>
              <a:rPr lang="en-US" sz="4000" dirty="0">
                <a:solidFill>
                  <a:schemeClr val="bg1"/>
                </a:solidFill>
              </a:rPr>
              <a:t>Mary or Miriam = "their rebellion" </a:t>
            </a:r>
            <a:r>
              <a:rPr lang="en-US" sz="4000" b="1" u="sng" dirty="0">
                <a:solidFill>
                  <a:schemeClr val="bg1"/>
                </a:solidFill>
              </a:rPr>
              <a:t>1) </a:t>
            </a:r>
            <a:r>
              <a:rPr lang="en-US" sz="4000" dirty="0">
                <a:solidFill>
                  <a:schemeClr val="bg1"/>
                </a:solidFill>
              </a:rPr>
              <a:t>Mary the mother of </a:t>
            </a:r>
            <a:r>
              <a:rPr lang="en-US" sz="4000" dirty="0" err="1">
                <a:solidFill>
                  <a:schemeClr val="bg1"/>
                </a:solidFill>
              </a:rPr>
              <a:t>Yeshua</a:t>
            </a:r>
            <a:r>
              <a:rPr lang="en-US" sz="4000" dirty="0">
                <a:solidFill>
                  <a:schemeClr val="bg1"/>
                </a:solidFill>
              </a:rPr>
              <a:t> </a:t>
            </a:r>
            <a:r>
              <a:rPr lang="en-US" sz="4000" b="1" u="sng" dirty="0">
                <a:solidFill>
                  <a:schemeClr val="bg1"/>
                </a:solidFill>
              </a:rPr>
              <a:t>2) </a:t>
            </a:r>
            <a:r>
              <a:rPr lang="en-US" sz="4000" dirty="0">
                <a:solidFill>
                  <a:schemeClr val="bg1"/>
                </a:solidFill>
              </a:rPr>
              <a:t>Mary Magdalene, a women from </a:t>
            </a:r>
            <a:r>
              <a:rPr lang="en-US" sz="4000" dirty="0" err="1">
                <a:solidFill>
                  <a:schemeClr val="bg1"/>
                </a:solidFill>
              </a:rPr>
              <a:t>Magdala</a:t>
            </a:r>
            <a:r>
              <a:rPr lang="en-US" sz="4000" dirty="0">
                <a:solidFill>
                  <a:schemeClr val="bg1"/>
                </a:solidFill>
              </a:rPr>
              <a:t> 3) Mary, the sister of Lazarus and Martha </a:t>
            </a:r>
            <a:r>
              <a:rPr lang="en-US" sz="4000" b="1" u="sng" dirty="0">
                <a:solidFill>
                  <a:schemeClr val="bg1"/>
                </a:solidFill>
              </a:rPr>
              <a:t>4) </a:t>
            </a:r>
            <a:r>
              <a:rPr lang="en-US" sz="4000" dirty="0">
                <a:solidFill>
                  <a:schemeClr val="bg1"/>
                </a:solidFill>
              </a:rPr>
              <a:t>Mary of </a:t>
            </a:r>
            <a:r>
              <a:rPr lang="en-US" sz="4000" dirty="0" err="1">
                <a:solidFill>
                  <a:schemeClr val="bg1"/>
                </a:solidFill>
              </a:rPr>
              <a:t>Cleophas</a:t>
            </a:r>
            <a:r>
              <a:rPr lang="en-US" sz="4000" dirty="0">
                <a:solidFill>
                  <a:schemeClr val="bg1"/>
                </a:solidFill>
              </a:rPr>
              <a:t> the mother of James the less 5) Mary the mother of John Mark, a sister of Barnabas 6) Mary, a Roman </a:t>
            </a:r>
            <a:r>
              <a:rPr lang="en-US" sz="4000" dirty="0" err="1">
                <a:solidFill>
                  <a:schemeClr val="bg1"/>
                </a:solidFill>
              </a:rPr>
              <a:t>Messiahian</a:t>
            </a:r>
            <a:r>
              <a:rPr lang="en-US" sz="4000" dirty="0">
                <a:solidFill>
                  <a:schemeClr val="bg1"/>
                </a:solidFill>
              </a:rPr>
              <a:t> who is greeted by Paul in Rom. 16:6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36156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742950" indent="-742950" algn="ctr">
              <a:buFont typeface="+mj-lt"/>
              <a:buAutoNum type="arabicPeriod"/>
            </a:pPr>
            <a:r>
              <a:rPr lang="en-US" sz="4000" dirty="0">
                <a:solidFill>
                  <a:schemeClr val="bg1"/>
                </a:solidFill>
              </a:rPr>
              <a:t>Mary, </a:t>
            </a:r>
            <a:r>
              <a:rPr lang="en-US" sz="4000" dirty="0" err="1">
                <a:solidFill>
                  <a:schemeClr val="bg1"/>
                </a:solidFill>
              </a:rPr>
              <a:t>Yeshua’s</a:t>
            </a:r>
            <a:r>
              <a:rPr lang="en-US" sz="4000" dirty="0">
                <a:solidFill>
                  <a:schemeClr val="bg1"/>
                </a:solidFill>
              </a:rPr>
              <a:t> mother</a:t>
            </a:r>
          </a:p>
          <a:p>
            <a:pPr marL="742950" indent="-742950" algn="ctr">
              <a:buFont typeface="+mj-lt"/>
              <a:buAutoNum type="arabicPeriod"/>
            </a:pPr>
            <a:r>
              <a:rPr lang="en-US" sz="4000" dirty="0">
                <a:solidFill>
                  <a:schemeClr val="bg1"/>
                </a:solidFill>
              </a:rPr>
              <a:t>Mary, His mother’s sister the wife of </a:t>
            </a:r>
            <a:r>
              <a:rPr lang="en-US" sz="4000" dirty="0" err="1" smtClean="0">
                <a:solidFill>
                  <a:schemeClr val="bg1"/>
                </a:solidFill>
              </a:rPr>
              <a:t>Cleophas</a:t>
            </a:r>
            <a:r>
              <a:rPr lang="en-US" sz="4000" dirty="0" smtClean="0">
                <a:solidFill>
                  <a:schemeClr val="bg1"/>
                </a:solidFill>
              </a:rPr>
              <a:t>.</a:t>
            </a:r>
            <a:endParaRPr lang="en-US" sz="4000" dirty="0">
              <a:solidFill>
                <a:schemeClr val="bg1"/>
              </a:solidFill>
            </a:endParaRPr>
          </a:p>
          <a:p>
            <a:pPr marL="742950" indent="-742950" algn="ctr">
              <a:buFont typeface="+mj-lt"/>
              <a:buAutoNum type="arabicPeriod"/>
            </a:pPr>
            <a:r>
              <a:rPr lang="en-US" sz="4000" dirty="0">
                <a:solidFill>
                  <a:schemeClr val="bg1"/>
                </a:solidFill>
              </a:rPr>
              <a:t>Mary Magdalene or Mary from </a:t>
            </a:r>
            <a:r>
              <a:rPr lang="en-US" sz="4000" dirty="0" err="1">
                <a:solidFill>
                  <a:schemeClr val="bg1"/>
                </a:solidFill>
              </a:rPr>
              <a:t>Magdala</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24112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19:25</a:t>
            </a:r>
            <a:r>
              <a:rPr lang="en-US" sz="4000" dirty="0">
                <a:solidFill>
                  <a:schemeClr val="bg1"/>
                </a:solidFill>
              </a:rPr>
              <a:t> Now there stood by the cross of </a:t>
            </a:r>
            <a:r>
              <a:rPr lang="en-US" sz="4000" dirty="0" err="1">
                <a:solidFill>
                  <a:schemeClr val="bg1"/>
                </a:solidFill>
              </a:rPr>
              <a:t>Yeshua</a:t>
            </a:r>
            <a:r>
              <a:rPr lang="en-US" sz="4000" dirty="0">
                <a:solidFill>
                  <a:schemeClr val="bg1"/>
                </a:solidFill>
              </a:rPr>
              <a:t> his mother, and his mother's sister, Mary the </a:t>
            </a:r>
            <a:r>
              <a:rPr lang="en-US" sz="4000" i="1" dirty="0">
                <a:solidFill>
                  <a:schemeClr val="bg1"/>
                </a:solidFill>
              </a:rPr>
              <a:t>wife </a:t>
            </a:r>
            <a:r>
              <a:rPr lang="en-US" sz="4000" dirty="0">
                <a:solidFill>
                  <a:schemeClr val="bg1"/>
                </a:solidFill>
              </a:rPr>
              <a:t>of </a:t>
            </a:r>
            <a:r>
              <a:rPr lang="en-US" sz="4000" dirty="0" err="1">
                <a:solidFill>
                  <a:schemeClr val="bg1"/>
                </a:solidFill>
              </a:rPr>
              <a:t>Cleophas</a:t>
            </a:r>
            <a:r>
              <a:rPr lang="en-US" sz="4000" dirty="0">
                <a:solidFill>
                  <a:schemeClr val="bg1"/>
                </a:solidFill>
              </a:rPr>
              <a:t>, and Mary Magdalene.  </a:t>
            </a:r>
          </a:p>
          <a:p>
            <a:pPr marL="0" indent="0" algn="ctr">
              <a:buNone/>
            </a:pPr>
            <a:r>
              <a:rPr lang="en-US" sz="4000" baseline="30000" dirty="0" err="1">
                <a:solidFill>
                  <a:schemeClr val="bg1"/>
                </a:solidFill>
              </a:rPr>
              <a:t>Jn</a:t>
            </a:r>
            <a:r>
              <a:rPr lang="en-US" sz="4000" baseline="30000" dirty="0">
                <a:solidFill>
                  <a:schemeClr val="bg1"/>
                </a:solidFill>
              </a:rPr>
              <a:t> 19:26</a:t>
            </a:r>
            <a:r>
              <a:rPr lang="en-US" sz="4000" dirty="0">
                <a:solidFill>
                  <a:schemeClr val="bg1"/>
                </a:solidFill>
              </a:rPr>
              <a:t> When </a:t>
            </a:r>
            <a:r>
              <a:rPr lang="en-US" sz="4000" dirty="0" err="1">
                <a:solidFill>
                  <a:schemeClr val="bg1"/>
                </a:solidFill>
              </a:rPr>
              <a:t>Yeshua</a:t>
            </a:r>
            <a:r>
              <a:rPr lang="en-US" sz="4000" dirty="0">
                <a:solidFill>
                  <a:schemeClr val="bg1"/>
                </a:solidFill>
              </a:rPr>
              <a:t> therefore saw his mother, and the disciple standing by, whom he loved, he </a:t>
            </a:r>
            <a:r>
              <a:rPr lang="en-US" sz="4000" dirty="0" err="1">
                <a:solidFill>
                  <a:schemeClr val="bg1"/>
                </a:solidFill>
              </a:rPr>
              <a:t>saith</a:t>
            </a:r>
            <a:r>
              <a:rPr lang="en-US" sz="4000" dirty="0">
                <a:solidFill>
                  <a:schemeClr val="bg1"/>
                </a:solidFill>
              </a:rPr>
              <a:t> unto his mother, Woman, behold thy son!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21232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19:27</a:t>
            </a:r>
            <a:r>
              <a:rPr lang="en-US" sz="4000" dirty="0">
                <a:solidFill>
                  <a:schemeClr val="bg1"/>
                </a:solidFill>
              </a:rPr>
              <a:t> Then </a:t>
            </a:r>
            <a:r>
              <a:rPr lang="en-US" sz="4000" dirty="0" err="1">
                <a:solidFill>
                  <a:schemeClr val="bg1"/>
                </a:solidFill>
              </a:rPr>
              <a:t>saith</a:t>
            </a:r>
            <a:r>
              <a:rPr lang="en-US" sz="4000" dirty="0">
                <a:solidFill>
                  <a:schemeClr val="bg1"/>
                </a:solidFill>
              </a:rPr>
              <a:t> he to the disciple, Behold thy mother! </a:t>
            </a:r>
            <a:r>
              <a:rPr lang="en-US" sz="4000" u="sng" dirty="0">
                <a:solidFill>
                  <a:schemeClr val="bg1"/>
                </a:solidFill>
              </a:rPr>
              <a:t>And from that hour that disciple took her unto his own </a:t>
            </a:r>
            <a:r>
              <a:rPr lang="en-US" sz="4000" i="1" u="sng" dirty="0">
                <a:solidFill>
                  <a:schemeClr val="bg1"/>
                </a:solidFill>
              </a:rPr>
              <a:t>home</a:t>
            </a:r>
            <a:r>
              <a:rPr lang="en-US" sz="4000" i="1"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41100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a:t>
            </a:r>
            <a:r>
              <a:rPr lang="en-US" sz="4000" dirty="0">
                <a:solidFill>
                  <a:schemeClr val="bg1"/>
                </a:solidFill>
              </a:rPr>
              <a:t> the man and His </a:t>
            </a:r>
            <a:r>
              <a:rPr lang="en-US" sz="4000" dirty="0" smtClean="0">
                <a:solidFill>
                  <a:schemeClr val="bg1"/>
                </a:solidFill>
              </a:rPr>
              <a:t>mother.</a:t>
            </a:r>
          </a:p>
          <a:p>
            <a:pPr marL="0" indent="0" algn="ctr">
              <a:buNone/>
            </a:pPr>
            <a:endParaRPr lang="en-US" sz="4000" dirty="0">
              <a:solidFill>
                <a:schemeClr val="bg1"/>
              </a:solidFill>
            </a:endParaRPr>
          </a:p>
          <a:p>
            <a:pPr marL="0" indent="0" algn="ctr">
              <a:buNone/>
            </a:pPr>
            <a:r>
              <a:rPr lang="en-US" sz="4000" dirty="0">
                <a:solidFill>
                  <a:schemeClr val="bg1"/>
                </a:solidFill>
              </a:rPr>
              <a:t>One of </a:t>
            </a:r>
            <a:r>
              <a:rPr lang="en-US" sz="4000" dirty="0" err="1">
                <a:solidFill>
                  <a:schemeClr val="bg1"/>
                </a:solidFill>
              </a:rPr>
              <a:t>Yeshu’s</a:t>
            </a:r>
            <a:r>
              <a:rPr lang="en-US" sz="4000" dirty="0">
                <a:solidFill>
                  <a:schemeClr val="bg1"/>
                </a:solidFill>
              </a:rPr>
              <a:t> last acts before He breathed His last breath was to make sure His mom was </a:t>
            </a:r>
            <a:r>
              <a:rPr lang="en-US" sz="4000" dirty="0" smtClean="0">
                <a:solidFill>
                  <a:schemeClr val="bg1"/>
                </a:solidFill>
              </a:rPr>
              <a:t>cared </a:t>
            </a:r>
            <a:r>
              <a:rPr lang="en-US" sz="4000" dirty="0">
                <a:solidFill>
                  <a:schemeClr val="bg1"/>
                </a:solidFill>
              </a:rPr>
              <a:t>for. </a:t>
            </a:r>
            <a:r>
              <a:rPr lang="en-US" sz="4000" dirty="0" err="1">
                <a:solidFill>
                  <a:schemeClr val="bg1"/>
                </a:solidFill>
              </a:rPr>
              <a:t>Yeshua</a:t>
            </a:r>
            <a:r>
              <a:rPr lang="en-US" sz="4000" dirty="0">
                <a:solidFill>
                  <a:schemeClr val="bg1"/>
                </a:solidFill>
              </a:rPr>
              <a:t> committed His mom to the care of one who had proven his love for </a:t>
            </a:r>
            <a:r>
              <a:rPr lang="en-US" sz="4000" dirty="0" err="1">
                <a:solidFill>
                  <a:schemeClr val="bg1"/>
                </a:solidFill>
              </a:rPr>
              <a:t>Yeshua</a:t>
            </a:r>
            <a:r>
              <a:rPr lang="en-US" sz="4000" dirty="0">
                <a:solidFill>
                  <a:schemeClr val="bg1"/>
                </a:solidFill>
              </a:rPr>
              <a:t> and whom </a:t>
            </a:r>
            <a:r>
              <a:rPr lang="en-US" sz="4000" dirty="0" err="1">
                <a:solidFill>
                  <a:schemeClr val="bg1"/>
                </a:solidFill>
              </a:rPr>
              <a:t>Yeshua</a:t>
            </a:r>
            <a:r>
              <a:rPr lang="en-US" sz="4000" dirty="0">
                <a:solidFill>
                  <a:schemeClr val="bg1"/>
                </a:solidFill>
              </a:rPr>
              <a:t> loved.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91255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Yeshua’s</a:t>
            </a:r>
            <a:r>
              <a:rPr lang="en-US" sz="4000" dirty="0">
                <a:solidFill>
                  <a:schemeClr val="bg1"/>
                </a:solidFill>
              </a:rPr>
              <a:t> mom went into John’s house to live from that moment on.</a:t>
            </a:r>
          </a:p>
          <a:p>
            <a:pPr marL="0" indent="0" algn="ctr">
              <a:buNone/>
            </a:pPr>
            <a:r>
              <a:rPr lang="en-US" sz="4000" dirty="0" err="1">
                <a:solidFill>
                  <a:schemeClr val="bg1"/>
                </a:solidFill>
              </a:rPr>
              <a:t>Yeshua</a:t>
            </a:r>
            <a:r>
              <a:rPr lang="en-US" sz="4000" dirty="0">
                <a:solidFill>
                  <a:schemeClr val="bg1"/>
                </a:solidFill>
              </a:rPr>
              <a:t> as King demonstrated His love for the people of His kingdom. Even though the people His kingdom rejected Him as king, judged Him as a sinner, treated Him as a criminal, </a:t>
            </a:r>
            <a:r>
              <a:rPr lang="en-US" sz="4000" dirty="0" err="1">
                <a:solidFill>
                  <a:schemeClr val="bg1"/>
                </a:solidFill>
              </a:rPr>
              <a:t>Yeshua</a:t>
            </a:r>
            <a:r>
              <a:rPr lang="en-US" sz="4000" dirty="0">
                <a:solidFill>
                  <a:schemeClr val="bg1"/>
                </a:solidFill>
              </a:rPr>
              <a:t> gave His life for the people of the kingdom.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00302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Paul wrote: </a:t>
            </a:r>
            <a:endParaRPr lang="en-US" sz="4000" dirty="0" smtClean="0">
              <a:solidFill>
                <a:schemeClr val="bg1"/>
              </a:solidFill>
            </a:endParaRPr>
          </a:p>
          <a:p>
            <a:pPr marL="0" indent="0" algn="ctr">
              <a:buNone/>
            </a:pPr>
            <a:endParaRPr lang="en-US" sz="4000" dirty="0">
              <a:solidFill>
                <a:schemeClr val="bg1"/>
              </a:solidFill>
            </a:endParaRPr>
          </a:p>
          <a:p>
            <a:pPr marL="0" indent="0" algn="ctr">
              <a:buNone/>
            </a:pPr>
            <a:r>
              <a:rPr lang="en-US" sz="4000" baseline="30000" dirty="0">
                <a:solidFill>
                  <a:schemeClr val="bg1"/>
                </a:solidFill>
              </a:rPr>
              <a:t>Ro 5:6</a:t>
            </a:r>
            <a:r>
              <a:rPr lang="en-US" sz="4000" dirty="0">
                <a:solidFill>
                  <a:schemeClr val="bg1"/>
                </a:solidFill>
              </a:rPr>
              <a:t> For when we were yet without strength, in due time Messiah died for the ungodly. </a:t>
            </a:r>
          </a:p>
          <a:p>
            <a:pPr marL="0" indent="0" algn="ctr">
              <a:buNone/>
            </a:pPr>
            <a:r>
              <a:rPr lang="en-US" sz="4000" baseline="30000" dirty="0">
                <a:solidFill>
                  <a:schemeClr val="bg1"/>
                </a:solidFill>
              </a:rPr>
              <a:t>Ro 5:7</a:t>
            </a:r>
            <a:r>
              <a:rPr lang="en-US" sz="4000" dirty="0">
                <a:solidFill>
                  <a:schemeClr val="bg1"/>
                </a:solidFill>
              </a:rPr>
              <a:t> For scarcely for a righteous man will one die: yet peradventure for a good man some would even dare to die.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88271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Ro 5:8</a:t>
            </a:r>
            <a:r>
              <a:rPr lang="en-US" sz="4000" dirty="0">
                <a:solidFill>
                  <a:schemeClr val="bg1"/>
                </a:solidFill>
              </a:rPr>
              <a:t> But God </a:t>
            </a:r>
            <a:r>
              <a:rPr lang="en-US" sz="4000" dirty="0" err="1">
                <a:solidFill>
                  <a:schemeClr val="bg1"/>
                </a:solidFill>
              </a:rPr>
              <a:t>commendeth</a:t>
            </a:r>
            <a:r>
              <a:rPr lang="en-US" sz="4000" dirty="0">
                <a:solidFill>
                  <a:schemeClr val="bg1"/>
                </a:solidFill>
              </a:rPr>
              <a:t> his love toward us, in that, while we were yet sinners, Messiah died for us. </a:t>
            </a:r>
          </a:p>
          <a:p>
            <a:pPr marL="0" indent="0" algn="ctr">
              <a:buNone/>
            </a:pPr>
            <a:r>
              <a:rPr lang="en-US" sz="4000" baseline="30000" dirty="0">
                <a:solidFill>
                  <a:schemeClr val="bg1"/>
                </a:solidFill>
              </a:rPr>
              <a:t>Ro 5:9</a:t>
            </a:r>
            <a:r>
              <a:rPr lang="en-US" sz="4000" dirty="0">
                <a:solidFill>
                  <a:schemeClr val="bg1"/>
                </a:solidFill>
              </a:rPr>
              <a:t> Much more then, being now justified by his blood, we shall be saved from wrath through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01823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5:10</a:t>
            </a:r>
            <a:r>
              <a:rPr lang="en-US" sz="4000" dirty="0">
                <a:solidFill>
                  <a:schemeClr val="bg1"/>
                </a:solidFill>
              </a:rPr>
              <a:t> For if, when we were enemies, we were reconciled to God by the death of his Son, much more, being reconciled, we shall be saved by his life. </a:t>
            </a:r>
          </a:p>
          <a:p>
            <a:pPr marL="0" indent="0" algn="ctr">
              <a:buNone/>
            </a:pPr>
            <a:r>
              <a:rPr lang="en-US" sz="4000" baseline="30000" dirty="0">
                <a:solidFill>
                  <a:schemeClr val="bg1"/>
                </a:solidFill>
              </a:rPr>
              <a:t>Ro 5:11</a:t>
            </a:r>
            <a:r>
              <a:rPr lang="en-US" sz="4000" dirty="0">
                <a:solidFill>
                  <a:schemeClr val="bg1"/>
                </a:solidFill>
              </a:rPr>
              <a:t> And not only </a:t>
            </a:r>
            <a:r>
              <a:rPr lang="en-US" sz="4000" i="1" dirty="0">
                <a:solidFill>
                  <a:schemeClr val="bg1"/>
                </a:solidFill>
              </a:rPr>
              <a:t>so, </a:t>
            </a:r>
            <a:r>
              <a:rPr lang="en-US" sz="4000" dirty="0">
                <a:solidFill>
                  <a:schemeClr val="bg1"/>
                </a:solidFill>
              </a:rPr>
              <a:t>but we also joy in God through our Lord </a:t>
            </a:r>
            <a:r>
              <a:rPr lang="en-US" sz="4000" dirty="0" err="1">
                <a:solidFill>
                  <a:schemeClr val="bg1"/>
                </a:solidFill>
              </a:rPr>
              <a:t>Yeshua</a:t>
            </a:r>
            <a:r>
              <a:rPr lang="en-US" sz="4000" dirty="0">
                <a:solidFill>
                  <a:schemeClr val="bg1"/>
                </a:solidFill>
              </a:rPr>
              <a:t> Messiah, by whom we have now received the atonement</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42465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 conclusion I want us to reflect back on </a:t>
            </a:r>
            <a:r>
              <a:rPr lang="en-US" sz="4000" dirty="0" err="1">
                <a:solidFill>
                  <a:schemeClr val="bg1"/>
                </a:solidFill>
              </a:rPr>
              <a:t>Yeshua’s</a:t>
            </a:r>
            <a:r>
              <a:rPr lang="en-US" sz="4000" dirty="0">
                <a:solidFill>
                  <a:schemeClr val="bg1"/>
                </a:solidFill>
              </a:rPr>
              <a:t> prayer in </a:t>
            </a:r>
            <a:r>
              <a:rPr lang="en-US" sz="4000" dirty="0" err="1">
                <a:solidFill>
                  <a:schemeClr val="bg1"/>
                </a:solidFill>
              </a:rPr>
              <a:t>ohn</a:t>
            </a:r>
            <a:r>
              <a:rPr lang="en-US" sz="4000" dirty="0">
                <a:solidFill>
                  <a:schemeClr val="bg1"/>
                </a:solidFill>
              </a:rPr>
              <a:t> 17 when He prayed for us: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22426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17:20</a:t>
            </a:r>
            <a:r>
              <a:rPr lang="en-US" sz="4000" dirty="0">
                <a:solidFill>
                  <a:schemeClr val="bg1"/>
                </a:solidFill>
              </a:rPr>
              <a:t> Neither pray I for these alone, but for them also which shall believe on me through their word; </a:t>
            </a:r>
          </a:p>
          <a:p>
            <a:pPr marL="0" indent="0" algn="ctr">
              <a:buNone/>
            </a:pPr>
            <a:r>
              <a:rPr lang="en-US" sz="4000" baseline="30000" dirty="0" err="1">
                <a:solidFill>
                  <a:schemeClr val="bg1"/>
                </a:solidFill>
              </a:rPr>
              <a:t>Jn</a:t>
            </a:r>
            <a:r>
              <a:rPr lang="en-US" sz="4000" baseline="30000" dirty="0">
                <a:solidFill>
                  <a:schemeClr val="bg1"/>
                </a:solidFill>
              </a:rPr>
              <a:t> 17:21</a:t>
            </a:r>
            <a:r>
              <a:rPr lang="en-US" sz="4000" dirty="0">
                <a:solidFill>
                  <a:schemeClr val="bg1"/>
                </a:solidFill>
              </a:rPr>
              <a:t> That they all may be one; as thou, Father, </a:t>
            </a:r>
            <a:r>
              <a:rPr lang="en-US" sz="4000" i="1" dirty="0">
                <a:solidFill>
                  <a:schemeClr val="bg1"/>
                </a:solidFill>
              </a:rPr>
              <a:t>art </a:t>
            </a:r>
            <a:r>
              <a:rPr lang="en-US" sz="4000" dirty="0">
                <a:solidFill>
                  <a:schemeClr val="bg1"/>
                </a:solidFill>
              </a:rPr>
              <a:t>in me, and I in thee, that they also may be one in us: that the world may believe that thou hast sent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6196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17:22</a:t>
            </a:r>
            <a:r>
              <a:rPr lang="en-US" sz="4000" dirty="0">
                <a:solidFill>
                  <a:schemeClr val="bg1"/>
                </a:solidFill>
              </a:rPr>
              <a:t> And the glory which thou </a:t>
            </a:r>
            <a:r>
              <a:rPr lang="en-US" sz="4000" dirty="0" err="1">
                <a:solidFill>
                  <a:schemeClr val="bg1"/>
                </a:solidFill>
              </a:rPr>
              <a:t>gavest</a:t>
            </a:r>
            <a:r>
              <a:rPr lang="en-US" sz="4000" dirty="0">
                <a:solidFill>
                  <a:schemeClr val="bg1"/>
                </a:solidFill>
              </a:rPr>
              <a:t> me I have given them; that they may be one, even as we are one: </a:t>
            </a:r>
          </a:p>
          <a:p>
            <a:pPr marL="0" indent="0" algn="ctr">
              <a:buNone/>
            </a:pPr>
            <a:r>
              <a:rPr lang="en-US" sz="4000" baseline="30000" dirty="0" err="1">
                <a:solidFill>
                  <a:schemeClr val="bg1"/>
                </a:solidFill>
              </a:rPr>
              <a:t>Jn</a:t>
            </a:r>
            <a:r>
              <a:rPr lang="en-US" sz="4000" baseline="30000" dirty="0">
                <a:solidFill>
                  <a:schemeClr val="bg1"/>
                </a:solidFill>
              </a:rPr>
              <a:t> 17:23</a:t>
            </a:r>
            <a:r>
              <a:rPr lang="en-US" sz="4000" dirty="0">
                <a:solidFill>
                  <a:schemeClr val="bg1"/>
                </a:solidFill>
              </a:rPr>
              <a:t> I in them, and thou in me, that they may be made perfect in one; and that the world may know that thou hast sent me, and hast loved them, as thou hast loved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99538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17:24</a:t>
            </a:r>
            <a:r>
              <a:rPr lang="en-US" sz="4000" dirty="0">
                <a:solidFill>
                  <a:schemeClr val="bg1"/>
                </a:solidFill>
              </a:rPr>
              <a:t> Father, I will that they also, whom thou hast given me, be with me where I am; that they may behold my glory, which thou hast given me: for thou </a:t>
            </a:r>
            <a:r>
              <a:rPr lang="en-US" sz="4000" dirty="0" err="1">
                <a:solidFill>
                  <a:schemeClr val="bg1"/>
                </a:solidFill>
              </a:rPr>
              <a:t>lovedst</a:t>
            </a:r>
            <a:r>
              <a:rPr lang="en-US" sz="4000" dirty="0">
                <a:solidFill>
                  <a:schemeClr val="bg1"/>
                </a:solidFill>
              </a:rPr>
              <a:t> me before the foundation of the world. </a:t>
            </a:r>
            <a:r>
              <a:rPr lang="en-US" sz="4000" baseline="30000" dirty="0" err="1" smtClean="0">
                <a:solidFill>
                  <a:schemeClr val="bg1"/>
                </a:solidFill>
              </a:rPr>
              <a:t>Jn</a:t>
            </a:r>
            <a:r>
              <a:rPr lang="en-US" sz="4000" baseline="30000" dirty="0" smtClean="0">
                <a:solidFill>
                  <a:schemeClr val="bg1"/>
                </a:solidFill>
              </a:rPr>
              <a:t> </a:t>
            </a:r>
            <a:r>
              <a:rPr lang="en-US" sz="4000" baseline="30000" dirty="0">
                <a:solidFill>
                  <a:schemeClr val="bg1"/>
                </a:solidFill>
              </a:rPr>
              <a:t>17:25</a:t>
            </a:r>
            <a:r>
              <a:rPr lang="en-US" sz="4000" dirty="0">
                <a:solidFill>
                  <a:schemeClr val="bg1"/>
                </a:solidFill>
              </a:rPr>
              <a:t> O righteous Father, the world hath not known thee: but I have known thee, and these have known that thou hast sent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51578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17:26</a:t>
            </a:r>
            <a:r>
              <a:rPr lang="en-US" sz="4000" dirty="0">
                <a:solidFill>
                  <a:schemeClr val="bg1"/>
                </a:solidFill>
              </a:rPr>
              <a:t> And I have declared unto them thy name, and will declare </a:t>
            </a:r>
            <a:r>
              <a:rPr lang="en-US" sz="4000" i="1" dirty="0">
                <a:solidFill>
                  <a:schemeClr val="bg1"/>
                </a:solidFill>
              </a:rPr>
              <a:t>it: </a:t>
            </a:r>
            <a:r>
              <a:rPr lang="en-US" sz="4000" dirty="0">
                <a:solidFill>
                  <a:schemeClr val="bg1"/>
                </a:solidFill>
              </a:rPr>
              <a:t>that the love wherewith thou hast loved me may be in them, and I in them.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957361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Finally, a word from the Psalms:</a:t>
            </a:r>
          </a:p>
          <a:p>
            <a:pPr marL="0" indent="0" algn="ctr">
              <a:buNone/>
            </a:pPr>
            <a:r>
              <a:rPr lang="en-US" sz="4000" dirty="0">
                <a:solidFill>
                  <a:schemeClr val="bg1"/>
                </a:solidFill>
              </a:rPr>
              <a:t> </a:t>
            </a:r>
          </a:p>
          <a:p>
            <a:pPr marL="0" indent="0" algn="ctr">
              <a:buNone/>
            </a:pPr>
            <a:r>
              <a:rPr lang="en-US" sz="4000" baseline="30000" dirty="0">
                <a:solidFill>
                  <a:schemeClr val="bg1"/>
                </a:solidFill>
              </a:rPr>
              <a:t>Ps 24:3</a:t>
            </a:r>
            <a:r>
              <a:rPr lang="en-US" sz="4000" dirty="0">
                <a:solidFill>
                  <a:schemeClr val="bg1"/>
                </a:solidFill>
              </a:rPr>
              <a:t> Who shall ascend into the hill of the LORD? or who shall stand in his holy place? </a:t>
            </a:r>
          </a:p>
          <a:p>
            <a:pPr marL="0" indent="0" algn="ctr">
              <a:buNone/>
            </a:pPr>
            <a:r>
              <a:rPr lang="en-US" sz="4000" baseline="30000" dirty="0">
                <a:solidFill>
                  <a:schemeClr val="bg1"/>
                </a:solidFill>
              </a:rPr>
              <a:t>Ps 24:4</a:t>
            </a:r>
            <a:r>
              <a:rPr lang="en-US" sz="4000" dirty="0">
                <a:solidFill>
                  <a:schemeClr val="bg1"/>
                </a:solidFill>
              </a:rPr>
              <a:t> He that hath clean hands, and a pure heart; who hath not lifted up his soul unto vanity, nor sworn deceitfully.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72251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Ps 24:5</a:t>
            </a:r>
            <a:r>
              <a:rPr lang="en-US" sz="4000" dirty="0">
                <a:solidFill>
                  <a:schemeClr val="bg1"/>
                </a:solidFill>
              </a:rPr>
              <a:t> He shall receive the blessing from the LORD, and righteousness from the God of his salvation. </a:t>
            </a:r>
          </a:p>
          <a:p>
            <a:pPr marL="0" indent="0" algn="ctr">
              <a:buNone/>
            </a:pPr>
            <a:r>
              <a:rPr lang="en-US" sz="4000" baseline="30000" dirty="0">
                <a:solidFill>
                  <a:schemeClr val="bg1"/>
                </a:solidFill>
              </a:rPr>
              <a:t>Ps 24:6</a:t>
            </a:r>
            <a:r>
              <a:rPr lang="en-US" sz="4000" dirty="0">
                <a:solidFill>
                  <a:schemeClr val="bg1"/>
                </a:solidFill>
              </a:rPr>
              <a:t> This </a:t>
            </a:r>
            <a:r>
              <a:rPr lang="en-US" sz="4000" i="1" dirty="0">
                <a:solidFill>
                  <a:schemeClr val="bg1"/>
                </a:solidFill>
              </a:rPr>
              <a:t>is </a:t>
            </a:r>
            <a:r>
              <a:rPr lang="en-US" sz="4000" dirty="0">
                <a:solidFill>
                  <a:schemeClr val="bg1"/>
                </a:solidFill>
              </a:rPr>
              <a:t>the generation of them that seek him, that seek thy face, O Israel. Selah.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67252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Ps 24:7</a:t>
            </a:r>
            <a:r>
              <a:rPr lang="en-US" sz="4000" dirty="0">
                <a:solidFill>
                  <a:schemeClr val="bg1"/>
                </a:solidFill>
              </a:rPr>
              <a:t> Lift up your heads, O ye gates; and be ye lift up, ye everlasting doors; and the King of glory shall come in. </a:t>
            </a:r>
          </a:p>
          <a:p>
            <a:pPr marL="0" indent="0" algn="ctr">
              <a:buNone/>
            </a:pPr>
            <a:r>
              <a:rPr lang="en-US" sz="4000" baseline="30000" dirty="0">
                <a:solidFill>
                  <a:schemeClr val="bg1"/>
                </a:solidFill>
              </a:rPr>
              <a:t>Ps 24:8</a:t>
            </a:r>
            <a:r>
              <a:rPr lang="en-US" sz="4000" dirty="0">
                <a:solidFill>
                  <a:schemeClr val="bg1"/>
                </a:solidFill>
              </a:rPr>
              <a:t> Who </a:t>
            </a:r>
            <a:r>
              <a:rPr lang="en-US" sz="4000" i="1" dirty="0">
                <a:solidFill>
                  <a:schemeClr val="bg1"/>
                </a:solidFill>
              </a:rPr>
              <a:t>is </a:t>
            </a:r>
            <a:r>
              <a:rPr lang="en-US" sz="4000" dirty="0">
                <a:solidFill>
                  <a:schemeClr val="bg1"/>
                </a:solidFill>
              </a:rPr>
              <a:t>this King of glory? The LORD strong and mighty, the LORD mighty in battle.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166148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Ps 24:9</a:t>
            </a:r>
            <a:r>
              <a:rPr lang="en-US" sz="4000" dirty="0">
                <a:solidFill>
                  <a:schemeClr val="bg1"/>
                </a:solidFill>
              </a:rPr>
              <a:t> Lift up your heads, O ye gates; even lift </a:t>
            </a:r>
            <a:r>
              <a:rPr lang="en-US" sz="4000" i="1" dirty="0">
                <a:solidFill>
                  <a:schemeClr val="bg1"/>
                </a:solidFill>
              </a:rPr>
              <a:t>them </a:t>
            </a:r>
            <a:r>
              <a:rPr lang="en-US" sz="4000" dirty="0">
                <a:solidFill>
                  <a:schemeClr val="bg1"/>
                </a:solidFill>
              </a:rPr>
              <a:t>up, ye everlasting doors; and the King of glory shall come in. </a:t>
            </a:r>
          </a:p>
          <a:p>
            <a:pPr marL="0" indent="0" algn="ctr">
              <a:buNone/>
            </a:pPr>
            <a:r>
              <a:rPr lang="en-US" sz="4000" baseline="30000" dirty="0">
                <a:solidFill>
                  <a:schemeClr val="bg1"/>
                </a:solidFill>
              </a:rPr>
              <a:t>Ps 24:10</a:t>
            </a:r>
            <a:r>
              <a:rPr lang="en-US" sz="4000" dirty="0">
                <a:solidFill>
                  <a:schemeClr val="bg1"/>
                </a:solidFill>
              </a:rPr>
              <a:t> Who is this King of glory? The LORD of hosts, he </a:t>
            </a:r>
            <a:r>
              <a:rPr lang="en-US" sz="4000" i="1" dirty="0">
                <a:solidFill>
                  <a:schemeClr val="bg1"/>
                </a:solidFill>
              </a:rPr>
              <a:t>is </a:t>
            </a:r>
            <a:r>
              <a:rPr lang="en-US" sz="4000" dirty="0">
                <a:solidFill>
                  <a:schemeClr val="bg1"/>
                </a:solidFill>
              </a:rPr>
              <a:t>the King of glory. Selah.</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515557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121700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8072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771866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13761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19869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575757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79943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344463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947850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708066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654488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473954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126173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268958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16386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71255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36087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008582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642434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173866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087940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9953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38392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154557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476013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75994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7803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875597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39208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505383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790179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66366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289913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424705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883984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836761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43559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97551</TotalTime>
  <Words>2068</Words>
  <Application>Microsoft Office PowerPoint</Application>
  <PresentationFormat>On-screen Show (16:9)</PresentationFormat>
  <Paragraphs>469</Paragraphs>
  <Slides>110</Slides>
  <Notes>110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110</vt:i4>
      </vt:variant>
    </vt:vector>
  </HeadingPairs>
  <TitlesOfParts>
    <vt:vector size="114"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2697</cp:revision>
  <dcterms:created xsi:type="dcterms:W3CDTF">2015-08-01T01:54:59Z</dcterms:created>
  <dcterms:modified xsi:type="dcterms:W3CDTF">2020-07-25T13:49:08Z</dcterms:modified>
</cp:coreProperties>
</file>