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3"/>
  </p:notesMasterIdLst>
  <p:sldIdLst>
    <p:sldId id="256" r:id="rId2"/>
    <p:sldId id="257" r:id="rId3"/>
    <p:sldId id="3920" r:id="rId4"/>
    <p:sldId id="5224" r:id="rId5"/>
    <p:sldId id="5225" r:id="rId6"/>
    <p:sldId id="1981" r:id="rId7"/>
    <p:sldId id="4362" r:id="rId8"/>
    <p:sldId id="4366" r:id="rId9"/>
    <p:sldId id="4823" r:id="rId10"/>
    <p:sldId id="5223" r:id="rId11"/>
    <p:sldId id="5847" r:id="rId12"/>
    <p:sldId id="5894" r:id="rId13"/>
    <p:sldId id="5895" r:id="rId14"/>
    <p:sldId id="5896" r:id="rId15"/>
    <p:sldId id="5897" r:id="rId16"/>
    <p:sldId id="5898" r:id="rId17"/>
    <p:sldId id="5899" r:id="rId18"/>
    <p:sldId id="5900" r:id="rId19"/>
    <p:sldId id="5901" r:id="rId20"/>
    <p:sldId id="5902" r:id="rId21"/>
    <p:sldId id="5903" r:id="rId22"/>
    <p:sldId id="5904" r:id="rId23"/>
    <p:sldId id="5875" r:id="rId24"/>
    <p:sldId id="5905" r:id="rId25"/>
    <p:sldId id="5906" r:id="rId26"/>
    <p:sldId id="5907" r:id="rId27"/>
    <p:sldId id="5908" r:id="rId28"/>
    <p:sldId id="5909" r:id="rId29"/>
    <p:sldId id="5910" r:id="rId30"/>
    <p:sldId id="5911" r:id="rId31"/>
    <p:sldId id="5912" r:id="rId32"/>
    <p:sldId id="5913" r:id="rId33"/>
    <p:sldId id="5914" r:id="rId34"/>
    <p:sldId id="5915" r:id="rId35"/>
    <p:sldId id="5916" r:id="rId36"/>
    <p:sldId id="5917" r:id="rId37"/>
    <p:sldId id="5918" r:id="rId38"/>
    <p:sldId id="5919" r:id="rId39"/>
    <p:sldId id="5920" r:id="rId40"/>
    <p:sldId id="5921" r:id="rId41"/>
    <p:sldId id="5922" r:id="rId42"/>
    <p:sldId id="5923" r:id="rId43"/>
    <p:sldId id="5924" r:id="rId44"/>
    <p:sldId id="5925" r:id="rId45"/>
    <p:sldId id="5926" r:id="rId46"/>
    <p:sldId id="5928" r:id="rId47"/>
    <p:sldId id="5927" r:id="rId48"/>
    <p:sldId id="5929" r:id="rId49"/>
    <p:sldId id="5930" r:id="rId50"/>
    <p:sldId id="5931" r:id="rId51"/>
    <p:sldId id="5933" r:id="rId52"/>
    <p:sldId id="5932" r:id="rId53"/>
    <p:sldId id="5934" r:id="rId54"/>
    <p:sldId id="5935" r:id="rId55"/>
    <p:sldId id="5936" r:id="rId56"/>
    <p:sldId id="5937" r:id="rId57"/>
    <p:sldId id="5938" r:id="rId58"/>
    <p:sldId id="5527" r:id="rId59"/>
    <p:sldId id="5193" r:id="rId60"/>
    <p:sldId id="5496" r:id="rId61"/>
    <p:sldId id="5765" r:id="rId62"/>
    <p:sldId id="5196" r:id="rId63"/>
    <p:sldId id="5195" r:id="rId64"/>
    <p:sldId id="5798" r:id="rId65"/>
    <p:sldId id="5939" r:id="rId66"/>
    <p:sldId id="5940" r:id="rId67"/>
    <p:sldId id="5941" r:id="rId68"/>
    <p:sldId id="5942" r:id="rId69"/>
    <p:sldId id="5943" r:id="rId70"/>
    <p:sldId id="5944" r:id="rId71"/>
    <p:sldId id="5945" r:id="rId72"/>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0" autoAdjust="0"/>
    <p:restoredTop sz="94434" autoAdjust="0"/>
  </p:normalViewPr>
  <p:slideViewPr>
    <p:cSldViewPr snapToGrid="0" snapToObjects="1">
      <p:cViewPr varScale="1">
        <p:scale>
          <a:sx n="122" d="100"/>
          <a:sy n="122" d="100"/>
        </p:scale>
        <p:origin x="456" y="9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7/5/2020</a:t>
            </a:fld>
            <a:endParaRPr 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a:p>
        </p:txBody>
      </p:sp>
    </p:spTree>
    <p:extLst>
      <p:ext uri="{BB962C8B-B14F-4D97-AF65-F5344CB8AC3E}">
        <p14:creationId xmlns:p14="http://schemas.microsoft.com/office/powerpoint/2010/main" val="24908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10</a:t>
            </a:fld>
            <a:endParaRPr lang="en-US"/>
          </a:p>
        </p:txBody>
      </p:sp>
    </p:spTree>
    <p:extLst>
      <p:ext uri="{BB962C8B-B14F-4D97-AF65-F5344CB8AC3E}">
        <p14:creationId xmlns:p14="http://schemas.microsoft.com/office/powerpoint/2010/main" val="3020560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11</a:t>
            </a:fld>
            <a:endParaRPr lang="en-US"/>
          </a:p>
        </p:txBody>
      </p:sp>
    </p:spTree>
    <p:extLst>
      <p:ext uri="{BB962C8B-B14F-4D97-AF65-F5344CB8AC3E}">
        <p14:creationId xmlns:p14="http://schemas.microsoft.com/office/powerpoint/2010/main" val="1882477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12</a:t>
            </a:fld>
            <a:endParaRPr lang="en-US"/>
          </a:p>
        </p:txBody>
      </p:sp>
    </p:spTree>
    <p:extLst>
      <p:ext uri="{BB962C8B-B14F-4D97-AF65-F5344CB8AC3E}">
        <p14:creationId xmlns:p14="http://schemas.microsoft.com/office/powerpoint/2010/main" val="2705811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a:p>
        </p:txBody>
      </p:sp>
    </p:spTree>
    <p:extLst>
      <p:ext uri="{BB962C8B-B14F-4D97-AF65-F5344CB8AC3E}">
        <p14:creationId xmlns:p14="http://schemas.microsoft.com/office/powerpoint/2010/main" val="3193454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a:p>
        </p:txBody>
      </p:sp>
    </p:spTree>
    <p:extLst>
      <p:ext uri="{BB962C8B-B14F-4D97-AF65-F5344CB8AC3E}">
        <p14:creationId xmlns:p14="http://schemas.microsoft.com/office/powerpoint/2010/main" val="1344331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a:p>
        </p:txBody>
      </p:sp>
    </p:spTree>
    <p:extLst>
      <p:ext uri="{BB962C8B-B14F-4D97-AF65-F5344CB8AC3E}">
        <p14:creationId xmlns:p14="http://schemas.microsoft.com/office/powerpoint/2010/main" val="4066473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a:p>
        </p:txBody>
      </p:sp>
    </p:spTree>
    <p:extLst>
      <p:ext uri="{BB962C8B-B14F-4D97-AF65-F5344CB8AC3E}">
        <p14:creationId xmlns:p14="http://schemas.microsoft.com/office/powerpoint/2010/main" val="3634976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a:p>
        </p:txBody>
      </p:sp>
    </p:spTree>
    <p:extLst>
      <p:ext uri="{BB962C8B-B14F-4D97-AF65-F5344CB8AC3E}">
        <p14:creationId xmlns:p14="http://schemas.microsoft.com/office/powerpoint/2010/main" val="685906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a:p>
        </p:txBody>
      </p:sp>
    </p:spTree>
    <p:extLst>
      <p:ext uri="{BB962C8B-B14F-4D97-AF65-F5344CB8AC3E}">
        <p14:creationId xmlns:p14="http://schemas.microsoft.com/office/powerpoint/2010/main" val="1676379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a:p>
        </p:txBody>
      </p:sp>
    </p:spTree>
    <p:extLst>
      <p:ext uri="{BB962C8B-B14F-4D97-AF65-F5344CB8AC3E}">
        <p14:creationId xmlns:p14="http://schemas.microsoft.com/office/powerpoint/2010/main" val="2652600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a:p>
        </p:txBody>
      </p:sp>
    </p:spTree>
    <p:extLst>
      <p:ext uri="{BB962C8B-B14F-4D97-AF65-F5344CB8AC3E}">
        <p14:creationId xmlns:p14="http://schemas.microsoft.com/office/powerpoint/2010/main" val="14592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a:p>
        </p:txBody>
      </p:sp>
    </p:spTree>
    <p:extLst>
      <p:ext uri="{BB962C8B-B14F-4D97-AF65-F5344CB8AC3E}">
        <p14:creationId xmlns:p14="http://schemas.microsoft.com/office/powerpoint/2010/main" val="3984940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a:p>
        </p:txBody>
      </p:sp>
    </p:spTree>
    <p:extLst>
      <p:ext uri="{BB962C8B-B14F-4D97-AF65-F5344CB8AC3E}">
        <p14:creationId xmlns:p14="http://schemas.microsoft.com/office/powerpoint/2010/main" val="3642181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a:p>
        </p:txBody>
      </p:sp>
    </p:spTree>
    <p:extLst>
      <p:ext uri="{BB962C8B-B14F-4D97-AF65-F5344CB8AC3E}">
        <p14:creationId xmlns:p14="http://schemas.microsoft.com/office/powerpoint/2010/main" val="2837599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a:p>
        </p:txBody>
      </p:sp>
    </p:spTree>
    <p:extLst>
      <p:ext uri="{BB962C8B-B14F-4D97-AF65-F5344CB8AC3E}">
        <p14:creationId xmlns:p14="http://schemas.microsoft.com/office/powerpoint/2010/main" val="29000944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a:p>
        </p:txBody>
      </p:sp>
    </p:spTree>
    <p:extLst>
      <p:ext uri="{BB962C8B-B14F-4D97-AF65-F5344CB8AC3E}">
        <p14:creationId xmlns:p14="http://schemas.microsoft.com/office/powerpoint/2010/main" val="37452633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a:p>
        </p:txBody>
      </p:sp>
    </p:spTree>
    <p:extLst>
      <p:ext uri="{BB962C8B-B14F-4D97-AF65-F5344CB8AC3E}">
        <p14:creationId xmlns:p14="http://schemas.microsoft.com/office/powerpoint/2010/main" val="16754783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a:p>
        </p:txBody>
      </p:sp>
    </p:spTree>
    <p:extLst>
      <p:ext uri="{BB962C8B-B14F-4D97-AF65-F5344CB8AC3E}">
        <p14:creationId xmlns:p14="http://schemas.microsoft.com/office/powerpoint/2010/main" val="36507700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a:p>
        </p:txBody>
      </p:sp>
    </p:spTree>
    <p:extLst>
      <p:ext uri="{BB962C8B-B14F-4D97-AF65-F5344CB8AC3E}">
        <p14:creationId xmlns:p14="http://schemas.microsoft.com/office/powerpoint/2010/main" val="20200139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a:p>
        </p:txBody>
      </p:sp>
    </p:spTree>
    <p:extLst>
      <p:ext uri="{BB962C8B-B14F-4D97-AF65-F5344CB8AC3E}">
        <p14:creationId xmlns:p14="http://schemas.microsoft.com/office/powerpoint/2010/main" val="907500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a:p>
        </p:txBody>
      </p:sp>
    </p:spTree>
    <p:extLst>
      <p:ext uri="{BB962C8B-B14F-4D97-AF65-F5344CB8AC3E}">
        <p14:creationId xmlns:p14="http://schemas.microsoft.com/office/powerpoint/2010/main" val="4083012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a:t>
            </a:fld>
            <a:endParaRPr lang="en-US"/>
          </a:p>
        </p:txBody>
      </p:sp>
    </p:spTree>
    <p:extLst>
      <p:ext uri="{BB962C8B-B14F-4D97-AF65-F5344CB8AC3E}">
        <p14:creationId xmlns:p14="http://schemas.microsoft.com/office/powerpoint/2010/main" val="3364973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a:p>
        </p:txBody>
      </p:sp>
    </p:spTree>
    <p:extLst>
      <p:ext uri="{BB962C8B-B14F-4D97-AF65-F5344CB8AC3E}">
        <p14:creationId xmlns:p14="http://schemas.microsoft.com/office/powerpoint/2010/main" val="35126682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a:p>
        </p:txBody>
      </p:sp>
    </p:spTree>
    <p:extLst>
      <p:ext uri="{BB962C8B-B14F-4D97-AF65-F5344CB8AC3E}">
        <p14:creationId xmlns:p14="http://schemas.microsoft.com/office/powerpoint/2010/main" val="19399113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a:p>
        </p:txBody>
      </p:sp>
    </p:spTree>
    <p:extLst>
      <p:ext uri="{BB962C8B-B14F-4D97-AF65-F5344CB8AC3E}">
        <p14:creationId xmlns:p14="http://schemas.microsoft.com/office/powerpoint/2010/main" val="41638888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a:p>
        </p:txBody>
      </p:sp>
    </p:spTree>
    <p:extLst>
      <p:ext uri="{BB962C8B-B14F-4D97-AF65-F5344CB8AC3E}">
        <p14:creationId xmlns:p14="http://schemas.microsoft.com/office/powerpoint/2010/main" val="3425217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a:p>
        </p:txBody>
      </p:sp>
    </p:spTree>
    <p:extLst>
      <p:ext uri="{BB962C8B-B14F-4D97-AF65-F5344CB8AC3E}">
        <p14:creationId xmlns:p14="http://schemas.microsoft.com/office/powerpoint/2010/main" val="28426104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a:p>
        </p:txBody>
      </p:sp>
    </p:spTree>
    <p:extLst>
      <p:ext uri="{BB962C8B-B14F-4D97-AF65-F5344CB8AC3E}">
        <p14:creationId xmlns:p14="http://schemas.microsoft.com/office/powerpoint/2010/main" val="28826788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a:p>
        </p:txBody>
      </p:sp>
    </p:spTree>
    <p:extLst>
      <p:ext uri="{BB962C8B-B14F-4D97-AF65-F5344CB8AC3E}">
        <p14:creationId xmlns:p14="http://schemas.microsoft.com/office/powerpoint/2010/main" val="4015332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a:p>
        </p:txBody>
      </p:sp>
    </p:spTree>
    <p:extLst>
      <p:ext uri="{BB962C8B-B14F-4D97-AF65-F5344CB8AC3E}">
        <p14:creationId xmlns:p14="http://schemas.microsoft.com/office/powerpoint/2010/main" val="32551989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a:p>
        </p:txBody>
      </p:sp>
    </p:spTree>
    <p:extLst>
      <p:ext uri="{BB962C8B-B14F-4D97-AF65-F5344CB8AC3E}">
        <p14:creationId xmlns:p14="http://schemas.microsoft.com/office/powerpoint/2010/main" val="9755883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a:p>
        </p:txBody>
      </p:sp>
    </p:spTree>
    <p:extLst>
      <p:ext uri="{BB962C8B-B14F-4D97-AF65-F5344CB8AC3E}">
        <p14:creationId xmlns:p14="http://schemas.microsoft.com/office/powerpoint/2010/main" val="3051059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a:t>
            </a:fld>
            <a:endParaRPr lang="en-US"/>
          </a:p>
        </p:txBody>
      </p:sp>
    </p:spTree>
    <p:extLst>
      <p:ext uri="{BB962C8B-B14F-4D97-AF65-F5344CB8AC3E}">
        <p14:creationId xmlns:p14="http://schemas.microsoft.com/office/powerpoint/2010/main" val="28513586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a:p>
        </p:txBody>
      </p:sp>
    </p:spTree>
    <p:extLst>
      <p:ext uri="{BB962C8B-B14F-4D97-AF65-F5344CB8AC3E}">
        <p14:creationId xmlns:p14="http://schemas.microsoft.com/office/powerpoint/2010/main" val="5700902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a:p>
        </p:txBody>
      </p:sp>
    </p:spTree>
    <p:extLst>
      <p:ext uri="{BB962C8B-B14F-4D97-AF65-F5344CB8AC3E}">
        <p14:creationId xmlns:p14="http://schemas.microsoft.com/office/powerpoint/2010/main" val="11002208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a:p>
        </p:txBody>
      </p:sp>
    </p:spTree>
    <p:extLst>
      <p:ext uri="{BB962C8B-B14F-4D97-AF65-F5344CB8AC3E}">
        <p14:creationId xmlns:p14="http://schemas.microsoft.com/office/powerpoint/2010/main" val="4380289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43</a:t>
            </a:fld>
            <a:endParaRPr lang="en-US"/>
          </a:p>
        </p:txBody>
      </p:sp>
    </p:spTree>
    <p:extLst>
      <p:ext uri="{BB962C8B-B14F-4D97-AF65-F5344CB8AC3E}">
        <p14:creationId xmlns:p14="http://schemas.microsoft.com/office/powerpoint/2010/main" val="3402335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44</a:t>
            </a:fld>
            <a:endParaRPr lang="en-US"/>
          </a:p>
        </p:txBody>
      </p:sp>
    </p:spTree>
    <p:extLst>
      <p:ext uri="{BB962C8B-B14F-4D97-AF65-F5344CB8AC3E}">
        <p14:creationId xmlns:p14="http://schemas.microsoft.com/office/powerpoint/2010/main" val="31244806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45</a:t>
            </a:fld>
            <a:endParaRPr lang="en-US"/>
          </a:p>
        </p:txBody>
      </p:sp>
    </p:spTree>
    <p:extLst>
      <p:ext uri="{BB962C8B-B14F-4D97-AF65-F5344CB8AC3E}">
        <p14:creationId xmlns:p14="http://schemas.microsoft.com/office/powerpoint/2010/main" val="170198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46</a:t>
            </a:fld>
            <a:endParaRPr lang="en-US"/>
          </a:p>
        </p:txBody>
      </p:sp>
    </p:spTree>
    <p:extLst>
      <p:ext uri="{BB962C8B-B14F-4D97-AF65-F5344CB8AC3E}">
        <p14:creationId xmlns:p14="http://schemas.microsoft.com/office/powerpoint/2010/main" val="4641212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47</a:t>
            </a:fld>
            <a:endParaRPr lang="en-US"/>
          </a:p>
        </p:txBody>
      </p:sp>
    </p:spTree>
    <p:extLst>
      <p:ext uri="{BB962C8B-B14F-4D97-AF65-F5344CB8AC3E}">
        <p14:creationId xmlns:p14="http://schemas.microsoft.com/office/powerpoint/2010/main" val="40286367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48</a:t>
            </a:fld>
            <a:endParaRPr lang="en-US"/>
          </a:p>
        </p:txBody>
      </p:sp>
    </p:spTree>
    <p:extLst>
      <p:ext uri="{BB962C8B-B14F-4D97-AF65-F5344CB8AC3E}">
        <p14:creationId xmlns:p14="http://schemas.microsoft.com/office/powerpoint/2010/main" val="27665895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49</a:t>
            </a:fld>
            <a:endParaRPr lang="en-US"/>
          </a:p>
        </p:txBody>
      </p:sp>
    </p:spTree>
    <p:extLst>
      <p:ext uri="{BB962C8B-B14F-4D97-AF65-F5344CB8AC3E}">
        <p14:creationId xmlns:p14="http://schemas.microsoft.com/office/powerpoint/2010/main" val="1615360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a:t>
            </a:fld>
            <a:endParaRPr lang="en-US"/>
          </a:p>
        </p:txBody>
      </p:sp>
    </p:spTree>
    <p:extLst>
      <p:ext uri="{BB962C8B-B14F-4D97-AF65-F5344CB8AC3E}">
        <p14:creationId xmlns:p14="http://schemas.microsoft.com/office/powerpoint/2010/main" val="41770165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50</a:t>
            </a:fld>
            <a:endParaRPr lang="en-US"/>
          </a:p>
        </p:txBody>
      </p:sp>
    </p:spTree>
    <p:extLst>
      <p:ext uri="{BB962C8B-B14F-4D97-AF65-F5344CB8AC3E}">
        <p14:creationId xmlns:p14="http://schemas.microsoft.com/office/powerpoint/2010/main" val="2352339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51</a:t>
            </a:fld>
            <a:endParaRPr lang="en-US"/>
          </a:p>
        </p:txBody>
      </p:sp>
    </p:spTree>
    <p:extLst>
      <p:ext uri="{BB962C8B-B14F-4D97-AF65-F5344CB8AC3E}">
        <p14:creationId xmlns:p14="http://schemas.microsoft.com/office/powerpoint/2010/main" val="8229198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52</a:t>
            </a:fld>
            <a:endParaRPr lang="en-US"/>
          </a:p>
        </p:txBody>
      </p:sp>
    </p:spTree>
    <p:extLst>
      <p:ext uri="{BB962C8B-B14F-4D97-AF65-F5344CB8AC3E}">
        <p14:creationId xmlns:p14="http://schemas.microsoft.com/office/powerpoint/2010/main" val="10940617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53</a:t>
            </a:fld>
            <a:endParaRPr lang="en-US"/>
          </a:p>
        </p:txBody>
      </p:sp>
    </p:spTree>
    <p:extLst>
      <p:ext uri="{BB962C8B-B14F-4D97-AF65-F5344CB8AC3E}">
        <p14:creationId xmlns:p14="http://schemas.microsoft.com/office/powerpoint/2010/main" val="42479818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54</a:t>
            </a:fld>
            <a:endParaRPr lang="en-US"/>
          </a:p>
        </p:txBody>
      </p:sp>
    </p:spTree>
    <p:extLst>
      <p:ext uri="{BB962C8B-B14F-4D97-AF65-F5344CB8AC3E}">
        <p14:creationId xmlns:p14="http://schemas.microsoft.com/office/powerpoint/2010/main" val="14547499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55</a:t>
            </a:fld>
            <a:endParaRPr lang="en-US"/>
          </a:p>
        </p:txBody>
      </p:sp>
    </p:spTree>
    <p:extLst>
      <p:ext uri="{BB962C8B-B14F-4D97-AF65-F5344CB8AC3E}">
        <p14:creationId xmlns:p14="http://schemas.microsoft.com/office/powerpoint/2010/main" val="6304283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56</a:t>
            </a:fld>
            <a:endParaRPr lang="en-US"/>
          </a:p>
        </p:txBody>
      </p:sp>
    </p:spTree>
    <p:extLst>
      <p:ext uri="{BB962C8B-B14F-4D97-AF65-F5344CB8AC3E}">
        <p14:creationId xmlns:p14="http://schemas.microsoft.com/office/powerpoint/2010/main" val="8046387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57</a:t>
            </a:fld>
            <a:endParaRPr lang="en-US"/>
          </a:p>
        </p:txBody>
      </p:sp>
    </p:spTree>
    <p:extLst>
      <p:ext uri="{BB962C8B-B14F-4D97-AF65-F5344CB8AC3E}">
        <p14:creationId xmlns:p14="http://schemas.microsoft.com/office/powerpoint/2010/main" val="40081358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58</a:t>
            </a:fld>
            <a:endParaRPr lang="en-US"/>
          </a:p>
        </p:txBody>
      </p:sp>
    </p:spTree>
    <p:extLst>
      <p:ext uri="{BB962C8B-B14F-4D97-AF65-F5344CB8AC3E}">
        <p14:creationId xmlns:p14="http://schemas.microsoft.com/office/powerpoint/2010/main" val="23909384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59</a:t>
            </a:fld>
            <a:endParaRPr lang="en-US"/>
          </a:p>
        </p:txBody>
      </p:sp>
    </p:spTree>
    <p:extLst>
      <p:ext uri="{BB962C8B-B14F-4D97-AF65-F5344CB8AC3E}">
        <p14:creationId xmlns:p14="http://schemas.microsoft.com/office/powerpoint/2010/main" val="2758824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a:t>
            </a:fld>
            <a:endParaRPr lang="en-US"/>
          </a:p>
        </p:txBody>
      </p:sp>
    </p:spTree>
    <p:extLst>
      <p:ext uri="{BB962C8B-B14F-4D97-AF65-F5344CB8AC3E}">
        <p14:creationId xmlns:p14="http://schemas.microsoft.com/office/powerpoint/2010/main" val="11825828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60</a:t>
            </a:fld>
            <a:endParaRPr lang="en-US"/>
          </a:p>
        </p:txBody>
      </p:sp>
    </p:spTree>
    <p:extLst>
      <p:ext uri="{BB962C8B-B14F-4D97-AF65-F5344CB8AC3E}">
        <p14:creationId xmlns:p14="http://schemas.microsoft.com/office/powerpoint/2010/main" val="42733948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61</a:t>
            </a:fld>
            <a:endParaRPr lang="en-US"/>
          </a:p>
        </p:txBody>
      </p:sp>
    </p:spTree>
    <p:extLst>
      <p:ext uri="{BB962C8B-B14F-4D97-AF65-F5344CB8AC3E}">
        <p14:creationId xmlns:p14="http://schemas.microsoft.com/office/powerpoint/2010/main" val="9457098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62</a:t>
            </a:fld>
            <a:endParaRPr lang="en-US"/>
          </a:p>
        </p:txBody>
      </p:sp>
    </p:spTree>
    <p:extLst>
      <p:ext uri="{BB962C8B-B14F-4D97-AF65-F5344CB8AC3E}">
        <p14:creationId xmlns:p14="http://schemas.microsoft.com/office/powerpoint/2010/main" val="16899636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63</a:t>
            </a:fld>
            <a:endParaRPr lang="en-US"/>
          </a:p>
        </p:txBody>
      </p:sp>
    </p:spTree>
    <p:extLst>
      <p:ext uri="{BB962C8B-B14F-4D97-AF65-F5344CB8AC3E}">
        <p14:creationId xmlns:p14="http://schemas.microsoft.com/office/powerpoint/2010/main" val="82418770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64</a:t>
            </a:fld>
            <a:endParaRPr lang="en-US"/>
          </a:p>
        </p:txBody>
      </p:sp>
    </p:spTree>
    <p:extLst>
      <p:ext uri="{BB962C8B-B14F-4D97-AF65-F5344CB8AC3E}">
        <p14:creationId xmlns:p14="http://schemas.microsoft.com/office/powerpoint/2010/main" val="241002645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65</a:t>
            </a:fld>
            <a:endParaRPr lang="en-US"/>
          </a:p>
        </p:txBody>
      </p:sp>
    </p:spTree>
    <p:extLst>
      <p:ext uri="{BB962C8B-B14F-4D97-AF65-F5344CB8AC3E}">
        <p14:creationId xmlns:p14="http://schemas.microsoft.com/office/powerpoint/2010/main" val="32000402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66</a:t>
            </a:fld>
            <a:endParaRPr lang="en-US"/>
          </a:p>
        </p:txBody>
      </p:sp>
    </p:spTree>
    <p:extLst>
      <p:ext uri="{BB962C8B-B14F-4D97-AF65-F5344CB8AC3E}">
        <p14:creationId xmlns:p14="http://schemas.microsoft.com/office/powerpoint/2010/main" val="2876727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67</a:t>
            </a:fld>
            <a:endParaRPr lang="en-US"/>
          </a:p>
        </p:txBody>
      </p:sp>
    </p:spTree>
    <p:extLst>
      <p:ext uri="{BB962C8B-B14F-4D97-AF65-F5344CB8AC3E}">
        <p14:creationId xmlns:p14="http://schemas.microsoft.com/office/powerpoint/2010/main" val="326986210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68</a:t>
            </a:fld>
            <a:endParaRPr lang="en-US"/>
          </a:p>
        </p:txBody>
      </p:sp>
    </p:spTree>
    <p:extLst>
      <p:ext uri="{BB962C8B-B14F-4D97-AF65-F5344CB8AC3E}">
        <p14:creationId xmlns:p14="http://schemas.microsoft.com/office/powerpoint/2010/main" val="402724641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69</a:t>
            </a:fld>
            <a:endParaRPr lang="en-US"/>
          </a:p>
        </p:txBody>
      </p:sp>
    </p:spTree>
    <p:extLst>
      <p:ext uri="{BB962C8B-B14F-4D97-AF65-F5344CB8AC3E}">
        <p14:creationId xmlns:p14="http://schemas.microsoft.com/office/powerpoint/2010/main" val="407379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a:t>
            </a:fld>
            <a:endParaRPr lang="en-US"/>
          </a:p>
        </p:txBody>
      </p:sp>
    </p:spTree>
    <p:extLst>
      <p:ext uri="{BB962C8B-B14F-4D97-AF65-F5344CB8AC3E}">
        <p14:creationId xmlns:p14="http://schemas.microsoft.com/office/powerpoint/2010/main" val="240672484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70</a:t>
            </a:fld>
            <a:endParaRPr lang="en-US"/>
          </a:p>
        </p:txBody>
      </p:sp>
    </p:spTree>
    <p:extLst>
      <p:ext uri="{BB962C8B-B14F-4D97-AF65-F5344CB8AC3E}">
        <p14:creationId xmlns:p14="http://schemas.microsoft.com/office/powerpoint/2010/main" val="41418613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71</a:t>
            </a:fld>
            <a:endParaRPr lang="en-US"/>
          </a:p>
        </p:txBody>
      </p:sp>
    </p:spTree>
    <p:extLst>
      <p:ext uri="{BB962C8B-B14F-4D97-AF65-F5344CB8AC3E}">
        <p14:creationId xmlns:p14="http://schemas.microsoft.com/office/powerpoint/2010/main" val="3003746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a:t>
            </a:fld>
            <a:endParaRPr lang="en-US"/>
          </a:p>
        </p:txBody>
      </p:sp>
    </p:spTree>
    <p:extLst>
      <p:ext uri="{BB962C8B-B14F-4D97-AF65-F5344CB8AC3E}">
        <p14:creationId xmlns:p14="http://schemas.microsoft.com/office/powerpoint/2010/main" val="4085627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a:t>
            </a:fld>
            <a:endParaRPr lang="en-US"/>
          </a:p>
        </p:txBody>
      </p:sp>
    </p:spTree>
    <p:extLst>
      <p:ext uri="{BB962C8B-B14F-4D97-AF65-F5344CB8AC3E}">
        <p14:creationId xmlns:p14="http://schemas.microsoft.com/office/powerpoint/2010/main" val="1778046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D0546E-A75C-4C26-87FD-2EA5D6FEBA20}" type="datetime1">
              <a:rPr lang="en-US" smtClean="0"/>
              <a:pPr/>
              <a:t>7/5/2020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0CB1B0-0524-431A-AD96-8337355DD8D3}" type="datetime1">
              <a:rPr lang="en-US" smtClean="0"/>
              <a:pPr/>
              <a:t>7/5/2020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A98121-74DE-4FBF-A57D-128D603E4826}" type="datetime1">
              <a:rPr lang="en-US" smtClean="0"/>
              <a:pPr/>
              <a:t>7/5/2020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544E1A-884A-487A-A010-850F83076D7E}" type="datetime1">
              <a:rPr lang="en-US" smtClean="0"/>
              <a:pPr/>
              <a:t>7/5/2020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7/5/2020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E77BC4-6E9E-46F4-8232-0B68B6A03327}" type="datetime1">
              <a:rPr lang="en-US" smtClean="0"/>
              <a:pPr/>
              <a:t>7/5/2020</a:t>
            </a:fld>
            <a:endParaRPr lang="en-US"/>
          </a:p>
        </p:txBody>
      </p:sp>
      <p:sp>
        <p:nvSpPr>
          <p:cNvPr id="6" name="Footer Placeholder 5"/>
          <p:cNvSpPr>
            <a:spLocks noGrp="1"/>
          </p:cNvSpPr>
          <p:nvPr>
            <p:ph type="ftr" sz="quarter" idx="11"/>
          </p:nvPr>
        </p:nvSpPr>
        <p:spPr/>
        <p:txBody>
          <a:bodyPr/>
          <a:lstStyle/>
          <a:p>
            <a:r>
              <a:rPr lang="en-US" smtClean="0"/>
              <a:t>ArthurBaileyMinistries.com</a:t>
            </a:r>
            <a:endParaRPr lang="en-US"/>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2DCF79-0BEE-4553-A736-F3924A5194EE}" type="datetime1">
              <a:rPr lang="en-US" smtClean="0"/>
              <a:pPr/>
              <a:t>7/5/2020</a:t>
            </a:fld>
            <a:endParaRPr lang="en-US"/>
          </a:p>
        </p:txBody>
      </p:sp>
      <p:sp>
        <p:nvSpPr>
          <p:cNvPr id="8" name="Footer Placeholder 7"/>
          <p:cNvSpPr>
            <a:spLocks noGrp="1"/>
          </p:cNvSpPr>
          <p:nvPr>
            <p:ph type="ftr" sz="quarter" idx="11"/>
          </p:nvPr>
        </p:nvSpPr>
        <p:spPr/>
        <p:txBody>
          <a:bodyPr/>
          <a:lstStyle/>
          <a:p>
            <a:r>
              <a:rPr lang="en-US" smtClean="0"/>
              <a:t>ArthurBaileyMinistries.com</a:t>
            </a:r>
            <a:endParaRPr lang="en-US"/>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EFA917-FB7A-46F0-83B1-168855B59B96}" type="datetime1">
              <a:rPr lang="en-US" smtClean="0"/>
              <a:pPr/>
              <a:t>7/5/2020</a:t>
            </a:fld>
            <a:endParaRPr lang="en-US"/>
          </a:p>
        </p:txBody>
      </p:sp>
      <p:sp>
        <p:nvSpPr>
          <p:cNvPr id="4" name="Footer Placeholder 3"/>
          <p:cNvSpPr>
            <a:spLocks noGrp="1"/>
          </p:cNvSpPr>
          <p:nvPr>
            <p:ph type="ftr" sz="quarter" idx="11"/>
          </p:nvPr>
        </p:nvSpPr>
        <p:spPr/>
        <p:txBody>
          <a:bodyPr/>
          <a:lstStyle/>
          <a:p>
            <a:r>
              <a:rPr lang="en-US" smtClean="0"/>
              <a:t>ArthurBaileyMinistries.com</a:t>
            </a:r>
            <a:endParaRPr lang="en-US"/>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7/5/2020</a:t>
            </a:fld>
            <a:endParaRPr lang="en-US"/>
          </a:p>
        </p:txBody>
      </p:sp>
      <p:sp>
        <p:nvSpPr>
          <p:cNvPr id="3" name="Footer Placeholder 2"/>
          <p:cNvSpPr>
            <a:spLocks noGrp="1"/>
          </p:cNvSpPr>
          <p:nvPr>
            <p:ph type="ftr" sz="quarter" idx="11"/>
          </p:nvPr>
        </p:nvSpPr>
        <p:spPr/>
        <p:txBody>
          <a:bodyPr/>
          <a:lstStyle/>
          <a:p>
            <a:r>
              <a:rPr lang="en-US" smtClean="0"/>
              <a:t>ArthurBaileyMinistries.com</a:t>
            </a:r>
            <a:endParaRPr lang="en-US"/>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7/5/2020</a:t>
            </a:fld>
            <a:endParaRPr lang="en-US"/>
          </a:p>
        </p:txBody>
      </p:sp>
      <p:sp>
        <p:nvSpPr>
          <p:cNvPr id="6" name="Footer Placeholder 5"/>
          <p:cNvSpPr>
            <a:spLocks noGrp="1"/>
          </p:cNvSpPr>
          <p:nvPr>
            <p:ph type="ftr" sz="quarter" idx="11"/>
          </p:nvPr>
        </p:nvSpPr>
        <p:spPr/>
        <p:txBody>
          <a:bodyPr/>
          <a:lstStyle/>
          <a:p>
            <a:r>
              <a:rPr lang="en-US" smtClean="0"/>
              <a:t>ArthurBaileyMinistries.com</a:t>
            </a:r>
            <a:endParaRPr lang="en-US"/>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7/5/2020</a:t>
            </a:fld>
            <a:endParaRPr lang="en-US"/>
          </a:p>
        </p:txBody>
      </p:sp>
      <p:sp>
        <p:nvSpPr>
          <p:cNvPr id="6" name="Footer Placeholder 5"/>
          <p:cNvSpPr>
            <a:spLocks noGrp="1"/>
          </p:cNvSpPr>
          <p:nvPr>
            <p:ph type="ftr" sz="quarter" idx="11"/>
          </p:nvPr>
        </p:nvSpPr>
        <p:spPr/>
        <p:txBody>
          <a:bodyPr/>
          <a:lstStyle/>
          <a:p>
            <a:r>
              <a:rPr lang="en-US" smtClean="0"/>
              <a:t>ArthurBaileyMinistries.com</a:t>
            </a:r>
            <a:endParaRPr lang="en-US"/>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7/5/2020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ArthurBaileyMinistries.com</a:t>
            </a:r>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a:p>
        </p:txBody>
      </p:sp>
    </p:spTree>
    <p:extLst>
      <p:ext uri="{BB962C8B-B14F-4D97-AF65-F5344CB8AC3E}">
        <p14:creationId xmlns:p14="http://schemas.microsoft.com/office/powerpoint/2010/main" val="2388870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smtClean="0">
              <a:solidFill>
                <a:schemeClr val="bg1"/>
              </a:solidFill>
              <a:latin typeface="Helvetica" pitchFamily="34" charset="0"/>
              <a:cs typeface="Helvetica" pitchFamily="34" charset="0"/>
            </a:endParaRPr>
          </a:p>
          <a:p>
            <a:pPr algn="ctr">
              <a:buNone/>
            </a:pPr>
            <a:endParaRPr lang="en-US" sz="4000" dirty="0" smtClean="0">
              <a:solidFill>
                <a:schemeClr val="bg1"/>
              </a:solidFill>
              <a:latin typeface="Helvetica" pitchFamily="34" charset="0"/>
              <a:cs typeface="Helvetica" pitchFamily="34" charset="0"/>
            </a:endParaRPr>
          </a:p>
          <a:p>
            <a:pPr algn="ctr">
              <a:buNone/>
            </a:pPr>
            <a:r>
              <a:rPr lang="en-US" sz="4000" dirty="0" smtClean="0">
                <a:solidFill>
                  <a:schemeClr val="bg1"/>
                </a:solidFill>
                <a:latin typeface="Helvetica" pitchFamily="34" charset="0"/>
                <a:cs typeface="Helvetica" pitchFamily="34" charset="0"/>
              </a:rPr>
              <a:t>Worship in Prayer</a:t>
            </a:r>
          </a:p>
          <a:p>
            <a:pPr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44548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endParaRPr lang="en-US" dirty="0" smtClean="0">
              <a:latin typeface="Helvetica" panose="020B0604020202020204" pitchFamily="34" charset="0"/>
              <a:cs typeface="Helvetica" panose="020B0604020202020204" pitchFamily="34" charset="0"/>
            </a:endParaRPr>
          </a:p>
          <a:p>
            <a:pPr algn="ctr">
              <a:buNone/>
            </a:pPr>
            <a:endParaRPr lang="en-US" sz="4400" b="1" dirty="0" smtClean="0">
              <a:solidFill>
                <a:schemeClr val="bg1"/>
              </a:solidFill>
              <a:latin typeface="Helvetica" panose="020B0604020202020204" pitchFamily="34" charset="0"/>
              <a:cs typeface="Helvetica" panose="020B0604020202020204" pitchFamily="34" charset="0"/>
            </a:endParaRPr>
          </a:p>
          <a:p>
            <a:pPr algn="ctr">
              <a:buNone/>
            </a:pPr>
            <a:r>
              <a:rPr lang="en-US" sz="4400" b="1" dirty="0">
                <a:solidFill>
                  <a:schemeClr val="bg1"/>
                </a:solidFill>
                <a:latin typeface="Helvetica" panose="020B0604020202020204" pitchFamily="34" charset="0"/>
                <a:cs typeface="Helvetica" panose="020B0604020202020204" pitchFamily="34" charset="0"/>
              </a:rPr>
              <a:t>TODAY’S MESSAGE</a:t>
            </a:r>
          </a:p>
          <a:p>
            <a:pPr algn="ctr">
              <a:buNone/>
            </a:pPr>
            <a:r>
              <a:rPr lang="en-US" sz="4400" dirty="0">
                <a:solidFill>
                  <a:schemeClr val="bg1"/>
                </a:solidFill>
              </a:rPr>
              <a:t>“When Your Faith </a:t>
            </a:r>
            <a:r>
              <a:rPr lang="en-US" sz="4400" dirty="0" smtClean="0">
                <a:solidFill>
                  <a:schemeClr val="bg1"/>
                </a:solidFill>
              </a:rPr>
              <a:t>Is </a:t>
            </a:r>
            <a:r>
              <a:rPr lang="en-US" sz="4400" dirty="0">
                <a:solidFill>
                  <a:schemeClr val="bg1"/>
                </a:solidFill>
              </a:rPr>
              <a:t>Tested</a:t>
            </a:r>
            <a:r>
              <a:rPr lang="en-US" sz="4400" b="1" dirty="0">
                <a:solidFill>
                  <a:schemeClr val="bg1"/>
                </a:solidFill>
                <a:latin typeface="Helvetica" panose="020B0604020202020204" pitchFamily="34" charset="0"/>
                <a:cs typeface="Helvetica" panose="020B0604020202020204" pitchFamily="34" charset="0"/>
              </a:rPr>
              <a:t>”</a:t>
            </a:r>
          </a:p>
        </p:txBody>
      </p:sp>
      <p:sp>
        <p:nvSpPr>
          <p:cNvPr id="5" name="Slide Number Placeholder 4"/>
          <p:cNvSpPr>
            <a:spLocks noGrp="1"/>
          </p:cNvSpPr>
          <p:nvPr>
            <p:ph type="sldNum" sz="quarter" idx="12"/>
          </p:nvPr>
        </p:nvSpPr>
        <p:spPr/>
        <p:txBody>
          <a:bodyPr/>
          <a:lstStyle/>
          <a:p>
            <a:fld id="{ABE43780-39AE-FD47-8E4A-A7BCC7E08357}" type="slidenum">
              <a:rPr lang="en-US" smtClean="0"/>
              <a:pPr/>
              <a:t>11</a:t>
            </a:fld>
            <a:endParaRPr lang="en-US"/>
          </a:p>
        </p:txBody>
      </p:sp>
      <p:sp>
        <p:nvSpPr>
          <p:cNvPr id="4"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2003716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From the beginning of </a:t>
            </a:r>
            <a:r>
              <a:rPr lang="en-US" sz="4000" dirty="0" err="1">
                <a:solidFill>
                  <a:schemeClr val="bg1"/>
                </a:solidFill>
              </a:rPr>
              <a:t>Yeshua's</a:t>
            </a:r>
            <a:r>
              <a:rPr lang="en-US" sz="4000" dirty="0">
                <a:solidFill>
                  <a:schemeClr val="bg1"/>
                </a:solidFill>
              </a:rPr>
              <a:t> earthly ministry He faced test after test.</a:t>
            </a:r>
          </a:p>
          <a:p>
            <a:pPr marL="0" indent="0" algn="ctr">
              <a:buNone/>
            </a:pPr>
            <a:r>
              <a:rPr lang="en-US" sz="4000" dirty="0" smtClean="0">
                <a:solidFill>
                  <a:schemeClr val="bg1"/>
                </a:solidFill>
              </a:rPr>
              <a:t>First, Yeshua was led </a:t>
            </a:r>
            <a:r>
              <a:rPr lang="en-US" sz="4000" dirty="0">
                <a:solidFill>
                  <a:schemeClr val="bg1"/>
                </a:solidFill>
              </a:rPr>
              <a:t>into the wilderness by the </a:t>
            </a:r>
            <a:r>
              <a:rPr lang="en-US" sz="4000" dirty="0" smtClean="0">
                <a:solidFill>
                  <a:schemeClr val="bg1"/>
                </a:solidFill>
              </a:rPr>
              <a:t>Holy </a:t>
            </a:r>
            <a:r>
              <a:rPr lang="en-US" sz="4000" dirty="0">
                <a:solidFill>
                  <a:schemeClr val="bg1"/>
                </a:solidFill>
              </a:rPr>
              <a:t>Spirit to be tempted of the </a:t>
            </a:r>
            <a:r>
              <a:rPr lang="en-US" sz="4000" dirty="0" smtClean="0">
                <a:solidFill>
                  <a:schemeClr val="bg1"/>
                </a:solidFill>
              </a:rPr>
              <a:t>devil.</a:t>
            </a:r>
            <a:endParaRPr lang="en-US" sz="4000" dirty="0">
              <a:solidFill>
                <a:schemeClr val="bg1"/>
              </a:solidFill>
            </a:endParaRPr>
          </a:p>
          <a:p>
            <a:pPr marL="0" indent="0" algn="ctr">
              <a:buNone/>
            </a:pPr>
            <a:endParaRPr lang="en-US" sz="4000" dirty="0">
              <a:solidFill>
                <a:schemeClr val="bg1"/>
              </a:solidFill>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3782942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By the religious </a:t>
            </a:r>
            <a:r>
              <a:rPr lang="en-US" sz="4000" dirty="0" smtClean="0">
                <a:solidFill>
                  <a:schemeClr val="bg1"/>
                </a:solidFill>
              </a:rPr>
              <a:t>Pharisees, Sadducees, </a:t>
            </a:r>
            <a:r>
              <a:rPr lang="en-US" sz="4000" dirty="0">
                <a:solidFill>
                  <a:schemeClr val="bg1"/>
                </a:solidFill>
              </a:rPr>
              <a:t>and scribes</a:t>
            </a:r>
          </a:p>
          <a:p>
            <a:pPr marL="0" indent="0" algn="ctr">
              <a:buNone/>
            </a:pPr>
            <a:r>
              <a:rPr lang="en-US" sz="4000" dirty="0">
                <a:solidFill>
                  <a:schemeClr val="bg1"/>
                </a:solidFill>
              </a:rPr>
              <a:t>By His family members</a:t>
            </a:r>
          </a:p>
          <a:p>
            <a:pPr marL="0" indent="0" algn="ctr">
              <a:buNone/>
            </a:pPr>
            <a:r>
              <a:rPr lang="en-US" sz="4000" dirty="0" smtClean="0">
                <a:solidFill>
                  <a:schemeClr val="bg1"/>
                </a:solidFill>
              </a:rPr>
              <a:t>The </a:t>
            </a:r>
            <a:r>
              <a:rPr lang="en-US" sz="4000" dirty="0">
                <a:solidFill>
                  <a:schemeClr val="bg1"/>
                </a:solidFill>
              </a:rPr>
              <a:t>chief priests</a:t>
            </a:r>
          </a:p>
          <a:p>
            <a:pPr marL="0" indent="0" algn="ctr">
              <a:buNone/>
            </a:pPr>
            <a:r>
              <a:rPr lang="en-US" sz="4000" dirty="0" smtClean="0">
                <a:solidFill>
                  <a:schemeClr val="bg1"/>
                </a:solidFill>
              </a:rPr>
              <a:t>His </a:t>
            </a:r>
            <a:r>
              <a:rPr lang="en-US" sz="4000" dirty="0">
                <a:solidFill>
                  <a:schemeClr val="bg1"/>
                </a:solidFill>
              </a:rPr>
              <a:t>own humanity in the garden</a:t>
            </a:r>
          </a:p>
          <a:p>
            <a:pPr marL="0" indent="0" algn="ctr">
              <a:buNone/>
            </a:pPr>
            <a:r>
              <a:rPr lang="en-US" sz="4000" dirty="0">
                <a:solidFill>
                  <a:schemeClr val="bg1"/>
                </a:solidFill>
              </a:rPr>
              <a:t> </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782764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320" y="657225"/>
            <a:ext cx="7334250" cy="3857625"/>
          </a:xfrm>
        </p:spPr>
        <p:txBody>
          <a:bodyPr>
            <a:normAutofit lnSpcReduction="10000"/>
          </a:bodyPr>
          <a:lstStyle/>
          <a:p>
            <a:pPr marL="0" indent="0" algn="ctr">
              <a:buNone/>
            </a:pPr>
            <a:r>
              <a:rPr lang="en-US" sz="4000" dirty="0">
                <a:solidFill>
                  <a:schemeClr val="bg1"/>
                </a:solidFill>
              </a:rPr>
              <a:t>In all these </a:t>
            </a:r>
            <a:r>
              <a:rPr lang="en-US" sz="4000" dirty="0" smtClean="0">
                <a:solidFill>
                  <a:schemeClr val="bg1"/>
                </a:solidFill>
              </a:rPr>
              <a:t>tests, </a:t>
            </a:r>
            <a:r>
              <a:rPr lang="en-US" sz="4000" dirty="0">
                <a:solidFill>
                  <a:schemeClr val="bg1"/>
                </a:solidFill>
              </a:rPr>
              <a:t>Yeshua came through with high </a:t>
            </a:r>
            <a:r>
              <a:rPr lang="en-US" sz="4000" dirty="0" smtClean="0">
                <a:solidFill>
                  <a:schemeClr val="bg1"/>
                </a:solidFill>
              </a:rPr>
              <a:t>marks.</a:t>
            </a:r>
            <a:endParaRPr lang="en-US" sz="4000" dirty="0">
              <a:solidFill>
                <a:schemeClr val="bg1"/>
              </a:solidFill>
            </a:endParaRPr>
          </a:p>
          <a:p>
            <a:pPr marL="0" indent="0" algn="ctr">
              <a:buNone/>
            </a:pPr>
            <a:r>
              <a:rPr lang="en-US" sz="4000" dirty="0">
                <a:solidFill>
                  <a:schemeClr val="bg1"/>
                </a:solidFill>
              </a:rPr>
              <a:t> </a:t>
            </a:r>
          </a:p>
          <a:p>
            <a:pPr marL="0" indent="0" algn="ctr">
              <a:buNone/>
            </a:pPr>
            <a:r>
              <a:rPr lang="en-US" sz="4000" dirty="0">
                <a:solidFill>
                  <a:schemeClr val="bg1"/>
                </a:solidFill>
              </a:rPr>
              <a:t>We too will be tested by much of the same things Yeshua was </a:t>
            </a:r>
            <a:r>
              <a:rPr lang="en-US" sz="4000" dirty="0" smtClean="0">
                <a:solidFill>
                  <a:schemeClr val="bg1"/>
                </a:solidFill>
              </a:rPr>
              <a:t>tested with.</a:t>
            </a: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950374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Peters 3 denials </a:t>
            </a:r>
          </a:p>
          <a:p>
            <a:pPr marL="0" indent="0" algn="ctr">
              <a:buNone/>
            </a:pPr>
            <a:r>
              <a:rPr lang="en-US" sz="4000" dirty="0">
                <a:solidFill>
                  <a:schemeClr val="bg1"/>
                </a:solidFill>
              </a:rPr>
              <a:t> </a:t>
            </a:r>
          </a:p>
          <a:p>
            <a:pPr marL="0" indent="0" algn="ctr">
              <a:buNone/>
            </a:pPr>
            <a:r>
              <a:rPr lang="en-US" sz="4000" dirty="0" err="1">
                <a:solidFill>
                  <a:schemeClr val="bg1"/>
                </a:solidFill>
              </a:rPr>
              <a:t>Yeshua</a:t>
            </a:r>
            <a:r>
              <a:rPr lang="en-US" sz="4000" dirty="0">
                <a:solidFill>
                  <a:schemeClr val="bg1"/>
                </a:solidFill>
              </a:rPr>
              <a:t> had informed Peter that he would deny Messiah 3 times before the cock crows. After hearing Yeshua tell Peter he would deny him 3 times, Peter denied </a:t>
            </a:r>
            <a:r>
              <a:rPr lang="en-US" sz="4000" dirty="0" smtClean="0">
                <a:solidFill>
                  <a:schemeClr val="bg1"/>
                </a:solidFill>
              </a:rPr>
              <a:t>that he </a:t>
            </a:r>
            <a:r>
              <a:rPr lang="en-US" sz="4000" dirty="0">
                <a:solidFill>
                  <a:schemeClr val="bg1"/>
                </a:solidFill>
              </a:rPr>
              <a:t>would deny Messiah.</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3321222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Mt 26:34</a:t>
            </a:r>
            <a:r>
              <a:rPr lang="en-US" sz="4000" dirty="0">
                <a:solidFill>
                  <a:schemeClr val="bg1"/>
                </a:solidFill>
              </a:rPr>
              <a:t> Jesus said unto him, Verily I say unto thee, That this night, before the cock crow, </a:t>
            </a:r>
            <a:r>
              <a:rPr lang="en-US" sz="4000" u="sng" dirty="0">
                <a:solidFill>
                  <a:schemeClr val="bg1"/>
                </a:solidFill>
              </a:rPr>
              <a:t>thou shalt deny me thrice</a:t>
            </a:r>
            <a:r>
              <a:rPr lang="en-US" sz="4000" dirty="0">
                <a:solidFill>
                  <a:schemeClr val="bg1"/>
                </a:solidFill>
              </a:rPr>
              <a:t>. </a:t>
            </a:r>
          </a:p>
          <a:p>
            <a:pPr marL="0" indent="0" algn="ctr">
              <a:buNone/>
            </a:pPr>
            <a:r>
              <a:rPr lang="en-US" sz="4000" baseline="30000" dirty="0">
                <a:solidFill>
                  <a:schemeClr val="bg1"/>
                </a:solidFill>
              </a:rPr>
              <a:t>Mt 26:35</a:t>
            </a:r>
            <a:r>
              <a:rPr lang="en-US" sz="4000" dirty="0">
                <a:solidFill>
                  <a:schemeClr val="bg1"/>
                </a:solidFill>
              </a:rPr>
              <a:t> Peter said unto him, Though I should die with thee, </a:t>
            </a:r>
            <a:r>
              <a:rPr lang="en-US" sz="4000" u="sng" dirty="0">
                <a:solidFill>
                  <a:schemeClr val="bg1"/>
                </a:solidFill>
              </a:rPr>
              <a:t>yet will I not deny thee</a:t>
            </a:r>
            <a:r>
              <a:rPr lang="en-US" sz="4000" dirty="0">
                <a:solidFill>
                  <a:schemeClr val="bg1"/>
                </a:solidFill>
              </a:rPr>
              <a:t>. Likewise also said all the disciples.</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89417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smtClean="0">
                <a:solidFill>
                  <a:schemeClr val="bg1"/>
                </a:solidFill>
              </a:rPr>
              <a:t>Yeshua was first </a:t>
            </a:r>
            <a:r>
              <a:rPr lang="en-US" sz="4000" dirty="0">
                <a:solidFill>
                  <a:schemeClr val="bg1"/>
                </a:solidFill>
              </a:rPr>
              <a:t>taken to Annas and then </a:t>
            </a:r>
            <a:r>
              <a:rPr lang="en-US" sz="4000" dirty="0" smtClean="0">
                <a:solidFill>
                  <a:schemeClr val="bg1"/>
                </a:solidFill>
              </a:rPr>
              <a:t>Caiaphas.</a:t>
            </a:r>
            <a:endParaRPr lang="en-US" sz="4000" dirty="0">
              <a:solidFill>
                <a:schemeClr val="bg1"/>
              </a:solidFill>
            </a:endParaRPr>
          </a:p>
          <a:p>
            <a:pPr marL="0" indent="0" algn="ctr">
              <a:buNone/>
            </a:pPr>
            <a:r>
              <a:rPr lang="en-US" sz="4000" dirty="0">
                <a:solidFill>
                  <a:schemeClr val="bg1"/>
                </a:solidFill>
              </a:rPr>
              <a:t> </a:t>
            </a:r>
          </a:p>
          <a:p>
            <a:pPr marL="0" indent="0" algn="ctr">
              <a:buNone/>
            </a:pPr>
            <a:r>
              <a:rPr lang="en-US" sz="4000" baseline="30000" dirty="0" err="1">
                <a:solidFill>
                  <a:schemeClr val="bg1"/>
                </a:solidFill>
              </a:rPr>
              <a:t>Jn</a:t>
            </a:r>
            <a:r>
              <a:rPr lang="en-US" sz="4000" baseline="30000" dirty="0">
                <a:solidFill>
                  <a:schemeClr val="bg1"/>
                </a:solidFill>
              </a:rPr>
              <a:t> 18:13</a:t>
            </a:r>
            <a:r>
              <a:rPr lang="en-US" sz="4000" dirty="0">
                <a:solidFill>
                  <a:schemeClr val="bg1"/>
                </a:solidFill>
              </a:rPr>
              <a:t> And led him away to </a:t>
            </a:r>
            <a:r>
              <a:rPr lang="en-US" sz="4000" dirty="0" err="1">
                <a:solidFill>
                  <a:schemeClr val="bg1"/>
                </a:solidFill>
              </a:rPr>
              <a:t>Annas</a:t>
            </a:r>
            <a:r>
              <a:rPr lang="en-US" sz="4000" dirty="0">
                <a:solidFill>
                  <a:schemeClr val="bg1"/>
                </a:solidFill>
              </a:rPr>
              <a:t> first; for he was father-in-law to Caiaphas, which was the high priest that same year.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964224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The Romans had corrupted the religious order set in place by </a:t>
            </a:r>
            <a:r>
              <a:rPr lang="en-US" sz="4000" dirty="0" smtClean="0">
                <a:solidFill>
                  <a:schemeClr val="bg1"/>
                </a:solidFill>
              </a:rPr>
              <a:t>YeHoVaH.</a:t>
            </a:r>
            <a:endParaRPr lang="en-US" sz="4000" dirty="0">
              <a:solidFill>
                <a:schemeClr val="bg1"/>
              </a:solidFill>
            </a:endParaRPr>
          </a:p>
          <a:p>
            <a:pPr marL="0" indent="0" algn="ctr">
              <a:buNone/>
            </a:pPr>
            <a:r>
              <a:rPr lang="en-US" sz="4000" dirty="0">
                <a:solidFill>
                  <a:schemeClr val="bg1"/>
                </a:solidFill>
              </a:rPr>
              <a:t>Caiaphas was a son-in-law of the high </a:t>
            </a:r>
            <a:r>
              <a:rPr lang="en-US" sz="4000" dirty="0" smtClean="0">
                <a:solidFill>
                  <a:schemeClr val="bg1"/>
                </a:solidFill>
              </a:rPr>
              <a:t>priest, </a:t>
            </a:r>
            <a:r>
              <a:rPr lang="en-US" sz="4000" dirty="0">
                <a:solidFill>
                  <a:schemeClr val="bg1"/>
                </a:solidFill>
              </a:rPr>
              <a:t>not the son. Caiaphas had been put in place by the Romans and </a:t>
            </a:r>
            <a:r>
              <a:rPr lang="en-US" sz="4000" dirty="0" smtClean="0">
                <a:solidFill>
                  <a:schemeClr val="bg1"/>
                </a:solidFill>
              </a:rPr>
              <a:t>Annas, </a:t>
            </a:r>
            <a:r>
              <a:rPr lang="en-US" sz="4000" dirty="0">
                <a:solidFill>
                  <a:schemeClr val="bg1"/>
                </a:solidFill>
              </a:rPr>
              <a:t>the true high </a:t>
            </a:r>
            <a:r>
              <a:rPr lang="en-US" sz="4000" dirty="0" smtClean="0">
                <a:solidFill>
                  <a:schemeClr val="bg1"/>
                </a:solidFill>
              </a:rPr>
              <a:t>priest, </a:t>
            </a:r>
            <a:r>
              <a:rPr lang="en-US" sz="4000" dirty="0">
                <a:solidFill>
                  <a:schemeClr val="bg1"/>
                </a:solidFill>
              </a:rPr>
              <a:t>had been deposed by the </a:t>
            </a:r>
            <a:r>
              <a:rPr lang="en-US" sz="4000" dirty="0" smtClean="0">
                <a:solidFill>
                  <a:schemeClr val="bg1"/>
                </a:solidFill>
              </a:rPr>
              <a:t>Romans.</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2378185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The order </a:t>
            </a:r>
            <a:r>
              <a:rPr lang="en-US" sz="4000" dirty="0" err="1">
                <a:solidFill>
                  <a:schemeClr val="bg1"/>
                </a:solidFill>
              </a:rPr>
              <a:t>YeHoVaH</a:t>
            </a:r>
            <a:r>
              <a:rPr lang="en-US" sz="4000" dirty="0">
                <a:solidFill>
                  <a:schemeClr val="bg1"/>
                </a:solidFill>
              </a:rPr>
              <a:t> put in place had been changed by the leaders of the day and the Jewish system of religion was rigged and corrupted by the Romans.</a:t>
            </a:r>
          </a:p>
          <a:p>
            <a:pPr marL="0" indent="0" algn="ctr">
              <a:buNone/>
            </a:pPr>
            <a:r>
              <a:rPr lang="en-US" sz="4000" dirty="0">
                <a:solidFill>
                  <a:schemeClr val="bg1"/>
                </a:solidFill>
              </a:rPr>
              <a:t> </a:t>
            </a:r>
          </a:p>
          <a:p>
            <a:pPr marL="0" indent="0" algn="ctr">
              <a:buNone/>
            </a:pPr>
            <a:r>
              <a:rPr lang="en-US" sz="4000" dirty="0">
                <a:solidFill>
                  <a:schemeClr val="bg1"/>
                </a:solidFill>
              </a:rPr>
              <a:t>A mystery disciple </a:t>
            </a:r>
            <a:r>
              <a:rPr lang="en-US" sz="4000" dirty="0" smtClean="0">
                <a:solidFill>
                  <a:schemeClr val="bg1"/>
                </a:solidFill>
              </a:rPr>
              <a:t>was known </a:t>
            </a:r>
            <a:r>
              <a:rPr lang="en-US" sz="4000" dirty="0">
                <a:solidFill>
                  <a:schemeClr val="bg1"/>
                </a:solidFill>
              </a:rPr>
              <a:t>to the high priest.</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790343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a:p>
        </p:txBody>
      </p:sp>
    </p:spTree>
    <p:extLst>
      <p:ext uri="{BB962C8B-B14F-4D97-AF65-F5344CB8AC3E}">
        <p14:creationId xmlns:p14="http://schemas.microsoft.com/office/powerpoint/2010/main" val="11395251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err="1">
                <a:solidFill>
                  <a:schemeClr val="bg1"/>
                </a:solidFill>
              </a:rPr>
              <a:t>Jn</a:t>
            </a:r>
            <a:r>
              <a:rPr lang="en-US" sz="4000" baseline="30000" dirty="0">
                <a:solidFill>
                  <a:schemeClr val="bg1"/>
                </a:solidFill>
              </a:rPr>
              <a:t> 18:15</a:t>
            </a:r>
            <a:r>
              <a:rPr lang="en-US" sz="4000" dirty="0">
                <a:solidFill>
                  <a:schemeClr val="bg1"/>
                </a:solidFill>
              </a:rPr>
              <a:t> And Simon Peter followed Jesus, and </a:t>
            </a:r>
            <a:r>
              <a:rPr lang="en-US" sz="4000" i="1" dirty="0">
                <a:solidFill>
                  <a:schemeClr val="bg1"/>
                </a:solidFill>
              </a:rPr>
              <a:t>so did </a:t>
            </a:r>
            <a:r>
              <a:rPr lang="en-US" sz="4000" u="sng" dirty="0">
                <a:solidFill>
                  <a:schemeClr val="bg1"/>
                </a:solidFill>
              </a:rPr>
              <a:t>another disciple</a:t>
            </a:r>
            <a:r>
              <a:rPr lang="en-US" sz="4000" dirty="0">
                <a:solidFill>
                  <a:schemeClr val="bg1"/>
                </a:solidFill>
              </a:rPr>
              <a:t>: that disciple was known unto the high priest, and went in with Jesus into the palace of the high priest. </a:t>
            </a:r>
          </a:p>
          <a:p>
            <a:pPr marL="0" indent="0" algn="ctr">
              <a:buNone/>
            </a:pPr>
            <a:r>
              <a:rPr lang="en-US" sz="4000" dirty="0">
                <a:solidFill>
                  <a:schemeClr val="bg1"/>
                </a:solidFill>
              </a:rPr>
              <a:t> </a:t>
            </a:r>
          </a:p>
          <a:p>
            <a:pPr marL="0" indent="0" algn="ctr">
              <a:buNone/>
            </a:pPr>
            <a:r>
              <a:rPr lang="en-US" sz="4000" dirty="0">
                <a:solidFill>
                  <a:schemeClr val="bg1"/>
                </a:solidFill>
              </a:rPr>
              <a:t>Peter’s </a:t>
            </a:r>
            <a:r>
              <a:rPr lang="en-US" sz="4000" dirty="0" smtClean="0">
                <a:solidFill>
                  <a:schemeClr val="bg1"/>
                </a:solidFill>
              </a:rPr>
              <a:t>First </a:t>
            </a:r>
            <a:r>
              <a:rPr lang="en-US" sz="4000" dirty="0">
                <a:solidFill>
                  <a:schemeClr val="bg1"/>
                </a:solidFill>
              </a:rPr>
              <a:t>D</a:t>
            </a:r>
            <a:r>
              <a:rPr lang="en-US" sz="4000" dirty="0" smtClean="0">
                <a:solidFill>
                  <a:schemeClr val="bg1"/>
                </a:solidFill>
              </a:rPr>
              <a:t>enial:</a:t>
            </a:r>
            <a:endParaRPr lang="en-US" sz="4000" dirty="0">
              <a:solidFill>
                <a:schemeClr val="bg1"/>
              </a:solidFill>
            </a:endParaRP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268874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err="1">
                <a:solidFill>
                  <a:schemeClr val="bg1"/>
                </a:solidFill>
              </a:rPr>
              <a:t>Jn</a:t>
            </a:r>
            <a:r>
              <a:rPr lang="en-US" sz="4000" baseline="30000" dirty="0">
                <a:solidFill>
                  <a:schemeClr val="bg1"/>
                </a:solidFill>
              </a:rPr>
              <a:t> 18:16</a:t>
            </a:r>
            <a:r>
              <a:rPr lang="en-US" sz="4000" dirty="0">
                <a:solidFill>
                  <a:schemeClr val="bg1"/>
                </a:solidFill>
              </a:rPr>
              <a:t> But Peter stood at the door without. Then went out that </a:t>
            </a:r>
            <a:r>
              <a:rPr lang="en-US" sz="4000" u="sng" dirty="0">
                <a:solidFill>
                  <a:schemeClr val="bg1"/>
                </a:solidFill>
              </a:rPr>
              <a:t>other disciple,</a:t>
            </a:r>
            <a:r>
              <a:rPr lang="en-US" sz="4000" dirty="0">
                <a:solidFill>
                  <a:schemeClr val="bg1"/>
                </a:solidFill>
              </a:rPr>
              <a:t> which was known unto the high priest, and </a:t>
            </a:r>
            <a:r>
              <a:rPr lang="en-US" sz="4000" dirty="0" err="1">
                <a:solidFill>
                  <a:schemeClr val="bg1"/>
                </a:solidFill>
              </a:rPr>
              <a:t>spake</a:t>
            </a:r>
            <a:r>
              <a:rPr lang="en-US" sz="4000" dirty="0">
                <a:solidFill>
                  <a:schemeClr val="bg1"/>
                </a:solidFill>
              </a:rPr>
              <a:t> unto her that kept the door, and brought in Peter.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0537670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aseline="30000" dirty="0" err="1">
                <a:solidFill>
                  <a:schemeClr val="bg1"/>
                </a:solidFill>
              </a:rPr>
              <a:t>Jn</a:t>
            </a:r>
            <a:r>
              <a:rPr lang="en-US" sz="4000" baseline="30000" dirty="0">
                <a:solidFill>
                  <a:schemeClr val="bg1"/>
                </a:solidFill>
              </a:rPr>
              <a:t> 18:17</a:t>
            </a:r>
            <a:r>
              <a:rPr lang="en-US" sz="4000" dirty="0">
                <a:solidFill>
                  <a:schemeClr val="bg1"/>
                </a:solidFill>
              </a:rPr>
              <a:t> Then </a:t>
            </a:r>
            <a:r>
              <a:rPr lang="en-US" sz="4000" dirty="0" err="1">
                <a:solidFill>
                  <a:schemeClr val="bg1"/>
                </a:solidFill>
              </a:rPr>
              <a:t>saith</a:t>
            </a:r>
            <a:r>
              <a:rPr lang="en-US" sz="4000" dirty="0">
                <a:solidFill>
                  <a:schemeClr val="bg1"/>
                </a:solidFill>
              </a:rPr>
              <a:t> </a:t>
            </a:r>
            <a:r>
              <a:rPr lang="en-US" sz="4000" u="sng" dirty="0">
                <a:solidFill>
                  <a:schemeClr val="bg1"/>
                </a:solidFill>
              </a:rPr>
              <a:t>the damsel</a:t>
            </a:r>
            <a:r>
              <a:rPr lang="en-US" sz="4000" dirty="0">
                <a:solidFill>
                  <a:schemeClr val="bg1"/>
                </a:solidFill>
              </a:rPr>
              <a:t> that kept the door unto Peter, Art not thou also </a:t>
            </a:r>
            <a:r>
              <a:rPr lang="en-US" sz="4000" i="1" u="sng" dirty="0">
                <a:solidFill>
                  <a:schemeClr val="bg1"/>
                </a:solidFill>
              </a:rPr>
              <a:t>one </a:t>
            </a:r>
            <a:r>
              <a:rPr lang="en-US" sz="4000" u="sng" dirty="0">
                <a:solidFill>
                  <a:schemeClr val="bg1"/>
                </a:solidFill>
              </a:rPr>
              <a:t>of </a:t>
            </a:r>
            <a:r>
              <a:rPr lang="en-US" sz="4000" b="1" u="sng" dirty="0">
                <a:solidFill>
                  <a:schemeClr val="bg1"/>
                </a:solidFill>
              </a:rPr>
              <a:t>this man's</a:t>
            </a:r>
            <a:r>
              <a:rPr lang="en-US" sz="4000" u="sng" dirty="0">
                <a:solidFill>
                  <a:schemeClr val="bg1"/>
                </a:solidFill>
              </a:rPr>
              <a:t> </a:t>
            </a:r>
            <a:r>
              <a:rPr lang="en-US" sz="4000" b="1" u="sng" dirty="0">
                <a:solidFill>
                  <a:schemeClr val="bg1"/>
                </a:solidFill>
              </a:rPr>
              <a:t>disciples</a:t>
            </a:r>
            <a:r>
              <a:rPr lang="en-US" sz="4000" u="sng" dirty="0">
                <a:solidFill>
                  <a:schemeClr val="bg1"/>
                </a:solidFill>
              </a:rPr>
              <a:t>?</a:t>
            </a:r>
            <a:r>
              <a:rPr lang="en-US" sz="4000" dirty="0">
                <a:solidFill>
                  <a:schemeClr val="bg1"/>
                </a:solidFill>
              </a:rPr>
              <a:t> He </a:t>
            </a:r>
            <a:r>
              <a:rPr lang="en-US" sz="4000" dirty="0" err="1">
                <a:solidFill>
                  <a:schemeClr val="bg1"/>
                </a:solidFill>
              </a:rPr>
              <a:t>saith</a:t>
            </a:r>
            <a:r>
              <a:rPr lang="en-US" sz="4000" dirty="0">
                <a:solidFill>
                  <a:schemeClr val="bg1"/>
                </a:solidFill>
              </a:rPr>
              <a:t>, I am not. </a:t>
            </a:r>
            <a:r>
              <a:rPr lang="en-US" sz="4000" baseline="30000" dirty="0" err="1" smtClean="0">
                <a:solidFill>
                  <a:schemeClr val="bg1"/>
                </a:solidFill>
              </a:rPr>
              <a:t>Jn</a:t>
            </a:r>
            <a:r>
              <a:rPr lang="en-US" sz="4000" baseline="30000" dirty="0" smtClean="0">
                <a:solidFill>
                  <a:schemeClr val="bg1"/>
                </a:solidFill>
              </a:rPr>
              <a:t> </a:t>
            </a:r>
            <a:r>
              <a:rPr lang="en-US" sz="4000" baseline="30000" dirty="0">
                <a:solidFill>
                  <a:schemeClr val="bg1"/>
                </a:solidFill>
              </a:rPr>
              <a:t>18:18</a:t>
            </a:r>
            <a:r>
              <a:rPr lang="en-US" sz="4000" dirty="0">
                <a:solidFill>
                  <a:schemeClr val="bg1"/>
                </a:solidFill>
              </a:rPr>
              <a:t> And the servants and officers stood there, who had made a fire of coals; for it was cold: and they warmed themselves: and Peter stood with them, and warmed himself.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6396671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Yeshua </a:t>
            </a:r>
            <a:r>
              <a:rPr lang="en-US" sz="4000" dirty="0" smtClean="0">
                <a:solidFill>
                  <a:schemeClr val="bg1"/>
                </a:solidFill>
              </a:rPr>
              <a:t>was questioned </a:t>
            </a:r>
            <a:r>
              <a:rPr lang="en-US" sz="4000" dirty="0">
                <a:solidFill>
                  <a:schemeClr val="bg1"/>
                </a:solidFill>
              </a:rPr>
              <a:t>by those who had already determined </a:t>
            </a:r>
            <a:r>
              <a:rPr lang="en-US" sz="4000" dirty="0" smtClean="0">
                <a:solidFill>
                  <a:schemeClr val="bg1"/>
                </a:solidFill>
              </a:rPr>
              <a:t>that He </a:t>
            </a:r>
            <a:r>
              <a:rPr lang="en-US" sz="4000" dirty="0">
                <a:solidFill>
                  <a:schemeClr val="bg1"/>
                </a:solidFill>
              </a:rPr>
              <a:t>should die for the sake of Israel and the nations.</a:t>
            </a:r>
          </a:p>
          <a:p>
            <a:pPr marL="0" indent="0" algn="ctr">
              <a:buNone/>
            </a:pPr>
            <a:r>
              <a:rPr lang="en-US" sz="4000" dirty="0">
                <a:solidFill>
                  <a:schemeClr val="bg1"/>
                </a:solidFill>
              </a:rPr>
              <a:t> </a:t>
            </a:r>
          </a:p>
          <a:p>
            <a:pPr marL="0" indent="0" algn="ctr">
              <a:buNone/>
            </a:pPr>
            <a:r>
              <a:rPr lang="en-US" sz="4000" baseline="30000" dirty="0" err="1">
                <a:solidFill>
                  <a:schemeClr val="bg1"/>
                </a:solidFill>
              </a:rPr>
              <a:t>Jn</a:t>
            </a:r>
            <a:r>
              <a:rPr lang="en-US" sz="4000" baseline="30000" dirty="0">
                <a:solidFill>
                  <a:schemeClr val="bg1"/>
                </a:solidFill>
              </a:rPr>
              <a:t> 18:14</a:t>
            </a:r>
            <a:r>
              <a:rPr lang="en-US" sz="4000" dirty="0">
                <a:solidFill>
                  <a:schemeClr val="bg1"/>
                </a:solidFill>
              </a:rPr>
              <a:t> Now Caiaphas was he, which gave counsel to the Jews, that it was expedient that one man should die for the </a:t>
            </a:r>
            <a:r>
              <a:rPr lang="en-US" sz="4000" dirty="0" smtClean="0">
                <a:solidFill>
                  <a:schemeClr val="bg1"/>
                </a:solidFill>
              </a:rPr>
              <a:t>people</a:t>
            </a: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1489138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err="1">
                <a:solidFill>
                  <a:schemeClr val="bg1"/>
                </a:solidFill>
              </a:rPr>
              <a:t>Jn</a:t>
            </a:r>
            <a:r>
              <a:rPr lang="en-US" sz="4000" baseline="30000" dirty="0">
                <a:solidFill>
                  <a:schemeClr val="bg1"/>
                </a:solidFill>
              </a:rPr>
              <a:t> 18:19</a:t>
            </a:r>
            <a:r>
              <a:rPr lang="en-US" sz="4000" dirty="0">
                <a:solidFill>
                  <a:schemeClr val="bg1"/>
                </a:solidFill>
              </a:rPr>
              <a:t> The high priest then asked Jesus of his disciples, and of his doctrine.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0818820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Yeshua’s response indicates </a:t>
            </a:r>
            <a:r>
              <a:rPr lang="en-US" sz="4000" dirty="0" smtClean="0">
                <a:solidFill>
                  <a:schemeClr val="bg1"/>
                </a:solidFill>
              </a:rPr>
              <a:t>that the </a:t>
            </a:r>
            <a:r>
              <a:rPr lang="en-US" sz="4000" dirty="0">
                <a:solidFill>
                  <a:schemeClr val="bg1"/>
                </a:solidFill>
              </a:rPr>
              <a:t>questions were traps and that His </a:t>
            </a:r>
            <a:r>
              <a:rPr lang="en-US" sz="4000" dirty="0" smtClean="0">
                <a:solidFill>
                  <a:schemeClr val="bg1"/>
                </a:solidFill>
              </a:rPr>
              <a:t>accusers </a:t>
            </a:r>
            <a:r>
              <a:rPr lang="en-US" sz="4000" dirty="0">
                <a:solidFill>
                  <a:schemeClr val="bg1"/>
                </a:solidFill>
              </a:rPr>
              <a:t>were well aware of the things He had spoken since He had lived His faith and ministry openly and for all to see and hear.</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4225411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err="1">
                <a:solidFill>
                  <a:schemeClr val="bg1"/>
                </a:solidFill>
              </a:rPr>
              <a:t>Jn</a:t>
            </a:r>
            <a:r>
              <a:rPr lang="en-US" sz="4000" baseline="30000" dirty="0">
                <a:solidFill>
                  <a:schemeClr val="bg1"/>
                </a:solidFill>
              </a:rPr>
              <a:t> 18:20</a:t>
            </a:r>
            <a:r>
              <a:rPr lang="en-US" sz="4000" dirty="0">
                <a:solidFill>
                  <a:schemeClr val="bg1"/>
                </a:solidFill>
              </a:rPr>
              <a:t> Jesus answered him, I </a:t>
            </a:r>
            <a:r>
              <a:rPr lang="en-US" sz="4000" dirty="0" err="1">
                <a:solidFill>
                  <a:schemeClr val="bg1"/>
                </a:solidFill>
              </a:rPr>
              <a:t>spake</a:t>
            </a:r>
            <a:r>
              <a:rPr lang="en-US" sz="4000" dirty="0">
                <a:solidFill>
                  <a:schemeClr val="bg1"/>
                </a:solidFill>
              </a:rPr>
              <a:t> openly to the world; I ever taught in the synagogue, and in the temple, whither the Jews always resort; and in secret have I said nothing. </a:t>
            </a:r>
          </a:p>
          <a:p>
            <a:pPr marL="0" indent="0" algn="ctr">
              <a:buNone/>
            </a:pPr>
            <a:r>
              <a:rPr lang="en-US" sz="4000" baseline="30000" dirty="0" err="1">
                <a:solidFill>
                  <a:schemeClr val="bg1"/>
                </a:solidFill>
              </a:rPr>
              <a:t>Jn</a:t>
            </a:r>
            <a:r>
              <a:rPr lang="en-US" sz="4000" baseline="30000" dirty="0">
                <a:solidFill>
                  <a:schemeClr val="bg1"/>
                </a:solidFill>
              </a:rPr>
              <a:t> 18:21</a:t>
            </a:r>
            <a:r>
              <a:rPr lang="en-US" sz="4000" dirty="0">
                <a:solidFill>
                  <a:schemeClr val="bg1"/>
                </a:solidFill>
              </a:rPr>
              <a:t> Why </a:t>
            </a:r>
            <a:r>
              <a:rPr lang="en-US" sz="4000" dirty="0" err="1">
                <a:solidFill>
                  <a:schemeClr val="bg1"/>
                </a:solidFill>
              </a:rPr>
              <a:t>askest</a:t>
            </a:r>
            <a:r>
              <a:rPr lang="en-US" sz="4000" dirty="0">
                <a:solidFill>
                  <a:schemeClr val="bg1"/>
                </a:solidFill>
              </a:rPr>
              <a:t> thou me? ask them which heard me, what I have said unto them: behold, they know what I said.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2692636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Contempt of </a:t>
            </a:r>
            <a:r>
              <a:rPr lang="en-US" sz="4000" dirty="0" smtClean="0">
                <a:solidFill>
                  <a:schemeClr val="bg1"/>
                </a:solidFill>
              </a:rPr>
              <a:t>court, </a:t>
            </a:r>
            <a:r>
              <a:rPr lang="en-US" sz="4000" dirty="0">
                <a:solidFill>
                  <a:schemeClr val="bg1"/>
                </a:solidFill>
              </a:rPr>
              <a:t>but not a real </a:t>
            </a:r>
            <a:r>
              <a:rPr lang="en-US" sz="4000" dirty="0" smtClean="0">
                <a:solidFill>
                  <a:schemeClr val="bg1"/>
                </a:solidFill>
              </a:rPr>
              <a:t>court, </a:t>
            </a:r>
            <a:r>
              <a:rPr lang="en-US" sz="4000" dirty="0">
                <a:solidFill>
                  <a:schemeClr val="bg1"/>
                </a:solidFill>
              </a:rPr>
              <a:t>so no contempt.</a:t>
            </a:r>
          </a:p>
          <a:p>
            <a:pPr marL="0" indent="0" algn="ctr">
              <a:buNone/>
            </a:pPr>
            <a:r>
              <a:rPr lang="en-US" sz="4000" dirty="0">
                <a:solidFill>
                  <a:schemeClr val="bg1"/>
                </a:solidFill>
              </a:rPr>
              <a:t> </a:t>
            </a:r>
          </a:p>
          <a:p>
            <a:pPr marL="0" indent="0" algn="ctr">
              <a:buNone/>
            </a:pPr>
            <a:r>
              <a:rPr lang="en-US" sz="4000" baseline="30000" dirty="0" err="1">
                <a:solidFill>
                  <a:schemeClr val="bg1"/>
                </a:solidFill>
              </a:rPr>
              <a:t>Jn</a:t>
            </a:r>
            <a:r>
              <a:rPr lang="en-US" sz="4000" baseline="30000" dirty="0">
                <a:solidFill>
                  <a:schemeClr val="bg1"/>
                </a:solidFill>
              </a:rPr>
              <a:t> 18:22</a:t>
            </a:r>
            <a:r>
              <a:rPr lang="en-US" sz="4000" dirty="0">
                <a:solidFill>
                  <a:schemeClr val="bg1"/>
                </a:solidFill>
              </a:rPr>
              <a:t> And when he had thus spoken, one of the officers which stood by struck Jesus with the palm of his hand, saying, </a:t>
            </a:r>
            <a:r>
              <a:rPr lang="en-US" sz="4000" dirty="0" err="1">
                <a:solidFill>
                  <a:schemeClr val="bg1"/>
                </a:solidFill>
              </a:rPr>
              <a:t>Answerest</a:t>
            </a:r>
            <a:r>
              <a:rPr lang="en-US" sz="4000" dirty="0">
                <a:solidFill>
                  <a:schemeClr val="bg1"/>
                </a:solidFill>
              </a:rPr>
              <a:t> thou the high priest so?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6927152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Yeshua questions His accusers </a:t>
            </a:r>
            <a:r>
              <a:rPr lang="en-US" sz="4000" dirty="0" smtClean="0">
                <a:solidFill>
                  <a:schemeClr val="bg1"/>
                </a:solidFill>
              </a:rPr>
              <a:t>accusations </a:t>
            </a:r>
            <a:r>
              <a:rPr lang="en-US" sz="4000" dirty="0">
                <a:solidFill>
                  <a:schemeClr val="bg1"/>
                </a:solidFill>
              </a:rPr>
              <a:t>and hypocrisy.</a:t>
            </a:r>
          </a:p>
          <a:p>
            <a:pPr marL="0" indent="0" algn="ctr">
              <a:buNone/>
            </a:pPr>
            <a:r>
              <a:rPr lang="en-US" sz="4000" dirty="0">
                <a:solidFill>
                  <a:schemeClr val="bg1"/>
                </a:solidFill>
              </a:rPr>
              <a:t> </a:t>
            </a:r>
          </a:p>
          <a:p>
            <a:pPr marL="0" indent="0" algn="ctr">
              <a:buNone/>
            </a:pPr>
            <a:r>
              <a:rPr lang="en-US" sz="4000" baseline="30000" dirty="0" err="1">
                <a:solidFill>
                  <a:schemeClr val="bg1"/>
                </a:solidFill>
              </a:rPr>
              <a:t>Jn</a:t>
            </a:r>
            <a:r>
              <a:rPr lang="en-US" sz="4000" baseline="30000" dirty="0">
                <a:solidFill>
                  <a:schemeClr val="bg1"/>
                </a:solidFill>
              </a:rPr>
              <a:t> 18:23</a:t>
            </a:r>
            <a:r>
              <a:rPr lang="en-US" sz="4000" dirty="0">
                <a:solidFill>
                  <a:schemeClr val="bg1"/>
                </a:solidFill>
              </a:rPr>
              <a:t> Jesus answered him, If I have spoken evil, bear witness of the evil: but if well, why </a:t>
            </a:r>
            <a:r>
              <a:rPr lang="en-US" sz="4000" dirty="0" err="1">
                <a:solidFill>
                  <a:schemeClr val="bg1"/>
                </a:solidFill>
              </a:rPr>
              <a:t>smitest</a:t>
            </a:r>
            <a:r>
              <a:rPr lang="en-US" sz="4000" dirty="0">
                <a:solidFill>
                  <a:schemeClr val="bg1"/>
                </a:solidFill>
              </a:rPr>
              <a:t> thou me?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0777117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John is the only writer who informs us that Yeshua had been taken </a:t>
            </a:r>
            <a:r>
              <a:rPr lang="en-US" sz="4000" dirty="0" smtClean="0">
                <a:solidFill>
                  <a:schemeClr val="bg1"/>
                </a:solidFill>
              </a:rPr>
              <a:t>to Annas </a:t>
            </a:r>
            <a:r>
              <a:rPr lang="en-US" sz="4000" dirty="0">
                <a:solidFill>
                  <a:schemeClr val="bg1"/>
                </a:solidFill>
              </a:rPr>
              <a:t>first and then sent to Caiaphas as indicated in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936242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endParaRPr lang="en-US" dirty="0" smtClean="0">
              <a:latin typeface="Helvetica" panose="020B0604020202020204" pitchFamily="34" charset="0"/>
              <a:cs typeface="Helvetica" panose="020B0604020202020204" pitchFamily="34" charset="0"/>
            </a:endParaRPr>
          </a:p>
          <a:p>
            <a:pPr algn="ctr">
              <a:buNone/>
            </a:pPr>
            <a:endParaRPr lang="en-US" sz="4400" b="1" dirty="0" smtClean="0">
              <a:solidFill>
                <a:schemeClr val="bg1"/>
              </a:solidFill>
              <a:latin typeface="Helvetica" panose="020B0604020202020204" pitchFamily="34" charset="0"/>
              <a:cs typeface="Helvetica" panose="020B0604020202020204" pitchFamily="34" charset="0"/>
            </a:endParaRPr>
          </a:p>
          <a:p>
            <a:pPr algn="ctr">
              <a:buNone/>
            </a:pPr>
            <a:r>
              <a:rPr lang="en-US" sz="4400" b="1" dirty="0" smtClean="0">
                <a:solidFill>
                  <a:schemeClr val="bg1"/>
                </a:solidFill>
                <a:latin typeface="Helvetica" panose="020B0604020202020204" pitchFamily="34" charset="0"/>
                <a:cs typeface="Helvetica" panose="020B0604020202020204" pitchFamily="34" charset="0"/>
              </a:rPr>
              <a:t>TODAY’S </a:t>
            </a:r>
            <a:r>
              <a:rPr lang="en-US" sz="4400" b="1" dirty="0">
                <a:solidFill>
                  <a:schemeClr val="bg1"/>
                </a:solidFill>
                <a:latin typeface="Helvetica" panose="020B0604020202020204" pitchFamily="34" charset="0"/>
                <a:cs typeface="Helvetica" panose="020B0604020202020204" pitchFamily="34" charset="0"/>
              </a:rPr>
              <a:t>MESSAGE</a:t>
            </a:r>
          </a:p>
          <a:p>
            <a:pPr algn="ctr">
              <a:buNone/>
            </a:pPr>
            <a:r>
              <a:rPr lang="en-US" sz="4400" dirty="0" smtClean="0">
                <a:solidFill>
                  <a:schemeClr val="bg1"/>
                </a:solidFill>
              </a:rPr>
              <a:t>“When Your Faith is Tested</a:t>
            </a:r>
            <a:r>
              <a:rPr lang="en-US" sz="4400" b="1" dirty="0" smtClean="0">
                <a:solidFill>
                  <a:schemeClr val="bg1"/>
                </a:solidFill>
                <a:latin typeface="Helvetica" panose="020B0604020202020204" pitchFamily="34" charset="0"/>
                <a:cs typeface="Helvetica" panose="020B0604020202020204" pitchFamily="34" charset="0"/>
              </a:rPr>
              <a:t>”</a:t>
            </a:r>
          </a:p>
        </p:txBody>
      </p:sp>
      <p:sp>
        <p:nvSpPr>
          <p:cNvPr id="5" name="Slide Number Placeholder 4"/>
          <p:cNvSpPr>
            <a:spLocks noGrp="1"/>
          </p:cNvSpPr>
          <p:nvPr>
            <p:ph type="sldNum" sz="quarter" idx="12"/>
          </p:nvPr>
        </p:nvSpPr>
        <p:spPr/>
        <p:txBody>
          <a:bodyPr/>
          <a:lstStyle/>
          <a:p>
            <a:fld id="{ABE43780-39AE-FD47-8E4A-A7BCC7E08357}" type="slidenum">
              <a:rPr lang="en-US" smtClean="0"/>
              <a:pPr/>
              <a:t>3</a:t>
            </a:fld>
            <a:endParaRPr lang="en-US"/>
          </a:p>
        </p:txBody>
      </p:sp>
      <p:sp>
        <p:nvSpPr>
          <p:cNvPr id="4"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12358337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err="1">
                <a:solidFill>
                  <a:schemeClr val="bg1"/>
                </a:solidFill>
              </a:rPr>
              <a:t>Jn</a:t>
            </a:r>
            <a:r>
              <a:rPr lang="en-US" sz="4000" baseline="30000" dirty="0">
                <a:solidFill>
                  <a:schemeClr val="bg1"/>
                </a:solidFill>
              </a:rPr>
              <a:t> 18:13</a:t>
            </a:r>
            <a:r>
              <a:rPr lang="en-US" sz="4000" dirty="0">
                <a:solidFill>
                  <a:schemeClr val="bg1"/>
                </a:solidFill>
              </a:rPr>
              <a:t> And led him away to </a:t>
            </a:r>
            <a:r>
              <a:rPr lang="en-US" sz="4000" dirty="0" err="1">
                <a:solidFill>
                  <a:schemeClr val="bg1"/>
                </a:solidFill>
              </a:rPr>
              <a:t>Annas</a:t>
            </a:r>
            <a:r>
              <a:rPr lang="en-US" sz="4000" dirty="0">
                <a:solidFill>
                  <a:schemeClr val="bg1"/>
                </a:solidFill>
              </a:rPr>
              <a:t> first; for he was father-in-law to Caiaphas, which was the high priest that same year. </a:t>
            </a:r>
          </a:p>
          <a:p>
            <a:pPr marL="0" indent="0" algn="ctr">
              <a:buNone/>
            </a:pPr>
            <a:r>
              <a:rPr lang="en-US" sz="4000" baseline="30000" dirty="0" err="1">
                <a:solidFill>
                  <a:schemeClr val="bg1"/>
                </a:solidFill>
              </a:rPr>
              <a:t>Jn</a:t>
            </a:r>
            <a:r>
              <a:rPr lang="en-US" sz="4000" baseline="30000" dirty="0">
                <a:solidFill>
                  <a:schemeClr val="bg1"/>
                </a:solidFill>
              </a:rPr>
              <a:t> 18:14</a:t>
            </a:r>
            <a:r>
              <a:rPr lang="en-US" sz="4000" dirty="0">
                <a:solidFill>
                  <a:schemeClr val="bg1"/>
                </a:solidFill>
              </a:rPr>
              <a:t> Now Caiaphas was he, which gave counsel to the Jews, that it was expedient that one man should die for the people</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2958321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err="1">
                <a:solidFill>
                  <a:schemeClr val="bg1"/>
                </a:solidFill>
              </a:rPr>
              <a:t>Jn</a:t>
            </a:r>
            <a:r>
              <a:rPr lang="en-US" sz="4000" baseline="30000" dirty="0">
                <a:solidFill>
                  <a:schemeClr val="bg1"/>
                </a:solidFill>
              </a:rPr>
              <a:t> 18:24</a:t>
            </a:r>
            <a:r>
              <a:rPr lang="en-US" sz="4000" dirty="0">
                <a:solidFill>
                  <a:schemeClr val="bg1"/>
                </a:solidFill>
              </a:rPr>
              <a:t> Now </a:t>
            </a:r>
            <a:r>
              <a:rPr lang="en-US" sz="4000" dirty="0" err="1">
                <a:solidFill>
                  <a:schemeClr val="bg1"/>
                </a:solidFill>
              </a:rPr>
              <a:t>Annas</a:t>
            </a:r>
            <a:r>
              <a:rPr lang="en-US" sz="4000" dirty="0">
                <a:solidFill>
                  <a:schemeClr val="bg1"/>
                </a:solidFill>
              </a:rPr>
              <a:t> had sent him bound unto Caiaphas the high priest. </a:t>
            </a:r>
          </a:p>
          <a:p>
            <a:pPr marL="0" indent="0" algn="ctr">
              <a:buNone/>
            </a:pPr>
            <a:endParaRPr lang="en-US" sz="4000" dirty="0" smtClean="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9700267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Peter’s </a:t>
            </a:r>
            <a:r>
              <a:rPr lang="en-US" sz="4000" dirty="0" smtClean="0">
                <a:solidFill>
                  <a:schemeClr val="bg1"/>
                </a:solidFill>
              </a:rPr>
              <a:t>Second </a:t>
            </a:r>
            <a:r>
              <a:rPr lang="en-US" sz="4000" dirty="0">
                <a:solidFill>
                  <a:schemeClr val="bg1"/>
                </a:solidFill>
              </a:rPr>
              <a:t>D</a:t>
            </a:r>
            <a:r>
              <a:rPr lang="en-US" sz="4000" dirty="0" smtClean="0">
                <a:solidFill>
                  <a:schemeClr val="bg1"/>
                </a:solidFill>
              </a:rPr>
              <a:t>enial</a:t>
            </a:r>
            <a:endParaRPr lang="en-US" sz="4000" dirty="0">
              <a:solidFill>
                <a:schemeClr val="bg1"/>
              </a:solidFill>
            </a:endParaRPr>
          </a:p>
          <a:p>
            <a:pPr marL="0" indent="0" algn="ctr">
              <a:buNone/>
            </a:pPr>
            <a:r>
              <a:rPr lang="en-US" sz="4000" dirty="0">
                <a:solidFill>
                  <a:schemeClr val="bg1"/>
                </a:solidFill>
              </a:rPr>
              <a:t> </a:t>
            </a:r>
          </a:p>
          <a:p>
            <a:pPr marL="0" indent="0" algn="ctr">
              <a:buNone/>
            </a:pPr>
            <a:r>
              <a:rPr lang="en-US" sz="4000" baseline="30000" dirty="0" err="1">
                <a:solidFill>
                  <a:schemeClr val="bg1"/>
                </a:solidFill>
              </a:rPr>
              <a:t>Jn</a:t>
            </a:r>
            <a:r>
              <a:rPr lang="en-US" sz="4000" baseline="30000" dirty="0">
                <a:solidFill>
                  <a:schemeClr val="bg1"/>
                </a:solidFill>
              </a:rPr>
              <a:t> 18:25</a:t>
            </a:r>
            <a:r>
              <a:rPr lang="en-US" sz="4000" dirty="0">
                <a:solidFill>
                  <a:schemeClr val="bg1"/>
                </a:solidFill>
              </a:rPr>
              <a:t> And Simon Peter stood and warmed himself. </a:t>
            </a:r>
            <a:r>
              <a:rPr lang="en-US" sz="4000" u="sng" dirty="0">
                <a:solidFill>
                  <a:schemeClr val="bg1"/>
                </a:solidFill>
              </a:rPr>
              <a:t>They said</a:t>
            </a:r>
            <a:r>
              <a:rPr lang="en-US" sz="4000" dirty="0">
                <a:solidFill>
                  <a:schemeClr val="bg1"/>
                </a:solidFill>
              </a:rPr>
              <a:t> therefore unto him, Art not thou also </a:t>
            </a:r>
            <a:r>
              <a:rPr lang="en-US" sz="4000" i="1" u="sng" dirty="0">
                <a:solidFill>
                  <a:schemeClr val="bg1"/>
                </a:solidFill>
              </a:rPr>
              <a:t>one </a:t>
            </a:r>
            <a:r>
              <a:rPr lang="en-US" sz="4000" u="sng" dirty="0">
                <a:solidFill>
                  <a:schemeClr val="bg1"/>
                </a:solidFill>
              </a:rPr>
              <a:t>of </a:t>
            </a:r>
            <a:r>
              <a:rPr lang="en-US" sz="4000" b="1" u="sng" dirty="0">
                <a:solidFill>
                  <a:schemeClr val="bg1"/>
                </a:solidFill>
              </a:rPr>
              <a:t>his disciples</a:t>
            </a:r>
            <a:r>
              <a:rPr lang="en-US" sz="4000" u="sng" dirty="0">
                <a:solidFill>
                  <a:schemeClr val="bg1"/>
                </a:solidFill>
              </a:rPr>
              <a:t>?</a:t>
            </a:r>
            <a:r>
              <a:rPr lang="en-US" sz="4000" dirty="0">
                <a:solidFill>
                  <a:schemeClr val="bg1"/>
                </a:solidFill>
              </a:rPr>
              <a:t> He denied </a:t>
            </a:r>
            <a:r>
              <a:rPr lang="en-US" sz="4000" i="1" dirty="0">
                <a:solidFill>
                  <a:schemeClr val="bg1"/>
                </a:solidFill>
              </a:rPr>
              <a:t>it, </a:t>
            </a:r>
            <a:r>
              <a:rPr lang="en-US" sz="4000" dirty="0">
                <a:solidFill>
                  <a:schemeClr val="bg1"/>
                </a:solidFill>
              </a:rPr>
              <a:t>and said, I am not.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8212825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Peter’s </a:t>
            </a:r>
            <a:r>
              <a:rPr lang="en-US" sz="4000" dirty="0" smtClean="0">
                <a:solidFill>
                  <a:schemeClr val="bg1"/>
                </a:solidFill>
              </a:rPr>
              <a:t>Third Denial</a:t>
            </a:r>
            <a:endParaRPr lang="en-US" sz="4000" dirty="0">
              <a:solidFill>
                <a:schemeClr val="bg1"/>
              </a:solidFill>
            </a:endParaRPr>
          </a:p>
          <a:p>
            <a:pPr marL="0" indent="0" algn="ctr">
              <a:buNone/>
            </a:pPr>
            <a:r>
              <a:rPr lang="en-US" sz="4000" dirty="0">
                <a:solidFill>
                  <a:schemeClr val="bg1"/>
                </a:solidFill>
              </a:rPr>
              <a:t> </a:t>
            </a:r>
          </a:p>
          <a:p>
            <a:pPr marL="0" indent="0" algn="ctr">
              <a:buNone/>
            </a:pPr>
            <a:r>
              <a:rPr lang="en-US" sz="4000" baseline="30000" dirty="0" err="1">
                <a:solidFill>
                  <a:schemeClr val="bg1"/>
                </a:solidFill>
              </a:rPr>
              <a:t>Jn</a:t>
            </a:r>
            <a:r>
              <a:rPr lang="en-US" sz="4000" baseline="30000" dirty="0">
                <a:solidFill>
                  <a:schemeClr val="bg1"/>
                </a:solidFill>
              </a:rPr>
              <a:t> 18:26</a:t>
            </a:r>
            <a:r>
              <a:rPr lang="en-US" sz="4000" dirty="0">
                <a:solidFill>
                  <a:schemeClr val="bg1"/>
                </a:solidFill>
              </a:rPr>
              <a:t> One of the servants of the high priest, being </a:t>
            </a:r>
            <a:r>
              <a:rPr lang="en-US" sz="4000" i="1" dirty="0">
                <a:solidFill>
                  <a:schemeClr val="bg1"/>
                </a:solidFill>
              </a:rPr>
              <a:t>his </a:t>
            </a:r>
            <a:r>
              <a:rPr lang="en-US" sz="4000" dirty="0">
                <a:solidFill>
                  <a:schemeClr val="bg1"/>
                </a:solidFill>
              </a:rPr>
              <a:t>kinsman whose ear Peter cut off, </a:t>
            </a:r>
            <a:r>
              <a:rPr lang="en-US" sz="4000" dirty="0" err="1">
                <a:solidFill>
                  <a:schemeClr val="bg1"/>
                </a:solidFill>
              </a:rPr>
              <a:t>saith</a:t>
            </a:r>
            <a:r>
              <a:rPr lang="en-US" sz="4000" dirty="0">
                <a:solidFill>
                  <a:schemeClr val="bg1"/>
                </a:solidFill>
              </a:rPr>
              <a:t>, Did not I see thee in the garden with him?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9680420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 </a:t>
            </a:r>
            <a:r>
              <a:rPr lang="en-US" sz="4000" dirty="0" smtClean="0">
                <a:solidFill>
                  <a:schemeClr val="bg1"/>
                </a:solidFill>
              </a:rPr>
              <a:t>When </a:t>
            </a:r>
            <a:r>
              <a:rPr lang="en-US" sz="4000" dirty="0">
                <a:solidFill>
                  <a:schemeClr val="bg1"/>
                </a:solidFill>
              </a:rPr>
              <a:t>Peter pulled </a:t>
            </a:r>
            <a:r>
              <a:rPr lang="en-US" sz="4000" dirty="0" smtClean="0">
                <a:solidFill>
                  <a:schemeClr val="bg1"/>
                </a:solidFill>
              </a:rPr>
              <a:t>a sword </a:t>
            </a:r>
            <a:r>
              <a:rPr lang="en-US" sz="4000" dirty="0">
                <a:solidFill>
                  <a:schemeClr val="bg1"/>
                </a:solidFill>
              </a:rPr>
              <a:t>in the Garden of </a:t>
            </a:r>
            <a:r>
              <a:rPr lang="en-US" sz="4000" dirty="0" smtClean="0">
                <a:solidFill>
                  <a:schemeClr val="bg1"/>
                </a:solidFill>
              </a:rPr>
              <a:t>Gethsemane, </a:t>
            </a:r>
            <a:r>
              <a:rPr lang="en-US" sz="4000" dirty="0">
                <a:solidFill>
                  <a:schemeClr val="bg1"/>
                </a:solidFill>
              </a:rPr>
              <a:t>and cut off </a:t>
            </a:r>
            <a:r>
              <a:rPr lang="en-US" sz="4000" dirty="0" err="1">
                <a:solidFill>
                  <a:schemeClr val="bg1"/>
                </a:solidFill>
              </a:rPr>
              <a:t>Malchus’s</a:t>
            </a:r>
            <a:r>
              <a:rPr lang="en-US" sz="4000" dirty="0">
                <a:solidFill>
                  <a:schemeClr val="bg1"/>
                </a:solidFill>
              </a:rPr>
              <a:t> </a:t>
            </a:r>
            <a:r>
              <a:rPr lang="en-US" sz="4000" dirty="0" smtClean="0">
                <a:solidFill>
                  <a:schemeClr val="bg1"/>
                </a:solidFill>
              </a:rPr>
              <a:t>ear, </a:t>
            </a:r>
            <a:r>
              <a:rPr lang="en-US" sz="4000" dirty="0">
                <a:solidFill>
                  <a:schemeClr val="bg1"/>
                </a:solidFill>
              </a:rPr>
              <a:t>he demonstrated he was willing to die for Yeshua. </a:t>
            </a:r>
            <a:r>
              <a:rPr lang="en-US" sz="4000" dirty="0" smtClean="0">
                <a:solidFill>
                  <a:schemeClr val="bg1"/>
                </a:solidFill>
              </a:rPr>
              <a:t>But, </a:t>
            </a:r>
            <a:r>
              <a:rPr lang="en-US" sz="4000" dirty="0">
                <a:solidFill>
                  <a:schemeClr val="bg1"/>
                </a:solidFill>
              </a:rPr>
              <a:t>when it came to identifying as one of Messiah’s </a:t>
            </a:r>
            <a:r>
              <a:rPr lang="en-US" sz="4000" dirty="0" smtClean="0">
                <a:solidFill>
                  <a:schemeClr val="bg1"/>
                </a:solidFill>
              </a:rPr>
              <a:t>disciples, </a:t>
            </a:r>
            <a:r>
              <a:rPr lang="en-US" sz="4000" dirty="0">
                <a:solidFill>
                  <a:schemeClr val="bg1"/>
                </a:solidFill>
              </a:rPr>
              <a:t>Peter denied he was a disciple 3 times.</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1473261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err="1">
                <a:solidFill>
                  <a:schemeClr val="bg1"/>
                </a:solidFill>
              </a:rPr>
              <a:t>Jn</a:t>
            </a:r>
            <a:r>
              <a:rPr lang="en-US" sz="4000" baseline="30000" dirty="0">
                <a:solidFill>
                  <a:schemeClr val="bg1"/>
                </a:solidFill>
              </a:rPr>
              <a:t> 18:27</a:t>
            </a:r>
            <a:r>
              <a:rPr lang="en-US" sz="4000" dirty="0">
                <a:solidFill>
                  <a:schemeClr val="bg1"/>
                </a:solidFill>
              </a:rPr>
              <a:t> Peter then denied again: and immediately the cock crew.</a:t>
            </a:r>
          </a:p>
          <a:p>
            <a:pPr marL="0" indent="0" algn="ctr">
              <a:buNone/>
            </a:pPr>
            <a:endParaRPr lang="en-US" sz="4000" dirty="0" smtClean="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0631149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Matthew records Peter’s third denial this </a:t>
            </a:r>
            <a:r>
              <a:rPr lang="en-US" sz="4000" dirty="0" smtClean="0">
                <a:solidFill>
                  <a:schemeClr val="bg1"/>
                </a:solidFill>
              </a:rPr>
              <a:t>way:</a:t>
            </a:r>
            <a:endParaRPr lang="en-US" sz="4000" dirty="0">
              <a:solidFill>
                <a:schemeClr val="bg1"/>
              </a:solidFill>
            </a:endParaRPr>
          </a:p>
          <a:p>
            <a:pPr marL="0" indent="0" algn="ctr">
              <a:buNone/>
            </a:pPr>
            <a:r>
              <a:rPr lang="en-US" sz="4000" dirty="0">
                <a:solidFill>
                  <a:schemeClr val="bg1"/>
                </a:solidFill>
              </a:rPr>
              <a:t> </a:t>
            </a:r>
          </a:p>
          <a:p>
            <a:pPr marL="0" indent="0" algn="ctr">
              <a:buNone/>
            </a:pPr>
            <a:r>
              <a:rPr lang="en-US" sz="4000" baseline="30000" dirty="0">
                <a:solidFill>
                  <a:schemeClr val="bg1"/>
                </a:solidFill>
              </a:rPr>
              <a:t>Mt 26:73</a:t>
            </a:r>
            <a:r>
              <a:rPr lang="en-US" sz="4000" dirty="0">
                <a:solidFill>
                  <a:schemeClr val="bg1"/>
                </a:solidFill>
              </a:rPr>
              <a:t> And after a while came unto </a:t>
            </a:r>
            <a:r>
              <a:rPr lang="en-US" sz="4000" i="1" dirty="0">
                <a:solidFill>
                  <a:schemeClr val="bg1"/>
                </a:solidFill>
              </a:rPr>
              <a:t>him </a:t>
            </a:r>
            <a:r>
              <a:rPr lang="en-US" sz="4000" dirty="0">
                <a:solidFill>
                  <a:schemeClr val="bg1"/>
                </a:solidFill>
              </a:rPr>
              <a:t>they that stood by, and said to Peter, Surely thou also art </a:t>
            </a:r>
            <a:r>
              <a:rPr lang="en-US" sz="4000" i="1" dirty="0">
                <a:solidFill>
                  <a:schemeClr val="bg1"/>
                </a:solidFill>
              </a:rPr>
              <a:t>one </a:t>
            </a:r>
            <a:r>
              <a:rPr lang="en-US" sz="4000" dirty="0">
                <a:solidFill>
                  <a:schemeClr val="bg1"/>
                </a:solidFill>
              </a:rPr>
              <a:t>of them; for thy speech </a:t>
            </a:r>
            <a:r>
              <a:rPr lang="en-US" sz="4000" dirty="0" err="1">
                <a:solidFill>
                  <a:schemeClr val="bg1"/>
                </a:solidFill>
              </a:rPr>
              <a:t>betrayeth</a:t>
            </a:r>
            <a:r>
              <a:rPr lang="en-US" sz="4000" dirty="0">
                <a:solidFill>
                  <a:schemeClr val="bg1"/>
                </a:solidFill>
              </a:rPr>
              <a:t> thee.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2510926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Mt 26:74</a:t>
            </a:r>
            <a:r>
              <a:rPr lang="en-US" sz="4000" dirty="0">
                <a:solidFill>
                  <a:schemeClr val="bg1"/>
                </a:solidFill>
              </a:rPr>
              <a:t> Then began he to curse and to swear, </a:t>
            </a:r>
            <a:r>
              <a:rPr lang="en-US" sz="4000" i="1" dirty="0">
                <a:solidFill>
                  <a:schemeClr val="bg1"/>
                </a:solidFill>
              </a:rPr>
              <a:t>saying, </a:t>
            </a:r>
            <a:r>
              <a:rPr lang="en-US" sz="4000" dirty="0">
                <a:solidFill>
                  <a:schemeClr val="bg1"/>
                </a:solidFill>
              </a:rPr>
              <a:t>I know not the man. And immediately the cock crew. </a:t>
            </a:r>
          </a:p>
          <a:p>
            <a:pPr marL="0" indent="0" algn="ctr">
              <a:buNone/>
            </a:pPr>
            <a:r>
              <a:rPr lang="en-US" sz="4000" baseline="30000" dirty="0">
                <a:solidFill>
                  <a:schemeClr val="bg1"/>
                </a:solidFill>
              </a:rPr>
              <a:t>Mt 26:75</a:t>
            </a:r>
            <a:r>
              <a:rPr lang="en-US" sz="4000" dirty="0">
                <a:solidFill>
                  <a:schemeClr val="bg1"/>
                </a:solidFill>
              </a:rPr>
              <a:t> And Peter remembered the word of Jesus, which said unto him, Before the cock crow, thou shalt deny me thrice. And he went out, and wept bitterly.</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3780630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04875" y="614553"/>
            <a:ext cx="7334250" cy="3857625"/>
          </a:xfrm>
        </p:spPr>
        <p:txBody>
          <a:bodyPr>
            <a:normAutofit fontScale="85000" lnSpcReduction="10000"/>
          </a:bodyPr>
          <a:lstStyle/>
          <a:p>
            <a:pPr marL="0" indent="0" algn="ctr">
              <a:buNone/>
            </a:pPr>
            <a:r>
              <a:rPr lang="en-US" sz="4000" dirty="0">
                <a:solidFill>
                  <a:schemeClr val="bg1"/>
                </a:solidFill>
              </a:rPr>
              <a:t>Luke records Peter’s third denial this </a:t>
            </a:r>
            <a:r>
              <a:rPr lang="en-US" sz="4000" dirty="0" smtClean="0">
                <a:solidFill>
                  <a:schemeClr val="bg1"/>
                </a:solidFill>
              </a:rPr>
              <a:t>way:</a:t>
            </a:r>
            <a:endParaRPr lang="en-US" sz="4000" dirty="0">
              <a:solidFill>
                <a:schemeClr val="bg1"/>
              </a:solidFill>
            </a:endParaRPr>
          </a:p>
          <a:p>
            <a:pPr marL="0" indent="0" algn="ctr">
              <a:buNone/>
            </a:pPr>
            <a:r>
              <a:rPr lang="en-US" sz="4000" dirty="0">
                <a:solidFill>
                  <a:schemeClr val="bg1"/>
                </a:solidFill>
              </a:rPr>
              <a:t> </a:t>
            </a:r>
          </a:p>
          <a:p>
            <a:pPr marL="0" indent="0" algn="ctr">
              <a:buNone/>
            </a:pPr>
            <a:r>
              <a:rPr lang="en-US" sz="4000" baseline="30000" dirty="0" err="1">
                <a:solidFill>
                  <a:schemeClr val="bg1"/>
                </a:solidFill>
              </a:rPr>
              <a:t>Lk</a:t>
            </a:r>
            <a:r>
              <a:rPr lang="en-US" sz="4000" baseline="30000" dirty="0">
                <a:solidFill>
                  <a:schemeClr val="bg1"/>
                </a:solidFill>
              </a:rPr>
              <a:t> 22:59</a:t>
            </a:r>
            <a:r>
              <a:rPr lang="en-US" sz="4000" dirty="0">
                <a:solidFill>
                  <a:schemeClr val="bg1"/>
                </a:solidFill>
              </a:rPr>
              <a:t> And about the space of one hour after another confidently affirmed, saying, Of a truth this </a:t>
            </a:r>
            <a:r>
              <a:rPr lang="en-US" sz="4000" i="1" dirty="0">
                <a:solidFill>
                  <a:schemeClr val="bg1"/>
                </a:solidFill>
              </a:rPr>
              <a:t>fellow </a:t>
            </a:r>
            <a:r>
              <a:rPr lang="en-US" sz="4000" dirty="0">
                <a:solidFill>
                  <a:schemeClr val="bg1"/>
                </a:solidFill>
              </a:rPr>
              <a:t>also was with him: for he is a </a:t>
            </a:r>
            <a:r>
              <a:rPr lang="en-US" sz="4000" dirty="0" err="1">
                <a:solidFill>
                  <a:schemeClr val="bg1"/>
                </a:solidFill>
              </a:rPr>
              <a:t>Galilaean</a:t>
            </a: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764776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err="1">
                <a:solidFill>
                  <a:schemeClr val="bg1"/>
                </a:solidFill>
              </a:rPr>
              <a:t>Lk</a:t>
            </a:r>
            <a:r>
              <a:rPr lang="en-US" sz="4000" baseline="30000" dirty="0">
                <a:solidFill>
                  <a:schemeClr val="bg1"/>
                </a:solidFill>
              </a:rPr>
              <a:t> 22:60</a:t>
            </a:r>
            <a:r>
              <a:rPr lang="en-US" sz="4000" dirty="0">
                <a:solidFill>
                  <a:schemeClr val="bg1"/>
                </a:solidFill>
              </a:rPr>
              <a:t> And Peter said, Man, I know not what thou </a:t>
            </a:r>
            <a:r>
              <a:rPr lang="en-US" sz="4000" dirty="0" err="1">
                <a:solidFill>
                  <a:schemeClr val="bg1"/>
                </a:solidFill>
              </a:rPr>
              <a:t>sayest</a:t>
            </a:r>
            <a:r>
              <a:rPr lang="en-US" sz="4000" dirty="0">
                <a:solidFill>
                  <a:schemeClr val="bg1"/>
                </a:solidFill>
              </a:rPr>
              <a:t>. And immediately, while he yet </a:t>
            </a:r>
            <a:r>
              <a:rPr lang="en-US" sz="4000" dirty="0" err="1">
                <a:solidFill>
                  <a:schemeClr val="bg1"/>
                </a:solidFill>
              </a:rPr>
              <a:t>spake</a:t>
            </a:r>
            <a:r>
              <a:rPr lang="en-US" sz="4000" dirty="0">
                <a:solidFill>
                  <a:schemeClr val="bg1"/>
                </a:solidFill>
              </a:rPr>
              <a:t>, the cock crew. </a:t>
            </a:r>
          </a:p>
          <a:p>
            <a:pPr marL="0" indent="0" algn="ctr">
              <a:buNone/>
            </a:pPr>
            <a:r>
              <a:rPr lang="en-US" sz="4000" baseline="30000" dirty="0" err="1">
                <a:solidFill>
                  <a:schemeClr val="bg1"/>
                </a:solidFill>
              </a:rPr>
              <a:t>Lk</a:t>
            </a:r>
            <a:r>
              <a:rPr lang="en-US" sz="4000" baseline="30000" dirty="0">
                <a:solidFill>
                  <a:schemeClr val="bg1"/>
                </a:solidFill>
              </a:rPr>
              <a:t> 22:61</a:t>
            </a:r>
            <a:r>
              <a:rPr lang="en-US" sz="4000" dirty="0">
                <a:solidFill>
                  <a:schemeClr val="bg1"/>
                </a:solidFill>
              </a:rPr>
              <a:t> And the Lord turned, and looked upon Peter. And Peter remembered the word of the Lord, how he had said unto him, Before the cock crow, thou shalt deny me thrice. </a:t>
            </a:r>
          </a:p>
          <a:p>
            <a:pPr marL="0" indent="0" algn="ctr">
              <a:buNone/>
            </a:pPr>
            <a:r>
              <a:rPr lang="en-US" sz="4000" baseline="30000" dirty="0" err="1">
                <a:solidFill>
                  <a:schemeClr val="bg1"/>
                </a:solidFill>
              </a:rPr>
              <a:t>Lk</a:t>
            </a:r>
            <a:r>
              <a:rPr lang="en-US" sz="4000" baseline="30000" dirty="0">
                <a:solidFill>
                  <a:schemeClr val="bg1"/>
                </a:solidFill>
              </a:rPr>
              <a:t> 22:62</a:t>
            </a:r>
            <a:r>
              <a:rPr lang="en-US" sz="4000" dirty="0">
                <a:solidFill>
                  <a:schemeClr val="bg1"/>
                </a:solidFill>
              </a:rPr>
              <a:t> And Peter went out, and wept bitterly.</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0580563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0166" y="797902"/>
            <a:ext cx="7334250" cy="3857625"/>
          </a:xfrm>
        </p:spPr>
        <p:txBody>
          <a:bodyPr>
            <a:normAutofit fontScale="92500" lnSpcReduction="20000"/>
          </a:bodyPr>
          <a:lstStyle/>
          <a:p>
            <a:pPr algn="ctr"/>
            <a:r>
              <a:rPr lang="en-US" sz="4000" dirty="0">
                <a:solidFill>
                  <a:schemeClr val="bg1"/>
                </a:solidFill>
              </a:rPr>
              <a:t>Please subscribe for updates on our website, </a:t>
            </a:r>
          </a:p>
          <a:p>
            <a:pPr algn="ctr"/>
            <a:r>
              <a:rPr lang="en-US" sz="4000" dirty="0">
                <a:solidFill>
                  <a:schemeClr val="bg1"/>
                </a:solidFill>
              </a:rPr>
              <a:t>Watch us on YouTube </a:t>
            </a:r>
          </a:p>
          <a:p>
            <a:pPr algn="ctr"/>
            <a:r>
              <a:rPr lang="en-US" sz="4000" dirty="0">
                <a:solidFill>
                  <a:schemeClr val="bg1"/>
                </a:solidFill>
              </a:rPr>
              <a:t>F</a:t>
            </a:r>
            <a:r>
              <a:rPr lang="en-US" sz="4000" dirty="0" smtClean="0">
                <a:solidFill>
                  <a:schemeClr val="bg1"/>
                </a:solidFill>
              </a:rPr>
              <a:t>ollow </a:t>
            </a:r>
            <a:r>
              <a:rPr lang="en-US" sz="4000" dirty="0">
                <a:solidFill>
                  <a:schemeClr val="bg1"/>
                </a:solidFill>
              </a:rPr>
              <a:t>us on Facebook and the other social media networks. </a:t>
            </a:r>
          </a:p>
          <a:p>
            <a:pPr algn="ctr"/>
            <a:r>
              <a:rPr lang="en-US" sz="4000" dirty="0">
                <a:solidFill>
                  <a:schemeClr val="bg1"/>
                </a:solidFill>
              </a:rPr>
              <a:t>Please like and share our videos and </a:t>
            </a:r>
            <a:r>
              <a:rPr lang="en-US" sz="4000" dirty="0" smtClean="0">
                <a:solidFill>
                  <a:schemeClr val="bg1"/>
                </a:solidFill>
              </a:rPr>
              <a:t>posts. </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0185516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Fortunately for </a:t>
            </a:r>
            <a:r>
              <a:rPr lang="en-US" sz="4000" dirty="0" smtClean="0">
                <a:solidFill>
                  <a:schemeClr val="bg1"/>
                </a:solidFill>
              </a:rPr>
              <a:t>Peter, </a:t>
            </a:r>
            <a:r>
              <a:rPr lang="en-US" sz="4000" dirty="0">
                <a:solidFill>
                  <a:schemeClr val="bg1"/>
                </a:solidFill>
              </a:rPr>
              <a:t>Yeshua prayed for him that his faith would not fail.</a:t>
            </a:r>
          </a:p>
          <a:p>
            <a:pPr marL="0" indent="0" algn="ctr">
              <a:buNone/>
            </a:pPr>
            <a:r>
              <a:rPr lang="en-US" sz="4000" dirty="0">
                <a:solidFill>
                  <a:schemeClr val="bg1"/>
                </a:solidFill>
              </a:rPr>
              <a:t> </a:t>
            </a:r>
          </a:p>
          <a:p>
            <a:pPr marL="0" indent="0" algn="ctr">
              <a:buNone/>
            </a:pPr>
            <a:r>
              <a:rPr lang="en-US" sz="4000" baseline="30000" dirty="0" err="1">
                <a:solidFill>
                  <a:schemeClr val="bg1"/>
                </a:solidFill>
              </a:rPr>
              <a:t>Lk</a:t>
            </a:r>
            <a:r>
              <a:rPr lang="en-US" sz="4000" baseline="30000" dirty="0">
                <a:solidFill>
                  <a:schemeClr val="bg1"/>
                </a:solidFill>
              </a:rPr>
              <a:t> 22:31</a:t>
            </a:r>
            <a:r>
              <a:rPr lang="en-US" sz="4000" dirty="0">
                <a:solidFill>
                  <a:schemeClr val="bg1"/>
                </a:solidFill>
              </a:rPr>
              <a:t> And the Lord said, Simon, Simon, behold, Satan hath desired </a:t>
            </a:r>
            <a:r>
              <a:rPr lang="en-US" sz="4000" i="1" dirty="0">
                <a:solidFill>
                  <a:schemeClr val="bg1"/>
                </a:solidFill>
              </a:rPr>
              <a:t>to have </a:t>
            </a:r>
            <a:r>
              <a:rPr lang="en-US" sz="4000" dirty="0">
                <a:solidFill>
                  <a:schemeClr val="bg1"/>
                </a:solidFill>
              </a:rPr>
              <a:t>you, that he may </a:t>
            </a:r>
            <a:r>
              <a:rPr lang="en-US" sz="4000" b="1" u="sng" dirty="0">
                <a:solidFill>
                  <a:schemeClr val="bg1"/>
                </a:solidFill>
              </a:rPr>
              <a:t>sift</a:t>
            </a:r>
            <a:r>
              <a:rPr lang="en-US" sz="4000" dirty="0">
                <a:solidFill>
                  <a:schemeClr val="bg1"/>
                </a:solidFill>
              </a:rPr>
              <a:t> </a:t>
            </a:r>
            <a:r>
              <a:rPr lang="en-US" sz="4000" i="1" dirty="0">
                <a:solidFill>
                  <a:schemeClr val="bg1"/>
                </a:solidFill>
              </a:rPr>
              <a:t>you </a:t>
            </a:r>
            <a:r>
              <a:rPr lang="en-US" sz="4000" dirty="0">
                <a:solidFill>
                  <a:schemeClr val="bg1"/>
                </a:solidFill>
              </a:rPr>
              <a:t>as wheat: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4073008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Sift – </a:t>
            </a:r>
            <a:r>
              <a:rPr lang="en-US" sz="4000" b="1" dirty="0">
                <a:solidFill>
                  <a:schemeClr val="bg1"/>
                </a:solidFill>
              </a:rPr>
              <a:t>4617 </a:t>
            </a:r>
            <a:r>
              <a:rPr lang="el-GR" sz="4000" b="1" dirty="0">
                <a:solidFill>
                  <a:schemeClr val="bg1"/>
                </a:solidFill>
              </a:rPr>
              <a:t>σινιάζω </a:t>
            </a:r>
            <a:r>
              <a:rPr lang="en-US" sz="4000" dirty="0" err="1">
                <a:solidFill>
                  <a:schemeClr val="bg1"/>
                </a:solidFill>
              </a:rPr>
              <a:t>siniazo</a:t>
            </a:r>
            <a:r>
              <a:rPr lang="en-US" sz="4000" dirty="0">
                <a:solidFill>
                  <a:schemeClr val="bg1"/>
                </a:solidFill>
              </a:rPr>
              <a:t> {sin-</a:t>
            </a:r>
            <a:r>
              <a:rPr lang="en-US" sz="4000" dirty="0" err="1">
                <a:solidFill>
                  <a:schemeClr val="bg1"/>
                </a:solidFill>
              </a:rPr>
              <a:t>ee</a:t>
            </a:r>
            <a:r>
              <a:rPr lang="en-US" sz="4000" dirty="0">
                <a:solidFill>
                  <a:schemeClr val="bg1"/>
                </a:solidFill>
              </a:rPr>
              <a:t>-ad'-</a:t>
            </a:r>
            <a:r>
              <a:rPr lang="en-US" sz="4000" dirty="0" err="1">
                <a:solidFill>
                  <a:schemeClr val="bg1"/>
                </a:solidFill>
              </a:rPr>
              <a:t>zo</a:t>
            </a:r>
            <a:r>
              <a:rPr lang="en-US" sz="4000" dirty="0">
                <a:solidFill>
                  <a:schemeClr val="bg1"/>
                </a:solidFill>
              </a:rPr>
              <a:t>} </a:t>
            </a:r>
          </a:p>
          <a:p>
            <a:pPr marL="0" indent="0" algn="ctr">
              <a:buNone/>
            </a:pPr>
            <a:r>
              <a:rPr lang="en-US" sz="4000" b="1" dirty="0">
                <a:solidFill>
                  <a:schemeClr val="bg1"/>
                </a:solidFill>
              </a:rPr>
              <a:t>Meaning:  </a:t>
            </a:r>
            <a:r>
              <a:rPr lang="en-US" sz="4000" dirty="0">
                <a:solidFill>
                  <a:schemeClr val="bg1"/>
                </a:solidFill>
              </a:rPr>
              <a:t>1) to sift, </a:t>
            </a:r>
            <a:r>
              <a:rPr lang="en-US" sz="4000" u="sng" dirty="0">
                <a:solidFill>
                  <a:schemeClr val="bg1"/>
                </a:solidFill>
              </a:rPr>
              <a:t>shake</a:t>
            </a:r>
            <a:r>
              <a:rPr lang="en-US" sz="4000" dirty="0">
                <a:solidFill>
                  <a:schemeClr val="bg1"/>
                </a:solidFill>
              </a:rPr>
              <a:t> in a sieve 2) fig. by inward agitation to </a:t>
            </a:r>
            <a:r>
              <a:rPr lang="en-US" sz="4000" u="sng" dirty="0">
                <a:solidFill>
                  <a:schemeClr val="bg1"/>
                </a:solidFill>
              </a:rPr>
              <a:t>try one's faith</a:t>
            </a:r>
            <a:r>
              <a:rPr lang="en-US" sz="4000" dirty="0">
                <a:solidFill>
                  <a:schemeClr val="bg1"/>
                </a:solidFill>
              </a:rPr>
              <a:t> to the verge of overthrow </a:t>
            </a:r>
          </a:p>
          <a:p>
            <a:pPr marL="0" indent="0" algn="ctr">
              <a:buNone/>
            </a:pPr>
            <a:r>
              <a:rPr lang="en-US" sz="4000" b="1" dirty="0" smtClean="0">
                <a:solidFill>
                  <a:schemeClr val="bg1"/>
                </a:solidFill>
              </a:rPr>
              <a:t>Usage</a:t>
            </a:r>
            <a:r>
              <a:rPr lang="en-US" sz="4000" b="1" dirty="0">
                <a:solidFill>
                  <a:schemeClr val="bg1"/>
                </a:solidFill>
              </a:rPr>
              <a:t>:  </a:t>
            </a:r>
            <a:r>
              <a:rPr lang="en-US" sz="4000" dirty="0">
                <a:solidFill>
                  <a:schemeClr val="bg1"/>
                </a:solidFill>
              </a:rPr>
              <a:t>AV - sift 1; 1</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373280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err="1">
                <a:solidFill>
                  <a:schemeClr val="bg1"/>
                </a:solidFill>
              </a:rPr>
              <a:t>Lk</a:t>
            </a:r>
            <a:r>
              <a:rPr lang="en-US" sz="4000" baseline="30000" dirty="0">
                <a:solidFill>
                  <a:schemeClr val="bg1"/>
                </a:solidFill>
              </a:rPr>
              <a:t> 22:32</a:t>
            </a:r>
            <a:r>
              <a:rPr lang="en-US" sz="4000" dirty="0">
                <a:solidFill>
                  <a:schemeClr val="bg1"/>
                </a:solidFill>
              </a:rPr>
              <a:t> But I have prayed for thee, that thy faith fail not: and when thou art converted, strengthen thy brethren.</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5258840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Peter, like Judas, could have given up and allowed what he did to disqualify him from service in the </a:t>
            </a:r>
            <a:r>
              <a:rPr lang="en-US" sz="4000" dirty="0" smtClean="0">
                <a:solidFill>
                  <a:schemeClr val="bg1"/>
                </a:solidFill>
              </a:rPr>
              <a:t>Kingdom</a:t>
            </a:r>
            <a:r>
              <a:rPr lang="en-US" sz="4000" dirty="0">
                <a:solidFill>
                  <a:schemeClr val="bg1"/>
                </a:solidFill>
              </a:rPr>
              <a:t>. Yeshua’s prayer for him was a prayer of protection, </a:t>
            </a:r>
            <a:r>
              <a:rPr lang="en-US" sz="4000" dirty="0" smtClean="0">
                <a:solidFill>
                  <a:schemeClr val="bg1"/>
                </a:solidFill>
              </a:rPr>
              <a:t>restoration, </a:t>
            </a:r>
            <a:r>
              <a:rPr lang="en-US" sz="4000" dirty="0">
                <a:solidFill>
                  <a:schemeClr val="bg1"/>
                </a:solidFill>
              </a:rPr>
              <a:t>and strength</a:t>
            </a:r>
            <a:r>
              <a:rPr lang="en-US" sz="4000" dirty="0" smtClean="0">
                <a:solidFill>
                  <a:schemeClr val="bg1"/>
                </a:solidFill>
              </a:rPr>
              <a:t>.</a:t>
            </a:r>
            <a:endParaRPr lang="en-US" sz="4000" dirty="0">
              <a:solidFill>
                <a:schemeClr val="bg1"/>
              </a:solidFill>
            </a:endParaRPr>
          </a:p>
          <a:p>
            <a:pPr marL="0" indent="0" algn="ctr">
              <a:buNone/>
            </a:pPr>
            <a:r>
              <a:rPr lang="en-US" sz="4000" dirty="0" err="1">
                <a:solidFill>
                  <a:schemeClr val="bg1"/>
                </a:solidFill>
              </a:rPr>
              <a:t>Yeshua</a:t>
            </a:r>
            <a:r>
              <a:rPr lang="en-US" sz="4000" dirty="0">
                <a:solidFill>
                  <a:schemeClr val="bg1"/>
                </a:solidFill>
              </a:rPr>
              <a:t> is praying for us</a:t>
            </a:r>
            <a:r>
              <a:rPr lang="en-US" sz="4000" dirty="0" smtClean="0">
                <a:solidFill>
                  <a:schemeClr val="bg1"/>
                </a:solidFill>
              </a:rPr>
              <a:t>! Paul wrote:</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5619831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Ro 8:34</a:t>
            </a:r>
            <a:r>
              <a:rPr lang="en-US" sz="4000" dirty="0">
                <a:solidFill>
                  <a:schemeClr val="bg1"/>
                </a:solidFill>
              </a:rPr>
              <a:t> Who </a:t>
            </a:r>
            <a:r>
              <a:rPr lang="en-US" sz="4000" i="1" dirty="0">
                <a:solidFill>
                  <a:schemeClr val="bg1"/>
                </a:solidFill>
              </a:rPr>
              <a:t>is </a:t>
            </a:r>
            <a:r>
              <a:rPr lang="en-US" sz="4000" dirty="0">
                <a:solidFill>
                  <a:schemeClr val="bg1"/>
                </a:solidFill>
              </a:rPr>
              <a:t>he that </a:t>
            </a:r>
            <a:r>
              <a:rPr lang="en-US" sz="4000" dirty="0" err="1">
                <a:solidFill>
                  <a:schemeClr val="bg1"/>
                </a:solidFill>
              </a:rPr>
              <a:t>condemneth</a:t>
            </a:r>
            <a:r>
              <a:rPr lang="en-US" sz="4000" dirty="0">
                <a:solidFill>
                  <a:schemeClr val="bg1"/>
                </a:solidFill>
              </a:rPr>
              <a:t>? </a:t>
            </a:r>
            <a:r>
              <a:rPr lang="en-US" sz="4000" i="1" dirty="0">
                <a:solidFill>
                  <a:schemeClr val="bg1"/>
                </a:solidFill>
              </a:rPr>
              <a:t>It is </a:t>
            </a:r>
            <a:r>
              <a:rPr lang="en-US" sz="4000" dirty="0">
                <a:solidFill>
                  <a:schemeClr val="bg1"/>
                </a:solidFill>
              </a:rPr>
              <a:t>Christ that died, yea rather, that is risen again, who is even at the right hand of God, who also </a:t>
            </a:r>
            <a:r>
              <a:rPr lang="en-US" sz="4000" dirty="0" err="1">
                <a:solidFill>
                  <a:schemeClr val="bg1"/>
                </a:solidFill>
              </a:rPr>
              <a:t>maketh</a:t>
            </a:r>
            <a:r>
              <a:rPr lang="en-US" sz="4000" dirty="0">
                <a:solidFill>
                  <a:schemeClr val="bg1"/>
                </a:solidFill>
              </a:rPr>
              <a:t> intercession for us. </a:t>
            </a:r>
          </a:p>
          <a:p>
            <a:pPr marL="0" indent="0" algn="ctr">
              <a:buNone/>
            </a:pPr>
            <a:r>
              <a:rPr lang="en-US" sz="4000" baseline="30000" dirty="0">
                <a:solidFill>
                  <a:schemeClr val="bg1"/>
                </a:solidFill>
              </a:rPr>
              <a:t>Ro 8:35</a:t>
            </a:r>
            <a:r>
              <a:rPr lang="en-US" sz="4000" dirty="0">
                <a:solidFill>
                  <a:schemeClr val="bg1"/>
                </a:solidFill>
              </a:rPr>
              <a:t> Who shall separate us from the love of Christ? </a:t>
            </a:r>
            <a:r>
              <a:rPr lang="en-US" sz="4000" i="1" dirty="0">
                <a:solidFill>
                  <a:schemeClr val="bg1"/>
                </a:solidFill>
              </a:rPr>
              <a:t>shall </a:t>
            </a:r>
            <a:r>
              <a:rPr lang="en-US" sz="4000" dirty="0">
                <a:solidFill>
                  <a:schemeClr val="bg1"/>
                </a:solidFill>
              </a:rPr>
              <a:t>tribulation, or distress, or persecution, or famine, or nakedness, or peril, or sword?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0217803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Ro 8:36</a:t>
            </a:r>
            <a:r>
              <a:rPr lang="en-US" sz="4000" dirty="0">
                <a:solidFill>
                  <a:schemeClr val="bg1"/>
                </a:solidFill>
              </a:rPr>
              <a:t> As it is written, For thy sake we are killed all the day long; we are accounted as sheep for the slaughter. </a:t>
            </a:r>
          </a:p>
          <a:p>
            <a:pPr marL="0" indent="0" algn="ctr">
              <a:buNone/>
            </a:pPr>
            <a:r>
              <a:rPr lang="en-US" sz="4000" baseline="30000" dirty="0">
                <a:solidFill>
                  <a:schemeClr val="bg1"/>
                </a:solidFill>
              </a:rPr>
              <a:t>Ro 8:37</a:t>
            </a:r>
            <a:r>
              <a:rPr lang="en-US" sz="4000" dirty="0">
                <a:solidFill>
                  <a:schemeClr val="bg1"/>
                </a:solidFill>
              </a:rPr>
              <a:t> Nay, in all these things we are more than conquerors through him that loved us.</a:t>
            </a:r>
          </a:p>
          <a:p>
            <a:pPr marL="0" indent="0" algn="ctr">
              <a:buNone/>
            </a:pPr>
            <a:r>
              <a:rPr lang="en-US" sz="4000" dirty="0">
                <a:solidFill>
                  <a:schemeClr val="bg1"/>
                </a:solidFill>
              </a:rPr>
              <a:t>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7253433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Paul also wrote:</a:t>
            </a:r>
          </a:p>
          <a:p>
            <a:pPr marL="0" indent="0" algn="ctr">
              <a:buNone/>
            </a:pPr>
            <a:r>
              <a:rPr lang="en-US" sz="4000" dirty="0">
                <a:solidFill>
                  <a:schemeClr val="bg1"/>
                </a:solidFill>
              </a:rPr>
              <a:t> </a:t>
            </a:r>
          </a:p>
          <a:p>
            <a:pPr marL="0" indent="0" algn="ctr">
              <a:buNone/>
            </a:pPr>
            <a:r>
              <a:rPr lang="en-US" sz="4000" baseline="30000" dirty="0">
                <a:solidFill>
                  <a:schemeClr val="bg1"/>
                </a:solidFill>
              </a:rPr>
              <a:t>1Co 2:7</a:t>
            </a:r>
            <a:r>
              <a:rPr lang="en-US" sz="4000" dirty="0">
                <a:solidFill>
                  <a:schemeClr val="bg1"/>
                </a:solidFill>
              </a:rPr>
              <a:t> But we speak the wisdom of God in a mystery, </a:t>
            </a:r>
            <a:r>
              <a:rPr lang="en-US" sz="4000" i="1" dirty="0">
                <a:solidFill>
                  <a:schemeClr val="bg1"/>
                </a:solidFill>
              </a:rPr>
              <a:t>even </a:t>
            </a:r>
            <a:r>
              <a:rPr lang="en-US" sz="4000" dirty="0">
                <a:solidFill>
                  <a:schemeClr val="bg1"/>
                </a:solidFill>
              </a:rPr>
              <a:t>the hidden </a:t>
            </a:r>
            <a:r>
              <a:rPr lang="en-US" sz="4000" i="1" dirty="0">
                <a:solidFill>
                  <a:schemeClr val="bg1"/>
                </a:solidFill>
              </a:rPr>
              <a:t>wisdom, </a:t>
            </a:r>
            <a:r>
              <a:rPr lang="en-US" sz="4000" dirty="0">
                <a:solidFill>
                  <a:schemeClr val="bg1"/>
                </a:solidFill>
              </a:rPr>
              <a:t>which God ordained before the world unto our glory: </a:t>
            </a:r>
          </a:p>
          <a:p>
            <a:pPr marL="0" indent="0" algn="ctr">
              <a:buNone/>
            </a:pPr>
            <a:r>
              <a:rPr lang="en-US" sz="4000" baseline="30000" dirty="0">
                <a:solidFill>
                  <a:schemeClr val="bg1"/>
                </a:solidFill>
              </a:rPr>
              <a:t>1Co 2:8</a:t>
            </a:r>
            <a:r>
              <a:rPr lang="en-US" sz="4000" dirty="0">
                <a:solidFill>
                  <a:schemeClr val="bg1"/>
                </a:solidFill>
              </a:rPr>
              <a:t> Which none of </a:t>
            </a:r>
            <a:r>
              <a:rPr lang="en-US" sz="4000" u="sng" dirty="0">
                <a:solidFill>
                  <a:schemeClr val="bg1"/>
                </a:solidFill>
              </a:rPr>
              <a:t>the princes of this world</a:t>
            </a:r>
            <a:r>
              <a:rPr lang="en-US" sz="4000" dirty="0">
                <a:solidFill>
                  <a:schemeClr val="bg1"/>
                </a:solidFill>
              </a:rPr>
              <a:t> knew: </a:t>
            </a:r>
            <a:r>
              <a:rPr lang="en-US" sz="4000" u="sng" dirty="0">
                <a:solidFill>
                  <a:schemeClr val="bg1"/>
                </a:solidFill>
              </a:rPr>
              <a:t>for had they known </a:t>
            </a:r>
            <a:r>
              <a:rPr lang="en-US" sz="4000" i="1" u="sng" dirty="0">
                <a:solidFill>
                  <a:schemeClr val="bg1"/>
                </a:solidFill>
              </a:rPr>
              <a:t>it</a:t>
            </a:r>
            <a:r>
              <a:rPr lang="en-US" sz="4000" i="1" dirty="0">
                <a:solidFill>
                  <a:schemeClr val="bg1"/>
                </a:solidFill>
              </a:rPr>
              <a:t>, </a:t>
            </a:r>
            <a:r>
              <a:rPr lang="en-US" sz="4000" dirty="0">
                <a:solidFill>
                  <a:schemeClr val="bg1"/>
                </a:solidFill>
              </a:rPr>
              <a:t>they would not have crucified the Lord of glory.</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1061086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dirty="0">
                <a:solidFill>
                  <a:schemeClr val="bg1"/>
                </a:solidFill>
              </a:rPr>
              <a:t>The rulers or princes of this world at the time </a:t>
            </a:r>
            <a:r>
              <a:rPr lang="en-US" sz="4000" dirty="0" smtClean="0">
                <a:solidFill>
                  <a:schemeClr val="bg1"/>
                </a:solidFill>
              </a:rPr>
              <a:t>were </a:t>
            </a:r>
            <a:endParaRPr lang="en-US" sz="4000" dirty="0">
              <a:solidFill>
                <a:schemeClr val="bg1"/>
              </a:solidFill>
            </a:endParaRPr>
          </a:p>
          <a:p>
            <a:pPr marL="0" indent="0" algn="ctr">
              <a:buNone/>
            </a:pPr>
            <a:r>
              <a:rPr lang="en-US" sz="4000" dirty="0">
                <a:solidFill>
                  <a:schemeClr val="bg1"/>
                </a:solidFill>
              </a:rPr>
              <a:t> </a:t>
            </a:r>
          </a:p>
          <a:p>
            <a:pPr marL="0" indent="0" algn="ctr">
              <a:buNone/>
            </a:pPr>
            <a:r>
              <a:rPr lang="en-US" sz="4000" baseline="30000" dirty="0">
                <a:solidFill>
                  <a:schemeClr val="bg1"/>
                </a:solidFill>
              </a:rPr>
              <a:t>Ac 4:27</a:t>
            </a:r>
            <a:r>
              <a:rPr lang="en-US" sz="4000" dirty="0">
                <a:solidFill>
                  <a:schemeClr val="bg1"/>
                </a:solidFill>
              </a:rPr>
              <a:t> For of a truth against thy holy child Jesus, whom thou hast anointed, both </a:t>
            </a:r>
            <a:r>
              <a:rPr lang="en-US" sz="4000" u="sng" dirty="0">
                <a:solidFill>
                  <a:schemeClr val="bg1"/>
                </a:solidFill>
              </a:rPr>
              <a:t>Herod</a:t>
            </a:r>
            <a:r>
              <a:rPr lang="en-US" sz="4000" dirty="0">
                <a:solidFill>
                  <a:schemeClr val="bg1"/>
                </a:solidFill>
              </a:rPr>
              <a:t>, and </a:t>
            </a:r>
            <a:r>
              <a:rPr lang="en-US" sz="4000" u="sng" dirty="0">
                <a:solidFill>
                  <a:schemeClr val="bg1"/>
                </a:solidFill>
              </a:rPr>
              <a:t>Pontius Pilate, with the Gentiles/Romans</a:t>
            </a:r>
            <a:r>
              <a:rPr lang="en-US" sz="4000" dirty="0">
                <a:solidFill>
                  <a:schemeClr val="bg1"/>
                </a:solidFill>
              </a:rPr>
              <a:t>, and the </a:t>
            </a:r>
            <a:r>
              <a:rPr lang="en-US" sz="4000" u="sng" dirty="0">
                <a:solidFill>
                  <a:schemeClr val="bg1"/>
                </a:solidFill>
              </a:rPr>
              <a:t>people of Israel</a:t>
            </a:r>
            <a:r>
              <a:rPr lang="en-US" sz="4000" dirty="0">
                <a:solidFill>
                  <a:schemeClr val="bg1"/>
                </a:solidFill>
              </a:rPr>
              <a:t>, were gathered together, </a:t>
            </a:r>
          </a:p>
          <a:p>
            <a:pPr marL="0" indent="0" algn="ctr">
              <a:buNone/>
            </a:pPr>
            <a:r>
              <a:rPr lang="en-US" sz="4000" baseline="30000" dirty="0">
                <a:solidFill>
                  <a:schemeClr val="bg1"/>
                </a:solidFill>
              </a:rPr>
              <a:t>Ac 4:28</a:t>
            </a:r>
            <a:r>
              <a:rPr lang="en-US" sz="4000" dirty="0">
                <a:solidFill>
                  <a:schemeClr val="bg1"/>
                </a:solidFill>
              </a:rPr>
              <a:t> For to do whatsoever thy hand and thy counsel determined before to be done.</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83866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The Roman Catholic Pope is revered by more world leaders today than any other person. The Roman Catholic Pope </a:t>
            </a:r>
            <a:r>
              <a:rPr lang="en-US" sz="4000" dirty="0" smtClean="0">
                <a:solidFill>
                  <a:schemeClr val="bg1"/>
                </a:solidFill>
              </a:rPr>
              <a:t>has more </a:t>
            </a:r>
            <a:r>
              <a:rPr lang="en-US" sz="4000" dirty="0">
                <a:solidFill>
                  <a:schemeClr val="bg1"/>
                </a:solidFill>
              </a:rPr>
              <a:t>influence on world governments than any other person.</a:t>
            </a:r>
          </a:p>
          <a:p>
            <a:pPr marL="0" indent="0" algn="ctr">
              <a:buNone/>
            </a:pPr>
            <a:r>
              <a:rPr lang="en-US" sz="4000" dirty="0">
                <a:solidFill>
                  <a:schemeClr val="bg1"/>
                </a:solidFill>
              </a:rPr>
              <a:t>The Romans had corrupted the religious order set in place by </a:t>
            </a:r>
            <a:r>
              <a:rPr lang="en-US" sz="4000" dirty="0" smtClean="0">
                <a:solidFill>
                  <a:schemeClr val="bg1"/>
                </a:solidFill>
              </a:rPr>
              <a:t>YeHoVaH.</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9562572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The system of religion was rigged and corrupted by the Romans </a:t>
            </a:r>
            <a:r>
              <a:rPr lang="en-US" sz="4000" dirty="0" smtClean="0">
                <a:solidFill>
                  <a:schemeClr val="bg1"/>
                </a:solidFill>
              </a:rPr>
              <a:t>then, </a:t>
            </a:r>
            <a:r>
              <a:rPr lang="en-US" sz="4000" dirty="0">
                <a:solidFill>
                  <a:schemeClr val="bg1"/>
                </a:solidFill>
              </a:rPr>
              <a:t>and is corrupted by the Romans now.</a:t>
            </a:r>
          </a:p>
          <a:p>
            <a:pPr marL="0" indent="0" algn="ctr">
              <a:buNone/>
            </a:pPr>
            <a:r>
              <a:rPr lang="en-US" sz="4000" dirty="0">
                <a:solidFill>
                  <a:schemeClr val="bg1"/>
                </a:solidFill>
              </a:rPr>
              <a:t>Babylon corrupted the religion of the </a:t>
            </a:r>
            <a:r>
              <a:rPr lang="en-US" sz="4000" dirty="0" smtClean="0">
                <a:solidFill>
                  <a:schemeClr val="bg1"/>
                </a:solidFill>
              </a:rPr>
              <a:t>Jews.</a:t>
            </a:r>
            <a:endParaRPr lang="en-US" sz="4000" dirty="0">
              <a:solidFill>
                <a:schemeClr val="bg1"/>
              </a:solidFill>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961191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7556"/>
            <a:ext cx="9147390" cy="3389643"/>
          </a:xfrm>
          <a:prstGeom prst="rect">
            <a:avLst/>
          </a:prstGeom>
        </p:spPr>
      </p:pic>
    </p:spTree>
    <p:extLst>
      <p:ext uri="{BB962C8B-B14F-4D97-AF65-F5344CB8AC3E}">
        <p14:creationId xmlns:p14="http://schemas.microsoft.com/office/powerpoint/2010/main" val="29940057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The Romans </a:t>
            </a:r>
            <a:r>
              <a:rPr lang="en-US" sz="4000" dirty="0" smtClean="0">
                <a:solidFill>
                  <a:schemeClr val="bg1"/>
                </a:solidFill>
              </a:rPr>
              <a:t>have corrupted </a:t>
            </a:r>
            <a:r>
              <a:rPr lang="en-US" sz="4000" dirty="0">
                <a:solidFill>
                  <a:schemeClr val="bg1"/>
                </a:solidFill>
              </a:rPr>
              <a:t>the religion of the Gentiles. Christianity is an offshoot of the Roman Catholic/Universal Church. The Roman Catholic </a:t>
            </a:r>
            <a:r>
              <a:rPr lang="en-US" sz="4000" dirty="0" smtClean="0">
                <a:solidFill>
                  <a:schemeClr val="bg1"/>
                </a:solidFill>
              </a:rPr>
              <a:t>Pope’s rule </a:t>
            </a:r>
            <a:r>
              <a:rPr lang="en-US" sz="4000" dirty="0">
                <a:solidFill>
                  <a:schemeClr val="bg1"/>
                </a:solidFill>
              </a:rPr>
              <a:t>over the Protestant Church is evidenced and witnessed by the fact that the Gentile Christian Church has adopted the Roman Catholic ways of worship.</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2311522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463296"/>
            <a:ext cx="7601458" cy="4261103"/>
          </a:xfrm>
        </p:spPr>
        <p:txBody>
          <a:bodyPr>
            <a:normAutofit fontScale="85000" lnSpcReduction="10000"/>
          </a:bodyPr>
          <a:lstStyle/>
          <a:p>
            <a:r>
              <a:rPr lang="en-US" sz="4000" dirty="0">
                <a:solidFill>
                  <a:schemeClr val="bg1"/>
                </a:solidFill>
              </a:rPr>
              <a:t>Sunday worship – </a:t>
            </a:r>
            <a:r>
              <a:rPr lang="en-US" sz="4000" dirty="0" smtClean="0">
                <a:solidFill>
                  <a:schemeClr val="bg1"/>
                </a:solidFill>
              </a:rPr>
              <a:t>Instituted </a:t>
            </a:r>
            <a:r>
              <a:rPr lang="en-US" sz="4000" dirty="0">
                <a:solidFill>
                  <a:schemeClr val="bg1"/>
                </a:solidFill>
              </a:rPr>
              <a:t>by the Roman Catholic Church</a:t>
            </a:r>
          </a:p>
          <a:p>
            <a:r>
              <a:rPr lang="en-US" sz="4000" dirty="0">
                <a:solidFill>
                  <a:schemeClr val="bg1"/>
                </a:solidFill>
              </a:rPr>
              <a:t>Christmas – Instituted by the Roman Catholic Church</a:t>
            </a:r>
          </a:p>
          <a:p>
            <a:r>
              <a:rPr lang="en-US" sz="4000" dirty="0">
                <a:solidFill>
                  <a:schemeClr val="bg1"/>
                </a:solidFill>
              </a:rPr>
              <a:t>Easter – </a:t>
            </a:r>
            <a:r>
              <a:rPr lang="en-US" sz="4000" dirty="0" smtClean="0">
                <a:solidFill>
                  <a:schemeClr val="bg1"/>
                </a:solidFill>
              </a:rPr>
              <a:t>Instituted </a:t>
            </a:r>
            <a:r>
              <a:rPr lang="en-US" sz="4000" dirty="0">
                <a:solidFill>
                  <a:schemeClr val="bg1"/>
                </a:solidFill>
              </a:rPr>
              <a:t>by the Roman Catholic Church</a:t>
            </a:r>
          </a:p>
          <a:p>
            <a:r>
              <a:rPr lang="en-US" sz="4000" dirty="0">
                <a:solidFill>
                  <a:schemeClr val="bg1"/>
                </a:solidFill>
              </a:rPr>
              <a:t>The symbol of the Cross in Sanctuaries – </a:t>
            </a:r>
            <a:r>
              <a:rPr lang="en-US" sz="4000" dirty="0" smtClean="0">
                <a:solidFill>
                  <a:schemeClr val="bg1"/>
                </a:solidFill>
              </a:rPr>
              <a:t>Instituted </a:t>
            </a:r>
            <a:r>
              <a:rPr lang="en-US" sz="4000" dirty="0">
                <a:solidFill>
                  <a:schemeClr val="bg1"/>
                </a:solidFill>
              </a:rPr>
              <a:t>by the Roman Catholic </a:t>
            </a:r>
            <a:r>
              <a:rPr lang="en-US" sz="4000" dirty="0" smtClean="0">
                <a:solidFill>
                  <a:schemeClr val="bg1"/>
                </a:solidFill>
              </a:rPr>
              <a:t>Church</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426156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493777"/>
            <a:ext cx="7334250" cy="4224528"/>
          </a:xfrm>
        </p:spPr>
        <p:txBody>
          <a:bodyPr>
            <a:normAutofit fontScale="92500" lnSpcReduction="10000"/>
          </a:bodyPr>
          <a:lstStyle/>
          <a:p>
            <a:r>
              <a:rPr lang="en-US" sz="4000" dirty="0">
                <a:solidFill>
                  <a:schemeClr val="bg1"/>
                </a:solidFill>
              </a:rPr>
              <a:t>Images of Jesus – </a:t>
            </a:r>
            <a:r>
              <a:rPr lang="en-US" sz="4000" dirty="0" smtClean="0">
                <a:solidFill>
                  <a:schemeClr val="bg1"/>
                </a:solidFill>
              </a:rPr>
              <a:t>Instituted </a:t>
            </a:r>
            <a:r>
              <a:rPr lang="en-US" sz="4000" dirty="0">
                <a:solidFill>
                  <a:schemeClr val="bg1"/>
                </a:solidFill>
              </a:rPr>
              <a:t>by the Roman Catholic Church</a:t>
            </a:r>
          </a:p>
          <a:p>
            <a:r>
              <a:rPr lang="en-US" sz="4000" dirty="0">
                <a:solidFill>
                  <a:schemeClr val="bg1"/>
                </a:solidFill>
              </a:rPr>
              <a:t>Transition from Discipleship to Salvation doctrine – </a:t>
            </a:r>
            <a:r>
              <a:rPr lang="en-US" sz="4000" dirty="0" smtClean="0">
                <a:solidFill>
                  <a:schemeClr val="bg1"/>
                </a:solidFill>
              </a:rPr>
              <a:t>Instituted </a:t>
            </a:r>
            <a:r>
              <a:rPr lang="en-US" sz="4000" dirty="0">
                <a:solidFill>
                  <a:schemeClr val="bg1"/>
                </a:solidFill>
              </a:rPr>
              <a:t>by the Roman Catholic Church</a:t>
            </a:r>
          </a:p>
          <a:p>
            <a:r>
              <a:rPr lang="en-US" sz="4000" dirty="0">
                <a:solidFill>
                  <a:schemeClr val="bg1"/>
                </a:solidFill>
              </a:rPr>
              <a:t>Crusades – </a:t>
            </a:r>
            <a:r>
              <a:rPr lang="en-US" sz="4000" dirty="0" smtClean="0">
                <a:solidFill>
                  <a:schemeClr val="bg1"/>
                </a:solidFill>
              </a:rPr>
              <a:t>Instituted </a:t>
            </a:r>
            <a:r>
              <a:rPr lang="en-US" sz="4000" dirty="0">
                <a:solidFill>
                  <a:schemeClr val="bg1"/>
                </a:solidFill>
              </a:rPr>
              <a:t>by the Roman Catholic </a:t>
            </a:r>
            <a:r>
              <a:rPr lang="en-US" sz="4000" dirty="0" smtClean="0">
                <a:solidFill>
                  <a:schemeClr val="bg1"/>
                </a:solidFill>
              </a:rPr>
              <a:t>Church</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0180778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r>
              <a:rPr lang="en-US" sz="4000" dirty="0">
                <a:solidFill>
                  <a:schemeClr val="bg1"/>
                </a:solidFill>
              </a:rPr>
              <a:t>Liturgies – </a:t>
            </a:r>
            <a:r>
              <a:rPr lang="en-US" sz="4000" dirty="0" smtClean="0">
                <a:solidFill>
                  <a:schemeClr val="bg1"/>
                </a:solidFill>
              </a:rPr>
              <a:t>Instituted </a:t>
            </a:r>
            <a:r>
              <a:rPr lang="en-US" sz="4000" dirty="0">
                <a:solidFill>
                  <a:schemeClr val="bg1"/>
                </a:solidFill>
              </a:rPr>
              <a:t>by the Roman Catholic Church</a:t>
            </a:r>
          </a:p>
          <a:p>
            <a:r>
              <a:rPr lang="en-US" sz="4000" dirty="0">
                <a:solidFill>
                  <a:schemeClr val="bg1"/>
                </a:solidFill>
              </a:rPr>
              <a:t>Choirs – </a:t>
            </a:r>
            <a:r>
              <a:rPr lang="en-US" sz="4000" dirty="0" smtClean="0">
                <a:solidFill>
                  <a:schemeClr val="bg1"/>
                </a:solidFill>
              </a:rPr>
              <a:t>Instituted </a:t>
            </a:r>
            <a:r>
              <a:rPr lang="en-US" sz="4000" dirty="0">
                <a:solidFill>
                  <a:schemeClr val="bg1"/>
                </a:solidFill>
              </a:rPr>
              <a:t>by the Roman Catholic Church</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4088988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smtClean="0">
                <a:solidFill>
                  <a:schemeClr val="bg1"/>
                </a:solidFill>
                <a:latin typeface="Helvetica" pitchFamily="34" charset="0"/>
                <a:cs typeface="Helvetica" pitchFamily="34" charset="0"/>
              </a:rPr>
              <a:t>Each and every day we are being tested as disciples of </a:t>
            </a:r>
            <a:r>
              <a:rPr lang="en-US" sz="4000" dirty="0" err="1">
                <a:solidFill>
                  <a:schemeClr val="bg1"/>
                </a:solidFill>
                <a:latin typeface="Helvetica" pitchFamily="34" charset="0"/>
                <a:cs typeface="Helvetica" pitchFamily="34" charset="0"/>
              </a:rPr>
              <a:t>Y</a:t>
            </a:r>
            <a:r>
              <a:rPr lang="en-US" sz="4000" dirty="0" err="1" smtClean="0">
                <a:solidFill>
                  <a:schemeClr val="bg1"/>
                </a:solidFill>
                <a:latin typeface="Helvetica" pitchFamily="34" charset="0"/>
                <a:cs typeface="Helvetica" pitchFamily="34" charset="0"/>
              </a:rPr>
              <a:t>eshua</a:t>
            </a:r>
            <a:r>
              <a:rPr lang="en-US" sz="4000" dirty="0" smtClean="0">
                <a:solidFill>
                  <a:schemeClr val="bg1"/>
                </a:solidFill>
                <a:latin typeface="Helvetica" pitchFamily="34" charset="0"/>
                <a:cs typeface="Helvetica" pitchFamily="34" charset="0"/>
              </a:rPr>
              <a:t>. We have hope in Yeshua who has prayed for us and is interceding on our behalf, even as we are gathered here today.</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5492928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smtClean="0">
                <a:solidFill>
                  <a:schemeClr val="bg1"/>
                </a:solidFill>
                <a:latin typeface="Helvetica" pitchFamily="34" charset="0"/>
                <a:cs typeface="Helvetica" pitchFamily="34" charset="0"/>
              </a:rPr>
              <a:t>We have been given the gift of the Holy Spirit and power.</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8969519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If the Holy Spirit led Yeshua into the </a:t>
            </a:r>
            <a:r>
              <a:rPr lang="en-US" sz="4000" dirty="0" smtClean="0">
                <a:solidFill>
                  <a:schemeClr val="bg1"/>
                </a:solidFill>
              </a:rPr>
              <a:t>wilderness, </a:t>
            </a:r>
            <a:r>
              <a:rPr lang="en-US" sz="4000" dirty="0">
                <a:solidFill>
                  <a:schemeClr val="bg1"/>
                </a:solidFill>
              </a:rPr>
              <a:t>could He lead us to a dead end </a:t>
            </a:r>
            <a:r>
              <a:rPr lang="en-US" sz="4000" dirty="0" smtClean="0">
                <a:solidFill>
                  <a:schemeClr val="bg1"/>
                </a:solidFill>
              </a:rPr>
              <a:t>road, </a:t>
            </a:r>
            <a:r>
              <a:rPr lang="en-US" sz="4000" dirty="0">
                <a:solidFill>
                  <a:schemeClr val="bg1"/>
                </a:solidFill>
              </a:rPr>
              <a:t>or to </a:t>
            </a:r>
            <a:r>
              <a:rPr lang="en-US" sz="4000" dirty="0" smtClean="0">
                <a:solidFill>
                  <a:schemeClr val="bg1"/>
                </a:solidFill>
              </a:rPr>
              <a:t>nothing, </a:t>
            </a:r>
            <a:r>
              <a:rPr lang="en-US" sz="4000" dirty="0">
                <a:solidFill>
                  <a:schemeClr val="bg1"/>
                </a:solidFill>
              </a:rPr>
              <a:t>to see if we would follow? </a:t>
            </a: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436394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smtClean="0">
                <a:solidFill>
                  <a:schemeClr val="bg1"/>
                </a:solidFill>
                <a:latin typeface="Helvetica" pitchFamily="34" charset="0"/>
                <a:cs typeface="Helvetica" pitchFamily="34" charset="0"/>
              </a:rPr>
              <a:t>We must be aware we are being tested each and every day in order to make the proper preparations to pass.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7730702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smtClean="0">
                <a:solidFill>
                  <a:schemeClr val="bg1"/>
                </a:solidFill>
                <a:latin typeface="Helvetica" pitchFamily="34" charset="0"/>
                <a:cs typeface="Helvetica" pitchFamily="34" charset="0"/>
              </a:rPr>
              <a:t>Your support is greatly appreciated and needed</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6212828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smtClean="0">
                <a:solidFill>
                  <a:schemeClr val="bg1"/>
                </a:solidFill>
              </a:rPr>
              <a:t>Mail in your support by check or </a:t>
            </a:r>
            <a:r>
              <a:rPr lang="en-US" sz="4000" smtClean="0">
                <a:solidFill>
                  <a:schemeClr val="bg1"/>
                </a:solidFill>
              </a:rPr>
              <a:t>money order.</a:t>
            </a:r>
          </a:p>
          <a:p>
            <a:pPr marL="0" indent="0" algn="ctr">
              <a:buNone/>
            </a:pPr>
            <a:r>
              <a:rPr lang="en-US" sz="4000" dirty="0" smtClean="0">
                <a:solidFill>
                  <a:schemeClr val="bg1"/>
                </a:solidFill>
              </a:rPr>
              <a:t>Our </a:t>
            </a:r>
            <a:r>
              <a:rPr lang="en-US" sz="4000" dirty="0">
                <a:solidFill>
                  <a:schemeClr val="bg1"/>
                </a:solidFill>
              </a:rPr>
              <a:t>Mailing Address:</a:t>
            </a:r>
          </a:p>
          <a:p>
            <a:pPr marL="0" indent="0" algn="ctr">
              <a:buNone/>
            </a:pPr>
            <a:r>
              <a:rPr lang="en-US" sz="4000" dirty="0">
                <a:solidFill>
                  <a:schemeClr val="bg1"/>
                </a:solidFill>
              </a:rPr>
              <a:t>P O Box 1182</a:t>
            </a:r>
          </a:p>
          <a:p>
            <a:pPr marL="0" indent="0" algn="ctr">
              <a:buNone/>
            </a:pPr>
            <a:r>
              <a:rPr lang="en-US" sz="4000" dirty="0">
                <a:solidFill>
                  <a:schemeClr val="bg1"/>
                </a:solidFill>
              </a:rPr>
              <a:t>Fort Mill, SC 29716</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91435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smtClean="0">
                <a:solidFill>
                  <a:schemeClr val="bg1"/>
                </a:solidFill>
                <a:latin typeface="Helvetica" pitchFamily="34" charset="0"/>
                <a:cs typeface="Helvetica" pitchFamily="34" charset="0"/>
              </a:rPr>
              <a:t>At the end of today’s teaching you will be able to </a:t>
            </a:r>
            <a:br>
              <a:rPr lang="en-US" sz="4000" dirty="0" smtClean="0">
                <a:solidFill>
                  <a:schemeClr val="bg1"/>
                </a:solidFill>
                <a:latin typeface="Helvetica" pitchFamily="34" charset="0"/>
                <a:cs typeface="Helvetica" pitchFamily="34" charset="0"/>
              </a:rPr>
            </a:br>
            <a:r>
              <a:rPr lang="en-US" sz="4000" dirty="0" smtClean="0">
                <a:solidFill>
                  <a:schemeClr val="bg1"/>
                </a:solidFill>
                <a:latin typeface="Helvetica" pitchFamily="34" charset="0"/>
                <a:cs typeface="Helvetica" pitchFamily="34" charset="0"/>
              </a:rPr>
              <a:t>1. Ask Questions </a:t>
            </a:r>
            <a:br>
              <a:rPr lang="en-US" sz="4000" dirty="0" smtClean="0">
                <a:solidFill>
                  <a:schemeClr val="bg1"/>
                </a:solidFill>
                <a:latin typeface="Helvetica" pitchFamily="34" charset="0"/>
                <a:cs typeface="Helvetica" pitchFamily="34" charset="0"/>
              </a:rPr>
            </a:br>
            <a:r>
              <a:rPr lang="en-US" sz="4000" dirty="0" smtClean="0">
                <a:solidFill>
                  <a:schemeClr val="bg1"/>
                </a:solidFill>
                <a:latin typeface="Helvetica" pitchFamily="34" charset="0"/>
                <a:cs typeface="Helvetica" pitchFamily="34" charset="0"/>
              </a:rPr>
              <a:t>2. Receive Prayer and </a:t>
            </a:r>
            <a:br>
              <a:rPr lang="en-US" sz="4000" dirty="0" smtClean="0">
                <a:solidFill>
                  <a:schemeClr val="bg1"/>
                </a:solidFill>
                <a:latin typeface="Helvetica" pitchFamily="34" charset="0"/>
                <a:cs typeface="Helvetica" pitchFamily="34" charset="0"/>
              </a:rPr>
            </a:br>
            <a:r>
              <a:rPr lang="en-US" sz="4000" dirty="0" smtClean="0">
                <a:solidFill>
                  <a:schemeClr val="bg1"/>
                </a:solidFill>
                <a:latin typeface="Helvetica" pitchFamily="34" charset="0"/>
                <a:cs typeface="Helvetica" pitchFamily="34" charset="0"/>
              </a:rPr>
              <a:t>3. Give your Tithes, Offerings</a:t>
            </a:r>
          </a:p>
          <a:p>
            <a:pPr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4285705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smtClean="0">
                <a:solidFill>
                  <a:schemeClr val="bg1"/>
                </a:solidFill>
                <a:latin typeface="Helvetica" pitchFamily="34" charset="0"/>
                <a:cs typeface="Helvetica" pitchFamily="34" charset="0"/>
              </a:rPr>
              <a:t>New Donation Opportunities</a:t>
            </a:r>
          </a:p>
          <a:p>
            <a:pPr algn="ctr">
              <a:buNone/>
            </a:pPr>
            <a:endParaRPr lang="en-US" sz="4000" dirty="0" smtClean="0">
              <a:solidFill>
                <a:schemeClr val="bg1"/>
              </a:solidFill>
              <a:latin typeface="Helvetica" pitchFamily="34" charset="0"/>
              <a:cs typeface="Helvetica" pitchFamily="34" charset="0"/>
            </a:endParaRPr>
          </a:p>
          <a:p>
            <a:pPr algn="ctr">
              <a:buNone/>
            </a:pPr>
            <a:r>
              <a:rPr lang="en-US" sz="4000" dirty="0" err="1" smtClean="0">
                <a:solidFill>
                  <a:schemeClr val="bg1"/>
                </a:solidFill>
                <a:latin typeface="Helvetica" pitchFamily="34" charset="0"/>
                <a:cs typeface="Helvetica" pitchFamily="34" charset="0"/>
              </a:rPr>
              <a:t>CashAPP</a:t>
            </a:r>
            <a:endParaRPr lang="en-US" sz="4000" dirty="0" smtClean="0">
              <a:solidFill>
                <a:schemeClr val="bg1"/>
              </a:solidFill>
              <a:latin typeface="Helvetica" pitchFamily="34" charset="0"/>
              <a:cs typeface="Helvetica" pitchFamily="34" charset="0"/>
            </a:endParaRPr>
          </a:p>
          <a:p>
            <a:pPr algn="ctr">
              <a:buNone/>
            </a:pPr>
            <a:r>
              <a:rPr lang="en-US" sz="4000" dirty="0" smtClean="0">
                <a:solidFill>
                  <a:schemeClr val="bg1"/>
                </a:solidFill>
                <a:latin typeface="Helvetica" pitchFamily="34" charset="0"/>
                <a:cs typeface="Helvetica" pitchFamily="34" charset="0"/>
              </a:rPr>
              <a:t>Canada Registered Charity</a:t>
            </a:r>
          </a:p>
          <a:p>
            <a:pPr algn="ctr">
              <a:buNone/>
            </a:pPr>
            <a:endParaRPr lang="en-US" sz="4000" dirty="0" smtClean="0">
              <a:solidFill>
                <a:schemeClr val="bg1"/>
              </a:solidFill>
              <a:latin typeface="Helvetica" pitchFamily="34" charset="0"/>
              <a:cs typeface="Helvetica" pitchFamily="34" charset="0"/>
            </a:endParaRPr>
          </a:p>
          <a:p>
            <a:pPr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33962399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49831" y="825500"/>
            <a:ext cx="7741152" cy="3460750"/>
          </a:xfrm>
        </p:spPr>
      </p:pic>
      <p:sp>
        <p:nvSpPr>
          <p:cNvPr id="4" name="Slide Number Placeholder 3"/>
          <p:cNvSpPr>
            <a:spLocks noGrp="1"/>
          </p:cNvSpPr>
          <p:nvPr>
            <p:ph type="sldNum" sz="quarter" idx="12"/>
          </p:nvPr>
        </p:nvSpPr>
        <p:spPr/>
        <p:txBody>
          <a:bodyPr/>
          <a:lstStyle/>
          <a:p>
            <a:fld id="{ABE43780-39AE-FD47-8E4A-A7BCC7E08357}" type="slidenum">
              <a:rPr lang="en-US" smtClean="0"/>
              <a:pPr/>
              <a:t>61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23136938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62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6"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1" y="659644"/>
            <a:ext cx="9040582" cy="3350064"/>
          </a:xfrm>
          <a:prstGeom prst="rect">
            <a:avLst/>
          </a:prstGeom>
        </p:spPr>
      </p:pic>
    </p:spTree>
    <p:extLst>
      <p:ext uri="{BB962C8B-B14F-4D97-AF65-F5344CB8AC3E}">
        <p14:creationId xmlns:p14="http://schemas.microsoft.com/office/powerpoint/2010/main" val="392016418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latin typeface="Helvetica" pitchFamily="34" charset="0"/>
                <a:cs typeface="Helvetica" pitchFamily="34" charset="0"/>
              </a:rPr>
              <a:t>You can give by </a:t>
            </a:r>
          </a:p>
          <a:p>
            <a:pPr marL="0" indent="0" algn="ctr">
              <a:buNone/>
            </a:pPr>
            <a:r>
              <a:rPr lang="en-US" sz="4000" dirty="0" smtClean="0">
                <a:solidFill>
                  <a:schemeClr val="bg1"/>
                </a:solidFill>
                <a:latin typeface="Helvetica" pitchFamily="34" charset="0"/>
                <a:cs typeface="Helvetica" pitchFamily="34" charset="0"/>
              </a:rPr>
              <a:t>Texting </a:t>
            </a:r>
          </a:p>
          <a:p>
            <a:pPr marL="0" indent="0" algn="ctr">
              <a:buNone/>
            </a:pPr>
            <a:r>
              <a:rPr lang="en-US" sz="4000" dirty="0" smtClean="0">
                <a:solidFill>
                  <a:schemeClr val="bg1"/>
                </a:solidFill>
                <a:latin typeface="Helvetica" pitchFamily="34" charset="0"/>
                <a:cs typeface="Helvetica" pitchFamily="34" charset="0"/>
              </a:rPr>
              <a:t>Donate – Tithe</a:t>
            </a:r>
            <a:r>
              <a:rPr lang="en-US" sz="4000" dirty="0">
                <a:solidFill>
                  <a:schemeClr val="bg1"/>
                </a:solidFill>
                <a:latin typeface="Helvetica" pitchFamily="34" charset="0"/>
                <a:cs typeface="Helvetica" pitchFamily="34" charset="0"/>
              </a:rPr>
              <a:t> </a:t>
            </a:r>
            <a:r>
              <a:rPr lang="en-US" sz="4000" dirty="0" smtClean="0">
                <a:solidFill>
                  <a:schemeClr val="bg1"/>
                </a:solidFill>
                <a:latin typeface="Helvetica" pitchFamily="34" charset="0"/>
                <a:cs typeface="Helvetica" pitchFamily="34" charset="0"/>
              </a:rPr>
              <a:t>- Offering</a:t>
            </a: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to</a:t>
            </a:r>
          </a:p>
          <a:p>
            <a:pPr marL="0" indent="0" algn="ctr">
              <a:buNone/>
            </a:pPr>
            <a:r>
              <a:rPr lang="en-US" sz="5400" dirty="0">
                <a:solidFill>
                  <a:schemeClr val="bg1"/>
                </a:solidFill>
              </a:rPr>
              <a:t>704-810-1579</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65846305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99694554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16751071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02458211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46364861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08818860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291502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a:t>
            </a:r>
            <a:r>
              <a:rPr lang="en-US" sz="4000" b="1" dirty="0" smtClean="0">
                <a:solidFill>
                  <a:schemeClr val="bg1"/>
                </a:solidFill>
                <a:latin typeface="Helvetica" panose="020B0604020202020204" pitchFamily="34" charset="0"/>
                <a:cs typeface="Helvetica" panose="020B0604020202020204" pitchFamily="34" charset="0"/>
              </a:rPr>
              <a:t>Is To </a:t>
            </a:r>
            <a:r>
              <a:rPr lang="en-US" sz="4000" b="1" dirty="0">
                <a:solidFill>
                  <a:schemeClr val="bg1"/>
                </a:solidFill>
                <a:latin typeface="Helvetica" panose="020B0604020202020204" pitchFamily="34" charset="0"/>
                <a:cs typeface="Helvetica" panose="020B0604020202020204" pitchFamily="34" charset="0"/>
              </a:rPr>
              <a:t>be; </a:t>
            </a:r>
            <a:r>
              <a:rPr lang="en-US" sz="4000" dirty="0">
                <a:solidFill>
                  <a:schemeClr val="bg1"/>
                </a:solidFill>
                <a:latin typeface="Helvetica" pitchFamily="34" charset="0"/>
                <a:cs typeface="Helvetica" pitchFamily="34" charset="0"/>
              </a:rPr>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t>
            </a:r>
            <a:r>
              <a:rPr lang="en-US" sz="4000" dirty="0" err="1">
                <a:solidFill>
                  <a:schemeClr val="bg1"/>
                </a:solidFill>
                <a:latin typeface="Helvetica" pitchFamily="34" charset="0"/>
                <a:cs typeface="Helvetica" pitchFamily="34" charset="0"/>
              </a:rPr>
              <a:t>Jn</a:t>
            </a:r>
            <a:r>
              <a:rPr lang="en-US" sz="4000" dirty="0">
                <a:solidFill>
                  <a:schemeClr val="bg1"/>
                </a:solidFill>
                <a:latin typeface="Helvetica" pitchFamily="34" charset="0"/>
                <a:cs typeface="Helvetica" pitchFamily="34" charset="0"/>
              </a:rPr>
              <a:t>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57504797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54534554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5358603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t>
            </a:r>
            <a:r>
              <a:rPr lang="en-US" sz="4000" dirty="0" err="1">
                <a:solidFill>
                  <a:schemeClr val="bg1"/>
                </a:solidFill>
                <a:latin typeface="Helvetica" pitchFamily="34" charset="0"/>
                <a:cs typeface="Helvetica" pitchFamily="34" charset="0"/>
              </a:rPr>
              <a:t>Eph</a:t>
            </a:r>
            <a:r>
              <a:rPr lang="en-US" sz="4000" dirty="0">
                <a:solidFill>
                  <a:schemeClr val="bg1"/>
                </a:solidFill>
                <a:latin typeface="Helvetica" pitchFamily="34" charset="0"/>
                <a:cs typeface="Helvetica" pitchFamily="34" charset="0"/>
              </a:rPr>
              <a:t>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Yeshua The Messiah </a:t>
            </a:r>
          </a:p>
          <a:p>
            <a:pPr algn="ctr">
              <a:buNone/>
            </a:pPr>
            <a:r>
              <a:rPr lang="en-US" sz="4000" dirty="0">
                <a:solidFill>
                  <a:schemeClr val="bg1"/>
                </a:solidFill>
                <a:latin typeface="Helvetica" pitchFamily="34" charset="0"/>
                <a:cs typeface="Helvetica" pitchFamily="34" charset="0"/>
              </a:rPr>
              <a:t>(ACTS 1:8</a:t>
            </a:r>
            <a:r>
              <a:rPr lang="en-US" sz="4000" dirty="0" smtClean="0">
                <a:solidFill>
                  <a:schemeClr val="bg1"/>
                </a:solidFill>
                <a:latin typeface="Helvetica" pitchFamily="34" charset="0"/>
                <a:cs typeface="Helvetica" pitchFamily="34" charset="0"/>
              </a:rPr>
              <a:t>)</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585953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19480135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97883</TotalTime>
  <Words>1693</Words>
  <Application>Microsoft Office PowerPoint</Application>
  <PresentationFormat>On-screen Show (16:9)</PresentationFormat>
  <Paragraphs>360</Paragraphs>
  <Slides>71</Slides>
  <Notes>71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71</vt:i4>
      </vt:variant>
    </vt:vector>
  </HeadingPairs>
  <TitlesOfParts>
    <vt:vector size="75"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Shar Campbell</cp:lastModifiedBy>
  <cp:revision>2686</cp:revision>
  <dcterms:created xsi:type="dcterms:W3CDTF">2015-08-01T01:54:59Z</dcterms:created>
  <dcterms:modified xsi:type="dcterms:W3CDTF">2020-07-05T13:09:52Z</dcterms:modified>
</cp:coreProperties>
</file>