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7"/>
  </p:notesMasterIdLst>
  <p:sldIdLst>
    <p:sldId id="256" r:id="rId2"/>
    <p:sldId id="257" r:id="rId3"/>
    <p:sldId id="3920" r:id="rId4"/>
    <p:sldId id="5224" r:id="rId5"/>
    <p:sldId id="5225" r:id="rId6"/>
    <p:sldId id="1981" r:id="rId7"/>
    <p:sldId id="4362" r:id="rId8"/>
    <p:sldId id="4366" r:id="rId9"/>
    <p:sldId id="4823" r:id="rId10"/>
    <p:sldId id="5223" r:id="rId11"/>
    <p:sldId id="5905" r:id="rId12"/>
    <p:sldId id="5798" r:id="rId13"/>
    <p:sldId id="5943" r:id="rId14"/>
    <p:sldId id="5942" r:id="rId15"/>
    <p:sldId id="5944" r:id="rId16"/>
    <p:sldId id="5945" r:id="rId17"/>
    <p:sldId id="5946" r:id="rId18"/>
    <p:sldId id="5947" r:id="rId19"/>
    <p:sldId id="5948" r:id="rId20"/>
    <p:sldId id="5949" r:id="rId21"/>
    <p:sldId id="5950" r:id="rId22"/>
    <p:sldId id="5951" r:id="rId23"/>
    <p:sldId id="5952" r:id="rId24"/>
    <p:sldId id="5953" r:id="rId25"/>
    <p:sldId id="5954" r:id="rId26"/>
    <p:sldId id="5955" r:id="rId27"/>
    <p:sldId id="5956" r:id="rId28"/>
    <p:sldId id="5957" r:id="rId29"/>
    <p:sldId id="5958" r:id="rId30"/>
    <p:sldId id="5959" r:id="rId31"/>
    <p:sldId id="5960" r:id="rId32"/>
    <p:sldId id="5961" r:id="rId33"/>
    <p:sldId id="5962" r:id="rId34"/>
    <p:sldId id="5963" r:id="rId35"/>
    <p:sldId id="5964" r:id="rId36"/>
    <p:sldId id="5965" r:id="rId37"/>
    <p:sldId id="5966" r:id="rId38"/>
    <p:sldId id="5967" r:id="rId39"/>
    <p:sldId id="5968" r:id="rId40"/>
    <p:sldId id="5969" r:id="rId41"/>
    <p:sldId id="5970" r:id="rId42"/>
    <p:sldId id="5971" r:id="rId43"/>
    <p:sldId id="5972" r:id="rId44"/>
    <p:sldId id="5973" r:id="rId45"/>
    <p:sldId id="5974" r:id="rId46"/>
    <p:sldId id="5975" r:id="rId47"/>
    <p:sldId id="5976" r:id="rId48"/>
    <p:sldId id="5977" r:id="rId49"/>
    <p:sldId id="5978" r:id="rId50"/>
    <p:sldId id="5979" r:id="rId51"/>
    <p:sldId id="5527" r:id="rId52"/>
    <p:sldId id="5193" r:id="rId53"/>
    <p:sldId id="5496" r:id="rId54"/>
    <p:sldId id="5765" r:id="rId55"/>
    <p:sldId id="5196" r:id="rId56"/>
    <p:sldId id="5195" r:id="rId57"/>
    <p:sldId id="5980" r:id="rId58"/>
    <p:sldId id="5981" r:id="rId59"/>
    <p:sldId id="5982" r:id="rId60"/>
    <p:sldId id="5983" r:id="rId61"/>
    <p:sldId id="5984" r:id="rId62"/>
    <p:sldId id="5985" r:id="rId63"/>
    <p:sldId id="5986" r:id="rId64"/>
    <p:sldId id="5987" r:id="rId65"/>
    <p:sldId id="5988" r:id="rId66"/>
    <p:sldId id="5989" r:id="rId67"/>
    <p:sldId id="5990" r:id="rId68"/>
    <p:sldId id="5991" r:id="rId69"/>
    <p:sldId id="5992" r:id="rId70"/>
    <p:sldId id="5993" r:id="rId71"/>
    <p:sldId id="5994" r:id="rId72"/>
    <p:sldId id="5995" r:id="rId73"/>
    <p:sldId id="5996" r:id="rId74"/>
    <p:sldId id="5997" r:id="rId75"/>
    <p:sldId id="5998" r:id="rId76"/>
    <p:sldId id="5999" r:id="rId77"/>
    <p:sldId id="6000" r:id="rId78"/>
    <p:sldId id="6001" r:id="rId79"/>
    <p:sldId id="6002" r:id="rId80"/>
    <p:sldId id="6003" r:id="rId81"/>
    <p:sldId id="6004" r:id="rId82"/>
    <p:sldId id="6005" r:id="rId83"/>
    <p:sldId id="6006" r:id="rId84"/>
    <p:sldId id="6007" r:id="rId85"/>
    <p:sldId id="6008" r:id="rId86"/>
    <p:sldId id="6009" r:id="rId87"/>
    <p:sldId id="6010" r:id="rId88"/>
    <p:sldId id="6011" r:id="rId89"/>
    <p:sldId id="6012" r:id="rId90"/>
    <p:sldId id="6013" r:id="rId91"/>
    <p:sldId id="6014" r:id="rId92"/>
    <p:sldId id="6015" r:id="rId93"/>
    <p:sldId id="6016" r:id="rId94"/>
    <p:sldId id="6017" r:id="rId95"/>
    <p:sldId id="6018" r:id="rId96"/>
    <p:sldId id="6019" r:id="rId97"/>
    <p:sldId id="6020" r:id="rId98"/>
    <p:sldId id="6021" r:id="rId99"/>
    <p:sldId id="6022" r:id="rId100"/>
    <p:sldId id="6023" r:id="rId101"/>
    <p:sldId id="6024" r:id="rId102"/>
    <p:sldId id="6025" r:id="rId103"/>
    <p:sldId id="6026" r:id="rId104"/>
    <p:sldId id="6027" r:id="rId105"/>
    <p:sldId id="6028" r:id="rId106"/>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434" autoAdjust="0"/>
  </p:normalViewPr>
  <p:slideViewPr>
    <p:cSldViewPr snapToGrid="0" snapToObjects="1">
      <p:cViewPr varScale="1">
        <p:scale>
          <a:sx n="154" d="100"/>
          <a:sy n="154" d="100"/>
        </p:scale>
        <p:origin x="126" y="22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7/11/2020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0205602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100</a:t>
            </a:fld>
            <a:endParaRPr lang="en-US"/>
          </a:p>
        </p:txBody>
      </p:sp>
    </p:spTree>
    <p:extLst>
      <p:ext uri="{BB962C8B-B14F-4D97-AF65-F5344CB8AC3E}">
        <p14:creationId xmlns:p14="http://schemas.microsoft.com/office/powerpoint/2010/main" val="12032408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101</a:t>
            </a:fld>
            <a:endParaRPr lang="en-US"/>
          </a:p>
        </p:txBody>
      </p:sp>
    </p:spTree>
    <p:extLst>
      <p:ext uri="{BB962C8B-B14F-4D97-AF65-F5344CB8AC3E}">
        <p14:creationId xmlns:p14="http://schemas.microsoft.com/office/powerpoint/2010/main" val="267965521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102</a:t>
            </a:fld>
            <a:endParaRPr lang="en-US"/>
          </a:p>
        </p:txBody>
      </p:sp>
    </p:spTree>
    <p:extLst>
      <p:ext uri="{BB962C8B-B14F-4D97-AF65-F5344CB8AC3E}">
        <p14:creationId xmlns:p14="http://schemas.microsoft.com/office/powerpoint/2010/main" val="26118621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103</a:t>
            </a:fld>
            <a:endParaRPr lang="en-US"/>
          </a:p>
        </p:txBody>
      </p:sp>
    </p:spTree>
    <p:extLst>
      <p:ext uri="{BB962C8B-B14F-4D97-AF65-F5344CB8AC3E}">
        <p14:creationId xmlns:p14="http://schemas.microsoft.com/office/powerpoint/2010/main" val="19036734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104</a:t>
            </a:fld>
            <a:endParaRPr lang="en-US"/>
          </a:p>
        </p:txBody>
      </p:sp>
    </p:spTree>
    <p:extLst>
      <p:ext uri="{BB962C8B-B14F-4D97-AF65-F5344CB8AC3E}">
        <p14:creationId xmlns:p14="http://schemas.microsoft.com/office/powerpoint/2010/main" val="294001500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105</a:t>
            </a:fld>
            <a:endParaRPr lang="en-US"/>
          </a:p>
        </p:txBody>
      </p:sp>
    </p:spTree>
    <p:extLst>
      <p:ext uri="{BB962C8B-B14F-4D97-AF65-F5344CB8AC3E}">
        <p14:creationId xmlns:p14="http://schemas.microsoft.com/office/powerpoint/2010/main" val="1107536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2410026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1070113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2370967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1642680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876247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2790931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2089293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22702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2576001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3056426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3775298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2973644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4044680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2489021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263791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161585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3027059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308141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1275523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1179413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299794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369782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894311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2820087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264693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957085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4099575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308162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1512372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4119418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434205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34059263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56157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388079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11938550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20797840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37580102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403708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41770165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13727737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7464794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21796136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390816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4723415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14961004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27581620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31744044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19273058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8244984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28752010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18695191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23063871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321347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4618826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a:p>
        </p:txBody>
      </p:sp>
    </p:spTree>
    <p:extLst>
      <p:ext uri="{BB962C8B-B14F-4D97-AF65-F5344CB8AC3E}">
        <p14:creationId xmlns:p14="http://schemas.microsoft.com/office/powerpoint/2010/main" val="24275944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a:p>
        </p:txBody>
      </p:sp>
    </p:spTree>
    <p:extLst>
      <p:ext uri="{BB962C8B-B14F-4D97-AF65-F5344CB8AC3E}">
        <p14:creationId xmlns:p14="http://schemas.microsoft.com/office/powerpoint/2010/main" val="29201917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a:p>
        </p:txBody>
      </p:sp>
    </p:spTree>
    <p:extLst>
      <p:ext uri="{BB962C8B-B14F-4D97-AF65-F5344CB8AC3E}">
        <p14:creationId xmlns:p14="http://schemas.microsoft.com/office/powerpoint/2010/main" val="35875551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a:p>
        </p:txBody>
      </p:sp>
    </p:spTree>
    <p:extLst>
      <p:ext uri="{BB962C8B-B14F-4D97-AF65-F5344CB8AC3E}">
        <p14:creationId xmlns:p14="http://schemas.microsoft.com/office/powerpoint/2010/main" val="10839953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a:p>
        </p:txBody>
      </p:sp>
    </p:spTree>
    <p:extLst>
      <p:ext uri="{BB962C8B-B14F-4D97-AF65-F5344CB8AC3E}">
        <p14:creationId xmlns:p14="http://schemas.microsoft.com/office/powerpoint/2010/main" val="26770666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a:p>
        </p:txBody>
      </p:sp>
    </p:spTree>
    <p:extLst>
      <p:ext uri="{BB962C8B-B14F-4D97-AF65-F5344CB8AC3E}">
        <p14:creationId xmlns:p14="http://schemas.microsoft.com/office/powerpoint/2010/main" val="34083017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a:p>
        </p:txBody>
      </p:sp>
    </p:spTree>
    <p:extLst>
      <p:ext uri="{BB962C8B-B14F-4D97-AF65-F5344CB8AC3E}">
        <p14:creationId xmlns:p14="http://schemas.microsoft.com/office/powerpoint/2010/main" val="25854679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a:p>
        </p:txBody>
      </p:sp>
    </p:spTree>
    <p:extLst>
      <p:ext uri="{BB962C8B-B14F-4D97-AF65-F5344CB8AC3E}">
        <p14:creationId xmlns:p14="http://schemas.microsoft.com/office/powerpoint/2010/main" val="31185895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79</a:t>
            </a:fld>
            <a:endParaRPr lang="en-US"/>
          </a:p>
        </p:txBody>
      </p:sp>
    </p:spTree>
    <p:extLst>
      <p:ext uri="{BB962C8B-B14F-4D97-AF65-F5344CB8AC3E}">
        <p14:creationId xmlns:p14="http://schemas.microsoft.com/office/powerpoint/2010/main" val="3679512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80</a:t>
            </a:fld>
            <a:endParaRPr lang="en-US"/>
          </a:p>
        </p:txBody>
      </p:sp>
    </p:spTree>
    <p:extLst>
      <p:ext uri="{BB962C8B-B14F-4D97-AF65-F5344CB8AC3E}">
        <p14:creationId xmlns:p14="http://schemas.microsoft.com/office/powerpoint/2010/main" val="22937698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81</a:t>
            </a:fld>
            <a:endParaRPr lang="en-US"/>
          </a:p>
        </p:txBody>
      </p:sp>
    </p:spTree>
    <p:extLst>
      <p:ext uri="{BB962C8B-B14F-4D97-AF65-F5344CB8AC3E}">
        <p14:creationId xmlns:p14="http://schemas.microsoft.com/office/powerpoint/2010/main" val="34805617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82</a:t>
            </a:fld>
            <a:endParaRPr lang="en-US"/>
          </a:p>
        </p:txBody>
      </p:sp>
    </p:spTree>
    <p:extLst>
      <p:ext uri="{BB962C8B-B14F-4D97-AF65-F5344CB8AC3E}">
        <p14:creationId xmlns:p14="http://schemas.microsoft.com/office/powerpoint/2010/main" val="37181021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83</a:t>
            </a:fld>
            <a:endParaRPr lang="en-US"/>
          </a:p>
        </p:txBody>
      </p:sp>
    </p:spTree>
    <p:extLst>
      <p:ext uri="{BB962C8B-B14F-4D97-AF65-F5344CB8AC3E}">
        <p14:creationId xmlns:p14="http://schemas.microsoft.com/office/powerpoint/2010/main" val="18966757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84</a:t>
            </a:fld>
            <a:endParaRPr lang="en-US"/>
          </a:p>
        </p:txBody>
      </p:sp>
    </p:spTree>
    <p:extLst>
      <p:ext uri="{BB962C8B-B14F-4D97-AF65-F5344CB8AC3E}">
        <p14:creationId xmlns:p14="http://schemas.microsoft.com/office/powerpoint/2010/main" val="42034671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85</a:t>
            </a:fld>
            <a:endParaRPr lang="en-US"/>
          </a:p>
        </p:txBody>
      </p:sp>
    </p:spTree>
    <p:extLst>
      <p:ext uri="{BB962C8B-B14F-4D97-AF65-F5344CB8AC3E}">
        <p14:creationId xmlns:p14="http://schemas.microsoft.com/office/powerpoint/2010/main" val="30139799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86</a:t>
            </a:fld>
            <a:endParaRPr lang="en-US"/>
          </a:p>
        </p:txBody>
      </p:sp>
    </p:spTree>
    <p:extLst>
      <p:ext uri="{BB962C8B-B14F-4D97-AF65-F5344CB8AC3E}">
        <p14:creationId xmlns:p14="http://schemas.microsoft.com/office/powerpoint/2010/main" val="1141573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87</a:t>
            </a:fld>
            <a:endParaRPr lang="en-US"/>
          </a:p>
        </p:txBody>
      </p:sp>
    </p:spTree>
    <p:extLst>
      <p:ext uri="{BB962C8B-B14F-4D97-AF65-F5344CB8AC3E}">
        <p14:creationId xmlns:p14="http://schemas.microsoft.com/office/powerpoint/2010/main" val="13000529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88</a:t>
            </a:fld>
            <a:endParaRPr lang="en-US"/>
          </a:p>
        </p:txBody>
      </p:sp>
    </p:spTree>
    <p:extLst>
      <p:ext uri="{BB962C8B-B14F-4D97-AF65-F5344CB8AC3E}">
        <p14:creationId xmlns:p14="http://schemas.microsoft.com/office/powerpoint/2010/main" val="35872988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89</a:t>
            </a:fld>
            <a:endParaRPr lang="en-US"/>
          </a:p>
        </p:txBody>
      </p:sp>
    </p:spTree>
    <p:extLst>
      <p:ext uri="{BB962C8B-B14F-4D97-AF65-F5344CB8AC3E}">
        <p14:creationId xmlns:p14="http://schemas.microsoft.com/office/powerpoint/2010/main" val="1975480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90</a:t>
            </a:fld>
            <a:endParaRPr lang="en-US"/>
          </a:p>
        </p:txBody>
      </p:sp>
    </p:spTree>
    <p:extLst>
      <p:ext uri="{BB962C8B-B14F-4D97-AF65-F5344CB8AC3E}">
        <p14:creationId xmlns:p14="http://schemas.microsoft.com/office/powerpoint/2010/main" val="7682312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91</a:t>
            </a:fld>
            <a:endParaRPr lang="en-US"/>
          </a:p>
        </p:txBody>
      </p:sp>
    </p:spTree>
    <p:extLst>
      <p:ext uri="{BB962C8B-B14F-4D97-AF65-F5344CB8AC3E}">
        <p14:creationId xmlns:p14="http://schemas.microsoft.com/office/powerpoint/2010/main" val="17931474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92</a:t>
            </a:fld>
            <a:endParaRPr lang="en-US"/>
          </a:p>
        </p:txBody>
      </p:sp>
    </p:spTree>
    <p:extLst>
      <p:ext uri="{BB962C8B-B14F-4D97-AF65-F5344CB8AC3E}">
        <p14:creationId xmlns:p14="http://schemas.microsoft.com/office/powerpoint/2010/main" val="28831421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93</a:t>
            </a:fld>
            <a:endParaRPr lang="en-US"/>
          </a:p>
        </p:txBody>
      </p:sp>
    </p:spTree>
    <p:extLst>
      <p:ext uri="{BB962C8B-B14F-4D97-AF65-F5344CB8AC3E}">
        <p14:creationId xmlns:p14="http://schemas.microsoft.com/office/powerpoint/2010/main" val="29866677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94</a:t>
            </a:fld>
            <a:endParaRPr lang="en-US"/>
          </a:p>
        </p:txBody>
      </p:sp>
    </p:spTree>
    <p:extLst>
      <p:ext uri="{BB962C8B-B14F-4D97-AF65-F5344CB8AC3E}">
        <p14:creationId xmlns:p14="http://schemas.microsoft.com/office/powerpoint/2010/main" val="39985151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95</a:t>
            </a:fld>
            <a:endParaRPr lang="en-US"/>
          </a:p>
        </p:txBody>
      </p:sp>
    </p:spTree>
    <p:extLst>
      <p:ext uri="{BB962C8B-B14F-4D97-AF65-F5344CB8AC3E}">
        <p14:creationId xmlns:p14="http://schemas.microsoft.com/office/powerpoint/2010/main" val="25459875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96</a:t>
            </a:fld>
            <a:endParaRPr lang="en-US"/>
          </a:p>
        </p:txBody>
      </p:sp>
    </p:spTree>
    <p:extLst>
      <p:ext uri="{BB962C8B-B14F-4D97-AF65-F5344CB8AC3E}">
        <p14:creationId xmlns:p14="http://schemas.microsoft.com/office/powerpoint/2010/main" val="379997772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97</a:t>
            </a:fld>
            <a:endParaRPr lang="en-US"/>
          </a:p>
        </p:txBody>
      </p:sp>
    </p:spTree>
    <p:extLst>
      <p:ext uri="{BB962C8B-B14F-4D97-AF65-F5344CB8AC3E}">
        <p14:creationId xmlns:p14="http://schemas.microsoft.com/office/powerpoint/2010/main" val="27571115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98</a:t>
            </a:fld>
            <a:endParaRPr lang="en-US"/>
          </a:p>
        </p:txBody>
      </p:sp>
    </p:spTree>
    <p:extLst>
      <p:ext uri="{BB962C8B-B14F-4D97-AF65-F5344CB8AC3E}">
        <p14:creationId xmlns:p14="http://schemas.microsoft.com/office/powerpoint/2010/main" val="32833524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99</a:t>
            </a:fld>
            <a:endParaRPr lang="en-US"/>
          </a:p>
        </p:txBody>
      </p:sp>
    </p:spTree>
    <p:extLst>
      <p:ext uri="{BB962C8B-B14F-4D97-AF65-F5344CB8AC3E}">
        <p14:creationId xmlns:p14="http://schemas.microsoft.com/office/powerpoint/2010/main" val="740483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7/11/2020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7/11/2020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7/11/2020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7/11/2020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7/11/2020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7/11/2020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7/11/2020</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7/11/2020</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7/11/2020</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7/11/2020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7/11/2020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7/11/2020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Worship in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6153464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5343500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0234083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977524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361565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24112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48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dirty="0" err="1">
                <a:solidFill>
                  <a:schemeClr val="bg1"/>
                </a:solidFill>
              </a:rPr>
              <a:t>Yeshua</a:t>
            </a:r>
            <a:r>
              <a:rPr lang="en-US" sz="4400" dirty="0">
                <a:solidFill>
                  <a:schemeClr val="bg1"/>
                </a:solidFill>
              </a:rPr>
              <a:t>, an Evildoer?</a:t>
            </a: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11</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Imagine a time when evil is considered as </a:t>
            </a:r>
            <a:r>
              <a:rPr lang="en-US" sz="4000" dirty="0" smtClean="0">
                <a:solidFill>
                  <a:schemeClr val="bg1"/>
                </a:solidFill>
              </a:rPr>
              <a:t>good, </a:t>
            </a:r>
            <a:r>
              <a:rPr lang="en-US" sz="4000" dirty="0">
                <a:solidFill>
                  <a:schemeClr val="bg1"/>
                </a:solidFill>
              </a:rPr>
              <a:t>and good is considered as evil. A time when religious men </a:t>
            </a:r>
            <a:r>
              <a:rPr lang="en-US" sz="4000" dirty="0" smtClean="0">
                <a:solidFill>
                  <a:schemeClr val="bg1"/>
                </a:solidFill>
              </a:rPr>
              <a:t>behaved </a:t>
            </a:r>
            <a:r>
              <a:rPr lang="en-US" sz="4000" dirty="0">
                <a:solidFill>
                  <a:schemeClr val="bg1"/>
                </a:solidFill>
              </a:rPr>
              <a:t>wickedly to preserve their way of life and rebel against the one who gave them life.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96945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A time when lies carry more weight than </a:t>
            </a:r>
            <a:r>
              <a:rPr lang="en-US" sz="4000" dirty="0" smtClean="0">
                <a:solidFill>
                  <a:schemeClr val="bg1"/>
                </a:solidFill>
              </a:rPr>
              <a:t>truth, </a:t>
            </a:r>
            <a:r>
              <a:rPr lang="en-US" sz="4000" dirty="0">
                <a:solidFill>
                  <a:schemeClr val="bg1"/>
                </a:solidFill>
              </a:rPr>
              <a:t>and the </a:t>
            </a:r>
            <a:r>
              <a:rPr lang="en-US" sz="4000">
                <a:solidFill>
                  <a:schemeClr val="bg1"/>
                </a:solidFill>
              </a:rPr>
              <a:t>world </a:t>
            </a:r>
            <a:r>
              <a:rPr lang="en-US" sz="4000" smtClean="0">
                <a:solidFill>
                  <a:schemeClr val="bg1"/>
                </a:solidFill>
              </a:rPr>
              <a:t>seemed </a:t>
            </a:r>
            <a:r>
              <a:rPr lang="en-US" sz="4000" dirty="0">
                <a:solidFill>
                  <a:schemeClr val="bg1"/>
                </a:solidFill>
              </a:rPr>
              <a:t>more in tune with the creator of the universe than those ordained to teach about the creator. These were the days of </a:t>
            </a:r>
            <a:r>
              <a:rPr lang="en-US" sz="4000" dirty="0" err="1">
                <a:solidFill>
                  <a:schemeClr val="bg1"/>
                </a:solidFill>
              </a:rPr>
              <a:t>Yeshua</a:t>
            </a:r>
            <a:r>
              <a:rPr lang="en-US" sz="4000" dirty="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2598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As </a:t>
            </a:r>
            <a:r>
              <a:rPr lang="en-US" sz="4000" dirty="0" err="1">
                <a:solidFill>
                  <a:schemeClr val="bg1"/>
                </a:solidFill>
              </a:rPr>
              <a:t>Yeshua</a:t>
            </a:r>
            <a:r>
              <a:rPr lang="en-US" sz="4000" dirty="0">
                <a:solidFill>
                  <a:schemeClr val="bg1"/>
                </a:solidFill>
              </a:rPr>
              <a:t> faces His final trial and judged as having no fault, the religious establishment and its adherents had already determined the Messiahs’ guilt and punishment by death. This teaching will expose the heart of men who hide behind the cloak of religion and view themselves as good while accusing </a:t>
            </a:r>
            <a:r>
              <a:rPr lang="en-US" sz="4000" dirty="0" err="1">
                <a:solidFill>
                  <a:schemeClr val="bg1"/>
                </a:solidFill>
              </a:rPr>
              <a:t>Yeshua</a:t>
            </a:r>
            <a:r>
              <a:rPr lang="en-US" sz="4000" dirty="0">
                <a:solidFill>
                  <a:schemeClr val="bg1"/>
                </a:solidFill>
              </a:rPr>
              <a:t> of being an evildoer.</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3212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18:28</a:t>
            </a:r>
            <a:r>
              <a:rPr lang="en-US" sz="4000" dirty="0">
                <a:solidFill>
                  <a:schemeClr val="bg1"/>
                </a:solidFill>
              </a:rPr>
              <a:t> Then led they </a:t>
            </a:r>
            <a:r>
              <a:rPr lang="en-US" sz="4000" dirty="0" err="1" smtClean="0">
                <a:solidFill>
                  <a:schemeClr val="bg1"/>
                </a:solidFill>
              </a:rPr>
              <a:t>Yeshua</a:t>
            </a:r>
            <a:r>
              <a:rPr lang="en-US" sz="4000" dirty="0" smtClean="0">
                <a:solidFill>
                  <a:schemeClr val="bg1"/>
                </a:solidFill>
              </a:rPr>
              <a:t> </a:t>
            </a:r>
            <a:r>
              <a:rPr lang="en-US" sz="4000" dirty="0">
                <a:solidFill>
                  <a:schemeClr val="bg1"/>
                </a:solidFill>
              </a:rPr>
              <a:t>from Caiaphas unto the hall of judgment: and it was early; and they themselves went not into the judgment hall, lest they should be defiled; but that they might eat the </a:t>
            </a:r>
            <a:r>
              <a:rPr lang="en-US" sz="4000" dirty="0" err="1">
                <a:solidFill>
                  <a:schemeClr val="bg1"/>
                </a:solidFill>
              </a:rPr>
              <a:t>passover</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54149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Further evidence the last supper was not the Passover.</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1548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Judas kills </a:t>
            </a:r>
            <a:r>
              <a:rPr lang="en-US" sz="4000" dirty="0" smtClean="0">
                <a:solidFill>
                  <a:schemeClr val="bg1"/>
                </a:solidFill>
              </a:rPr>
              <a:t>himself when </a:t>
            </a:r>
            <a:r>
              <a:rPr lang="en-US" sz="4000" dirty="0">
                <a:solidFill>
                  <a:schemeClr val="bg1"/>
                </a:solidFill>
              </a:rPr>
              <a:t>he </a:t>
            </a:r>
            <a:r>
              <a:rPr lang="en-US" sz="4000" dirty="0" smtClean="0">
                <a:solidFill>
                  <a:schemeClr val="bg1"/>
                </a:solidFill>
              </a:rPr>
              <a:t>realized </a:t>
            </a:r>
            <a:r>
              <a:rPr lang="en-US" sz="4000" dirty="0">
                <a:solidFill>
                  <a:schemeClr val="bg1"/>
                </a:solidFill>
              </a:rPr>
              <a:t>what he had done was irreversible. </a:t>
            </a:r>
          </a:p>
          <a:p>
            <a:pPr marL="0" indent="0" algn="ctr">
              <a:buNone/>
            </a:pPr>
            <a:r>
              <a:rPr lang="en-US" sz="4000" dirty="0">
                <a:solidFill>
                  <a:schemeClr val="bg1"/>
                </a:solidFill>
              </a:rPr>
              <a:t> </a:t>
            </a:r>
          </a:p>
          <a:p>
            <a:pPr marL="0" indent="0" algn="ctr">
              <a:buNone/>
            </a:pPr>
            <a:r>
              <a:rPr lang="en-US" sz="4000" dirty="0">
                <a:solidFill>
                  <a:schemeClr val="bg1"/>
                </a:solidFill>
              </a:rPr>
              <a:t>Between the time of being examined before Caiaphas and being sent to Pilate, Judas hangs himself</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29013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Mt 27:2</a:t>
            </a:r>
            <a:r>
              <a:rPr lang="en-US" sz="4000" dirty="0">
                <a:solidFill>
                  <a:schemeClr val="bg1"/>
                </a:solidFill>
              </a:rPr>
              <a:t> And when they had bound him, they led </a:t>
            </a:r>
            <a:r>
              <a:rPr lang="en-US" sz="4000" i="1" dirty="0">
                <a:solidFill>
                  <a:schemeClr val="bg1"/>
                </a:solidFill>
              </a:rPr>
              <a:t>him </a:t>
            </a:r>
            <a:r>
              <a:rPr lang="en-US" sz="4000" dirty="0">
                <a:solidFill>
                  <a:schemeClr val="bg1"/>
                </a:solidFill>
              </a:rPr>
              <a:t>away, and delivered him to Pontius Pilate the governor. </a:t>
            </a:r>
          </a:p>
          <a:p>
            <a:pPr marL="0" indent="0" algn="ctr">
              <a:buNone/>
            </a:pPr>
            <a:r>
              <a:rPr lang="en-US" sz="4000" baseline="30000" dirty="0">
                <a:solidFill>
                  <a:schemeClr val="bg1"/>
                </a:solidFill>
              </a:rPr>
              <a:t>Mt 27:3</a:t>
            </a:r>
            <a:r>
              <a:rPr lang="en-US" sz="4000" dirty="0">
                <a:solidFill>
                  <a:schemeClr val="bg1"/>
                </a:solidFill>
              </a:rPr>
              <a:t> Then Judas, which had betrayed him, when he saw that he was condemned, repented himself, and brought again the thirty pieces of silver to the chief priests and elders,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93259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Mt 27:4</a:t>
            </a:r>
            <a:r>
              <a:rPr lang="en-US" sz="4000" dirty="0">
                <a:solidFill>
                  <a:schemeClr val="bg1"/>
                </a:solidFill>
              </a:rPr>
              <a:t> Saying, I have sinned in that I have betrayed the innocent blood. And they said, What </a:t>
            </a:r>
            <a:r>
              <a:rPr lang="en-US" sz="4000" i="1" dirty="0">
                <a:solidFill>
                  <a:schemeClr val="bg1"/>
                </a:solidFill>
              </a:rPr>
              <a:t>is that </a:t>
            </a:r>
            <a:r>
              <a:rPr lang="en-US" sz="4000" dirty="0">
                <a:solidFill>
                  <a:schemeClr val="bg1"/>
                </a:solidFill>
              </a:rPr>
              <a:t>to us? see thou </a:t>
            </a:r>
            <a:r>
              <a:rPr lang="en-US" sz="4000" i="1" dirty="0">
                <a:solidFill>
                  <a:schemeClr val="bg1"/>
                </a:solidFill>
              </a:rPr>
              <a:t>to that. </a:t>
            </a:r>
            <a:endParaRPr lang="en-US" sz="4000" dirty="0">
              <a:solidFill>
                <a:schemeClr val="bg1"/>
              </a:solidFill>
            </a:endParaRPr>
          </a:p>
          <a:p>
            <a:pPr marL="0" indent="0" algn="ctr">
              <a:buNone/>
            </a:pPr>
            <a:r>
              <a:rPr lang="en-US" sz="4000" baseline="30000" dirty="0">
                <a:solidFill>
                  <a:schemeClr val="bg1"/>
                </a:solidFill>
              </a:rPr>
              <a:t>Mt 27:5</a:t>
            </a:r>
            <a:r>
              <a:rPr lang="en-US" sz="4000" dirty="0">
                <a:solidFill>
                  <a:schemeClr val="bg1"/>
                </a:solidFill>
              </a:rPr>
              <a:t> And he cast down the pieces of silver in the temple, and departed, and went and hanged himself.</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56340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err="1">
                <a:solidFill>
                  <a:schemeClr val="bg1"/>
                </a:solidFill>
              </a:rPr>
              <a:t>Jn</a:t>
            </a:r>
            <a:r>
              <a:rPr lang="en-US" sz="4000" baseline="30000" dirty="0">
                <a:solidFill>
                  <a:schemeClr val="bg1"/>
                </a:solidFill>
              </a:rPr>
              <a:t> 18:29</a:t>
            </a:r>
            <a:r>
              <a:rPr lang="en-US" sz="4000" dirty="0">
                <a:solidFill>
                  <a:schemeClr val="bg1"/>
                </a:solidFill>
              </a:rPr>
              <a:t> Pilate then went out unto them, and said, What accusation bring ye against this man? </a:t>
            </a:r>
          </a:p>
          <a:p>
            <a:pPr marL="0" indent="0" algn="ctr">
              <a:buNone/>
            </a:pPr>
            <a:r>
              <a:rPr lang="en-US" sz="4000" baseline="30000" dirty="0" err="1">
                <a:solidFill>
                  <a:schemeClr val="bg1"/>
                </a:solidFill>
              </a:rPr>
              <a:t>Jn</a:t>
            </a:r>
            <a:r>
              <a:rPr lang="en-US" sz="4000" baseline="30000" dirty="0">
                <a:solidFill>
                  <a:schemeClr val="bg1"/>
                </a:solidFill>
              </a:rPr>
              <a:t> 18:30</a:t>
            </a:r>
            <a:r>
              <a:rPr lang="en-US" sz="4000" dirty="0">
                <a:solidFill>
                  <a:schemeClr val="bg1"/>
                </a:solidFill>
              </a:rPr>
              <a:t> They answered and said unto him, If he were not a </a:t>
            </a:r>
            <a:r>
              <a:rPr lang="en-US" sz="4000" b="1" u="sng" dirty="0">
                <a:solidFill>
                  <a:schemeClr val="bg1"/>
                </a:solidFill>
              </a:rPr>
              <a:t>malefactor</a:t>
            </a:r>
            <a:r>
              <a:rPr lang="en-US" sz="4000" dirty="0">
                <a:solidFill>
                  <a:schemeClr val="bg1"/>
                </a:solidFill>
              </a:rPr>
              <a:t>, we would not have delivered him up unto thee.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55369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This particular </a:t>
            </a:r>
            <a:r>
              <a:rPr lang="en-US" sz="4000" dirty="0" smtClean="0">
                <a:solidFill>
                  <a:schemeClr val="bg1"/>
                </a:solidFill>
              </a:rPr>
              <a:t>word, </a:t>
            </a:r>
            <a:r>
              <a:rPr lang="en-US" sz="4000" dirty="0">
                <a:solidFill>
                  <a:schemeClr val="bg1"/>
                </a:solidFill>
              </a:rPr>
              <a:t>malefactor in the </a:t>
            </a:r>
            <a:r>
              <a:rPr lang="en-US" sz="4000" dirty="0" smtClean="0">
                <a:solidFill>
                  <a:schemeClr val="bg1"/>
                </a:solidFill>
              </a:rPr>
              <a:t>Greek, </a:t>
            </a:r>
            <a:r>
              <a:rPr lang="en-US" sz="4000" dirty="0">
                <a:solidFill>
                  <a:schemeClr val="bg1"/>
                </a:solidFill>
              </a:rPr>
              <a:t>is the word evil doer or one who commits evil.</a:t>
            </a:r>
          </a:p>
          <a:p>
            <a:pPr marL="0" indent="0" algn="ctr">
              <a:buNone/>
            </a:pPr>
            <a:r>
              <a:rPr lang="en-US" sz="4000" dirty="0">
                <a:solidFill>
                  <a:schemeClr val="bg1"/>
                </a:solidFill>
              </a:rPr>
              <a:t> </a:t>
            </a:r>
          </a:p>
          <a:p>
            <a:pPr marL="0" indent="0" algn="ctr">
              <a:buNone/>
            </a:pPr>
            <a:r>
              <a:rPr lang="en-US" sz="4000" dirty="0">
                <a:solidFill>
                  <a:schemeClr val="bg1"/>
                </a:solidFill>
              </a:rPr>
              <a:t>Malefactor – </a:t>
            </a:r>
            <a:r>
              <a:rPr lang="en-US" sz="4000" b="1" dirty="0">
                <a:solidFill>
                  <a:schemeClr val="bg1"/>
                </a:solidFill>
              </a:rPr>
              <a:t>2555 </a:t>
            </a:r>
            <a:r>
              <a:rPr lang="el-GR" sz="4000" b="1" dirty="0">
                <a:solidFill>
                  <a:schemeClr val="bg1"/>
                </a:solidFill>
              </a:rPr>
              <a:t>κακοποιός </a:t>
            </a:r>
            <a:r>
              <a:rPr lang="en-US" sz="4000" dirty="0" err="1">
                <a:solidFill>
                  <a:schemeClr val="bg1"/>
                </a:solidFill>
              </a:rPr>
              <a:t>kakopoios</a:t>
            </a:r>
            <a:r>
              <a:rPr lang="en-US" sz="4000" dirty="0">
                <a:solidFill>
                  <a:schemeClr val="bg1"/>
                </a:solidFill>
              </a:rPr>
              <a:t> {</a:t>
            </a:r>
            <a:r>
              <a:rPr lang="en-US" sz="4000" dirty="0" err="1">
                <a:solidFill>
                  <a:schemeClr val="bg1"/>
                </a:solidFill>
              </a:rPr>
              <a:t>kak</a:t>
            </a:r>
            <a:r>
              <a:rPr lang="en-US" sz="4000" dirty="0">
                <a:solidFill>
                  <a:schemeClr val="bg1"/>
                </a:solidFill>
              </a:rPr>
              <a:t>-op-</a:t>
            </a:r>
            <a:r>
              <a:rPr lang="en-US" sz="4000" dirty="0" err="1">
                <a:solidFill>
                  <a:schemeClr val="bg1"/>
                </a:solidFill>
              </a:rPr>
              <a:t>oy</a:t>
            </a:r>
            <a:r>
              <a:rPr lang="en-US" sz="4000" dirty="0">
                <a:solidFill>
                  <a:schemeClr val="bg1"/>
                </a:solidFill>
              </a:rPr>
              <a:t>-</a:t>
            </a:r>
            <a:r>
              <a:rPr lang="en-US" sz="4000" dirty="0" err="1">
                <a:solidFill>
                  <a:schemeClr val="bg1"/>
                </a:solidFill>
              </a:rPr>
              <a:t>os'</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an evil doer, malefactor </a:t>
            </a:r>
          </a:p>
          <a:p>
            <a:pPr marL="0" indent="0" algn="ctr">
              <a:buNone/>
            </a:pPr>
            <a:r>
              <a:rPr lang="en-US" sz="4000" b="1" dirty="0">
                <a:solidFill>
                  <a:schemeClr val="bg1"/>
                </a:solidFill>
              </a:rPr>
              <a:t>Usage:  </a:t>
            </a:r>
            <a:r>
              <a:rPr lang="en-US" sz="4000" dirty="0">
                <a:solidFill>
                  <a:schemeClr val="bg1"/>
                </a:solidFill>
              </a:rPr>
              <a:t>AV - evildoer 4, malefactor 1; 5</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3319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This Greek word is found five times in the Bible. Only used once in the </a:t>
            </a:r>
            <a:r>
              <a:rPr lang="en-US" sz="4000" dirty="0" smtClean="0">
                <a:solidFill>
                  <a:schemeClr val="bg1"/>
                </a:solidFill>
              </a:rPr>
              <a:t>Gospels.</a:t>
            </a:r>
            <a:endParaRPr lang="en-US" sz="4000" dirty="0">
              <a:solidFill>
                <a:schemeClr val="bg1"/>
              </a:solidFill>
            </a:endParaRPr>
          </a:p>
          <a:p>
            <a:pPr marL="0" indent="0" algn="ctr">
              <a:buNone/>
            </a:pPr>
            <a:r>
              <a:rPr lang="en-US" sz="4000" dirty="0">
                <a:solidFill>
                  <a:schemeClr val="bg1"/>
                </a:solidFill>
              </a:rPr>
              <a:t>The other four times it is used by </a:t>
            </a:r>
            <a:r>
              <a:rPr lang="en-US" sz="4000" dirty="0" smtClean="0">
                <a:solidFill>
                  <a:schemeClr val="bg1"/>
                </a:solidFill>
              </a:rPr>
              <a:t>Peter:</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1Pe 2:12</a:t>
            </a:r>
            <a:r>
              <a:rPr lang="en-US" sz="4000" dirty="0">
                <a:solidFill>
                  <a:schemeClr val="bg1"/>
                </a:solidFill>
              </a:rPr>
              <a:t> Having your conversation honest among the Gentiles: that, whereas they speak against you as evildoers, they may by </a:t>
            </a:r>
            <a:r>
              <a:rPr lang="en-US" sz="4000" i="1" dirty="0">
                <a:solidFill>
                  <a:schemeClr val="bg1"/>
                </a:solidFill>
              </a:rPr>
              <a:t>your </a:t>
            </a:r>
            <a:r>
              <a:rPr lang="en-US" sz="4000" dirty="0">
                <a:solidFill>
                  <a:schemeClr val="bg1"/>
                </a:solidFill>
              </a:rPr>
              <a:t>good works, which they shall behold, glorify God in the day of visitation.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73122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1Pe 2:14</a:t>
            </a:r>
            <a:r>
              <a:rPr lang="en-US" sz="4000" dirty="0">
                <a:solidFill>
                  <a:schemeClr val="bg1"/>
                </a:solidFill>
              </a:rPr>
              <a:t> Or unto governors, as unto them that are sent by him for the punishment of evildoers, and for the praise of them that do well.</a:t>
            </a:r>
          </a:p>
          <a:p>
            <a:pPr marL="0" indent="0" algn="ctr">
              <a:buNone/>
            </a:pPr>
            <a:r>
              <a:rPr lang="en-US" sz="4000" dirty="0">
                <a:solidFill>
                  <a:schemeClr val="bg1"/>
                </a:solidFill>
              </a:rPr>
              <a:t> </a:t>
            </a:r>
          </a:p>
          <a:p>
            <a:pPr marL="0" indent="0" algn="ctr">
              <a:buNone/>
            </a:pPr>
            <a:r>
              <a:rPr lang="en-US" sz="4000" baseline="30000" dirty="0">
                <a:solidFill>
                  <a:schemeClr val="bg1"/>
                </a:solidFill>
              </a:rPr>
              <a:t>1Pe 3:16</a:t>
            </a:r>
            <a:r>
              <a:rPr lang="en-US" sz="4000" dirty="0">
                <a:solidFill>
                  <a:schemeClr val="bg1"/>
                </a:solidFill>
              </a:rPr>
              <a:t> Having a good conscience; that, whereas they speak evil of you, as of evildoers, they may be ashamed that falsely accuse your good conversation in </a:t>
            </a:r>
            <a:r>
              <a:rPr lang="en-US" sz="4000" dirty="0" smtClean="0">
                <a:solidFill>
                  <a:schemeClr val="bg1"/>
                </a:solidFill>
              </a:rPr>
              <a:t>Messiah.</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29807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1Pe 4:15</a:t>
            </a:r>
            <a:r>
              <a:rPr lang="en-US" sz="4000" dirty="0">
                <a:solidFill>
                  <a:schemeClr val="bg1"/>
                </a:solidFill>
              </a:rPr>
              <a:t> But let none of you suffer as a murderer, or </a:t>
            </a:r>
            <a:r>
              <a:rPr lang="en-US" sz="4000" i="1" dirty="0">
                <a:solidFill>
                  <a:schemeClr val="bg1"/>
                </a:solidFill>
              </a:rPr>
              <a:t>as </a:t>
            </a:r>
            <a:r>
              <a:rPr lang="en-US" sz="4000" dirty="0">
                <a:solidFill>
                  <a:schemeClr val="bg1"/>
                </a:solidFill>
              </a:rPr>
              <a:t>a thief, or </a:t>
            </a:r>
            <a:r>
              <a:rPr lang="en-US" sz="4000" i="1" dirty="0">
                <a:solidFill>
                  <a:schemeClr val="bg1"/>
                </a:solidFill>
              </a:rPr>
              <a:t>as </a:t>
            </a:r>
            <a:r>
              <a:rPr lang="en-US" sz="4000" dirty="0">
                <a:solidFill>
                  <a:schemeClr val="bg1"/>
                </a:solidFill>
              </a:rPr>
              <a:t>an evildoer, or as a busybody in other men's matters.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0148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The religious leaders and the people painted </a:t>
            </a:r>
            <a:r>
              <a:rPr lang="en-US" sz="4000" dirty="0" err="1">
                <a:solidFill>
                  <a:schemeClr val="bg1"/>
                </a:solidFill>
              </a:rPr>
              <a:t>Yeshua</a:t>
            </a:r>
            <a:r>
              <a:rPr lang="en-US" sz="4000" dirty="0">
                <a:solidFill>
                  <a:schemeClr val="bg1"/>
                </a:solidFill>
              </a:rPr>
              <a:t> as a wicked, evil, lawbreaker but Pilate wasn’t buying it. His response </a:t>
            </a:r>
            <a:r>
              <a:rPr lang="en-US" sz="4000" dirty="0" smtClean="0">
                <a:solidFill>
                  <a:schemeClr val="bg1"/>
                </a:solidFill>
              </a:rPr>
              <a:t>was, </a:t>
            </a:r>
            <a:r>
              <a:rPr lang="en-US" sz="4000" dirty="0">
                <a:solidFill>
                  <a:schemeClr val="bg1"/>
                </a:solidFill>
              </a:rPr>
              <a:t>if </a:t>
            </a:r>
            <a:r>
              <a:rPr lang="en-US" sz="4000" dirty="0" err="1">
                <a:solidFill>
                  <a:schemeClr val="bg1"/>
                </a:solidFill>
              </a:rPr>
              <a:t>Yeshua</a:t>
            </a:r>
            <a:r>
              <a:rPr lang="en-US" sz="4000" dirty="0">
                <a:solidFill>
                  <a:schemeClr val="bg1"/>
                </a:solidFill>
              </a:rPr>
              <a:t> was such as they </a:t>
            </a:r>
            <a:r>
              <a:rPr lang="en-US" sz="4000" dirty="0" smtClean="0">
                <a:solidFill>
                  <a:schemeClr val="bg1"/>
                </a:solidFill>
              </a:rPr>
              <a:t>described, </a:t>
            </a:r>
            <a:r>
              <a:rPr lang="en-US" sz="4000" dirty="0">
                <a:solidFill>
                  <a:schemeClr val="bg1"/>
                </a:solidFill>
              </a:rPr>
              <a:t>they should judge </a:t>
            </a:r>
            <a:r>
              <a:rPr lang="en-US" sz="4000" dirty="0" err="1">
                <a:solidFill>
                  <a:schemeClr val="bg1"/>
                </a:solidFill>
              </a:rPr>
              <a:t>Yeshua</a:t>
            </a:r>
            <a:r>
              <a:rPr lang="en-US" sz="4000" dirty="0">
                <a:solidFill>
                  <a:schemeClr val="bg1"/>
                </a:solidFill>
              </a:rPr>
              <a:t> according to their Law.</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10159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18:31</a:t>
            </a:r>
            <a:r>
              <a:rPr lang="en-US" sz="4000" dirty="0">
                <a:solidFill>
                  <a:schemeClr val="bg1"/>
                </a:solidFill>
              </a:rPr>
              <a:t> Then said Pilate unto them, Take ye him, and judge him according to your law. The Jews therefore said unto him, It is not lawful for us to put any man to death: </a:t>
            </a:r>
          </a:p>
          <a:p>
            <a:pPr marL="0" indent="0" algn="ctr">
              <a:buNone/>
            </a:pPr>
            <a:r>
              <a:rPr lang="en-US" sz="4000" baseline="30000" dirty="0" err="1">
                <a:solidFill>
                  <a:schemeClr val="bg1"/>
                </a:solidFill>
              </a:rPr>
              <a:t>Jn</a:t>
            </a:r>
            <a:r>
              <a:rPr lang="en-US" sz="4000" baseline="30000" dirty="0">
                <a:solidFill>
                  <a:schemeClr val="bg1"/>
                </a:solidFill>
              </a:rPr>
              <a:t> 18:32</a:t>
            </a:r>
            <a:r>
              <a:rPr lang="en-US" sz="4000" dirty="0">
                <a:solidFill>
                  <a:schemeClr val="bg1"/>
                </a:solidFill>
              </a:rPr>
              <a:t> That the saying of </a:t>
            </a:r>
            <a:r>
              <a:rPr lang="en-US" sz="4000" dirty="0" err="1" smtClean="0">
                <a:solidFill>
                  <a:schemeClr val="bg1"/>
                </a:solidFill>
              </a:rPr>
              <a:t>Yeshua</a:t>
            </a:r>
            <a:r>
              <a:rPr lang="en-US" sz="4000" dirty="0" smtClean="0">
                <a:solidFill>
                  <a:schemeClr val="bg1"/>
                </a:solidFill>
              </a:rPr>
              <a:t> </a:t>
            </a:r>
            <a:r>
              <a:rPr lang="en-US" sz="4000" dirty="0">
                <a:solidFill>
                  <a:schemeClr val="bg1"/>
                </a:solidFill>
              </a:rPr>
              <a:t>might be fulfilled, which he </a:t>
            </a:r>
            <a:r>
              <a:rPr lang="en-US" sz="4000" dirty="0" err="1">
                <a:solidFill>
                  <a:schemeClr val="bg1"/>
                </a:solidFill>
              </a:rPr>
              <a:t>spake</a:t>
            </a:r>
            <a:r>
              <a:rPr lang="en-US" sz="4000" dirty="0">
                <a:solidFill>
                  <a:schemeClr val="bg1"/>
                </a:solidFill>
              </a:rPr>
              <a:t>, signifying what death he should die.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64919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err="1">
                <a:solidFill>
                  <a:schemeClr val="bg1"/>
                </a:solidFill>
              </a:rPr>
              <a:t>Yeshua</a:t>
            </a:r>
            <a:r>
              <a:rPr lang="en-US" sz="4000" dirty="0">
                <a:solidFill>
                  <a:schemeClr val="bg1"/>
                </a:solidFill>
              </a:rPr>
              <a:t> stated clearly He would be crucified:</a:t>
            </a:r>
          </a:p>
          <a:p>
            <a:pPr marL="0" indent="0" algn="ctr">
              <a:buNone/>
            </a:pPr>
            <a:r>
              <a:rPr lang="en-US" sz="4000" dirty="0">
                <a:solidFill>
                  <a:schemeClr val="bg1"/>
                </a:solidFill>
              </a:rPr>
              <a:t> </a:t>
            </a:r>
          </a:p>
          <a:p>
            <a:pPr marL="0" indent="0" algn="ctr">
              <a:buNone/>
            </a:pPr>
            <a:r>
              <a:rPr lang="en-US" sz="4000" baseline="30000" dirty="0">
                <a:solidFill>
                  <a:schemeClr val="bg1"/>
                </a:solidFill>
              </a:rPr>
              <a:t>Mt 20:17</a:t>
            </a:r>
            <a:r>
              <a:rPr lang="en-US" sz="4000" dirty="0">
                <a:solidFill>
                  <a:schemeClr val="bg1"/>
                </a:solidFill>
              </a:rPr>
              <a:t> And </a:t>
            </a:r>
            <a:r>
              <a:rPr lang="en-US" sz="4000" dirty="0" err="1" smtClean="0">
                <a:solidFill>
                  <a:schemeClr val="bg1"/>
                </a:solidFill>
              </a:rPr>
              <a:t>Yeshua</a:t>
            </a:r>
            <a:r>
              <a:rPr lang="en-US" sz="4000" dirty="0" smtClean="0">
                <a:solidFill>
                  <a:schemeClr val="bg1"/>
                </a:solidFill>
              </a:rPr>
              <a:t> </a:t>
            </a:r>
            <a:r>
              <a:rPr lang="en-US" sz="4000" dirty="0">
                <a:solidFill>
                  <a:schemeClr val="bg1"/>
                </a:solidFill>
              </a:rPr>
              <a:t>going up to Jerusalem took the twelve disciples apart in the way, and said unto them,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98412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Mt 20:18</a:t>
            </a:r>
            <a:r>
              <a:rPr lang="en-US" sz="4000" dirty="0">
                <a:solidFill>
                  <a:schemeClr val="bg1"/>
                </a:solidFill>
              </a:rPr>
              <a:t> Behold, we go up to Jerusalem; and the Son of man shall be betrayed unto the chief priests and unto the scribes, and they shall condemn him to death, </a:t>
            </a:r>
            <a:r>
              <a:rPr lang="en-US" sz="4000" baseline="30000" dirty="0" smtClean="0">
                <a:solidFill>
                  <a:schemeClr val="bg1"/>
                </a:solidFill>
              </a:rPr>
              <a:t>Mt </a:t>
            </a:r>
            <a:r>
              <a:rPr lang="en-US" sz="4000" baseline="30000" dirty="0">
                <a:solidFill>
                  <a:schemeClr val="bg1"/>
                </a:solidFill>
              </a:rPr>
              <a:t>20:19</a:t>
            </a:r>
            <a:r>
              <a:rPr lang="en-US" sz="4000" dirty="0">
                <a:solidFill>
                  <a:schemeClr val="bg1"/>
                </a:solidFill>
              </a:rPr>
              <a:t> And shall </a:t>
            </a:r>
            <a:r>
              <a:rPr lang="en-US" sz="4000" u="sng" dirty="0">
                <a:solidFill>
                  <a:schemeClr val="bg1"/>
                </a:solidFill>
              </a:rPr>
              <a:t>deliver him to the Gentiles</a:t>
            </a:r>
            <a:r>
              <a:rPr lang="en-US" sz="4000" dirty="0">
                <a:solidFill>
                  <a:schemeClr val="bg1"/>
                </a:solidFill>
              </a:rPr>
              <a:t> to mock, and to scourge, and to </a:t>
            </a:r>
            <a:r>
              <a:rPr lang="en-US" sz="4000" u="sng" dirty="0">
                <a:solidFill>
                  <a:schemeClr val="bg1"/>
                </a:solidFill>
              </a:rPr>
              <a:t>crucify</a:t>
            </a:r>
            <a:r>
              <a:rPr lang="en-US" sz="4000" dirty="0">
                <a:solidFill>
                  <a:schemeClr val="bg1"/>
                </a:solidFill>
              </a:rPr>
              <a:t> </a:t>
            </a:r>
            <a:r>
              <a:rPr lang="en-US" sz="4000" i="1" dirty="0">
                <a:solidFill>
                  <a:schemeClr val="bg1"/>
                </a:solidFill>
              </a:rPr>
              <a:t>him: </a:t>
            </a:r>
            <a:r>
              <a:rPr lang="en-US" sz="4000" dirty="0">
                <a:solidFill>
                  <a:schemeClr val="bg1"/>
                </a:solidFill>
              </a:rPr>
              <a:t>and the third day he shall rise again</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84956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By getting the Romans involved and having </a:t>
            </a:r>
            <a:r>
              <a:rPr lang="en-US" sz="4000" dirty="0" err="1">
                <a:solidFill>
                  <a:schemeClr val="bg1"/>
                </a:solidFill>
              </a:rPr>
              <a:t>Yeshua</a:t>
            </a:r>
            <a:r>
              <a:rPr lang="en-US" sz="4000" dirty="0">
                <a:solidFill>
                  <a:schemeClr val="bg1"/>
                </a:solidFill>
              </a:rPr>
              <a:t> crucified, </a:t>
            </a:r>
            <a:r>
              <a:rPr lang="en-US" sz="4000" dirty="0" err="1" smtClean="0">
                <a:solidFill>
                  <a:schemeClr val="bg1"/>
                </a:solidFill>
              </a:rPr>
              <a:t>Yeshua</a:t>
            </a:r>
            <a:r>
              <a:rPr lang="en-US" sz="4000" dirty="0" smtClean="0">
                <a:solidFill>
                  <a:schemeClr val="bg1"/>
                </a:solidFill>
              </a:rPr>
              <a:t>, </a:t>
            </a:r>
            <a:r>
              <a:rPr lang="en-US" sz="4000" dirty="0">
                <a:solidFill>
                  <a:schemeClr val="bg1"/>
                </a:solidFill>
              </a:rPr>
              <a:t>in mind </a:t>
            </a:r>
            <a:r>
              <a:rPr lang="en-US" sz="4000" dirty="0" smtClean="0">
                <a:solidFill>
                  <a:schemeClr val="bg1"/>
                </a:solidFill>
              </a:rPr>
              <a:t>the </a:t>
            </a:r>
            <a:r>
              <a:rPr lang="en-US" sz="4000" dirty="0">
                <a:solidFill>
                  <a:schemeClr val="bg1"/>
                </a:solidFill>
              </a:rPr>
              <a:t>religious Jews </a:t>
            </a:r>
            <a:r>
              <a:rPr lang="en-US" sz="4000" dirty="0" smtClean="0">
                <a:solidFill>
                  <a:schemeClr val="bg1"/>
                </a:solidFill>
              </a:rPr>
              <a:t>would </a:t>
            </a:r>
            <a:r>
              <a:rPr lang="en-US" sz="4000" dirty="0">
                <a:solidFill>
                  <a:schemeClr val="bg1"/>
                </a:solidFill>
              </a:rPr>
              <a:t>forever be tied to being accursed of God.</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3861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4400" b="1" dirty="0" smtClean="0">
                <a:solidFill>
                  <a:schemeClr val="bg1"/>
                </a:solidFill>
                <a:latin typeface="Helvetica" panose="020B0604020202020204" pitchFamily="34" charset="0"/>
                <a:cs typeface="Helvetica" panose="020B0604020202020204" pitchFamily="34" charset="0"/>
              </a:rPr>
              <a:t>TODAY’S </a:t>
            </a:r>
            <a:r>
              <a:rPr lang="en-US" sz="4400" b="1" dirty="0" smtClean="0">
                <a:solidFill>
                  <a:schemeClr val="bg1"/>
                </a:solidFill>
                <a:latin typeface="Helvetica" panose="020B0604020202020204" pitchFamily="34" charset="0"/>
                <a:cs typeface="Helvetica" panose="020B0604020202020204" pitchFamily="34" charset="0"/>
              </a:rPr>
              <a:t>MESSAGE</a:t>
            </a:r>
          </a:p>
          <a:p>
            <a:pPr algn="ctr">
              <a:buNone/>
            </a:pPr>
            <a:r>
              <a:rPr lang="en-US" sz="4000" dirty="0" err="1" smtClean="0">
                <a:solidFill>
                  <a:schemeClr val="bg1"/>
                </a:solidFill>
              </a:rPr>
              <a:t>Yeshua</a:t>
            </a:r>
            <a:r>
              <a:rPr lang="en-US" sz="4000" dirty="0" smtClean="0">
                <a:solidFill>
                  <a:schemeClr val="bg1"/>
                </a:solidFill>
              </a:rPr>
              <a:t>, </a:t>
            </a:r>
            <a:r>
              <a:rPr lang="en-US" sz="4000" dirty="0">
                <a:solidFill>
                  <a:schemeClr val="bg1"/>
                </a:solidFill>
              </a:rPr>
              <a:t>an </a:t>
            </a:r>
            <a:r>
              <a:rPr lang="en-US" sz="4000" dirty="0" smtClean="0">
                <a:solidFill>
                  <a:schemeClr val="bg1"/>
                </a:solidFill>
              </a:rPr>
              <a:t>Evildoer?</a:t>
            </a:r>
            <a:endParaRPr lang="en-US" sz="4000" b="1" dirty="0" smtClean="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21:22</a:t>
            </a:r>
            <a:r>
              <a:rPr lang="en-US" sz="4000" dirty="0">
                <a:solidFill>
                  <a:schemeClr val="bg1"/>
                </a:solidFill>
              </a:rPr>
              <a:t> And if a man have committed a sin worthy of death, and he be to be put to death, and thou hang him on a tree: </a:t>
            </a:r>
            <a:r>
              <a:rPr lang="en-US" sz="4000" baseline="30000" dirty="0" err="1" smtClean="0">
                <a:solidFill>
                  <a:schemeClr val="bg1"/>
                </a:solidFill>
              </a:rPr>
              <a:t>Dt</a:t>
            </a:r>
            <a:r>
              <a:rPr lang="en-US" sz="4000" baseline="30000" dirty="0" smtClean="0">
                <a:solidFill>
                  <a:schemeClr val="bg1"/>
                </a:solidFill>
              </a:rPr>
              <a:t> </a:t>
            </a:r>
            <a:r>
              <a:rPr lang="en-US" sz="4000" baseline="30000" dirty="0">
                <a:solidFill>
                  <a:schemeClr val="bg1"/>
                </a:solidFill>
              </a:rPr>
              <a:t>21:23</a:t>
            </a:r>
            <a:r>
              <a:rPr lang="en-US" sz="4000" dirty="0">
                <a:solidFill>
                  <a:schemeClr val="bg1"/>
                </a:solidFill>
              </a:rPr>
              <a:t> His body shall not remain all night upon the tree, but thou shalt in any wise bury him that day; (</a:t>
            </a:r>
            <a:r>
              <a:rPr lang="en-US" sz="4000" b="1" u="sng" dirty="0">
                <a:solidFill>
                  <a:schemeClr val="bg1"/>
                </a:solidFill>
              </a:rPr>
              <a:t>for he that is hanged </a:t>
            </a:r>
            <a:r>
              <a:rPr lang="en-US" sz="4000" b="1" i="1" u="sng" dirty="0">
                <a:solidFill>
                  <a:schemeClr val="bg1"/>
                </a:solidFill>
              </a:rPr>
              <a:t>is </a:t>
            </a:r>
            <a:r>
              <a:rPr lang="en-US" sz="4000" b="1" u="sng" dirty="0">
                <a:solidFill>
                  <a:schemeClr val="bg1"/>
                </a:solidFill>
              </a:rPr>
              <a:t>accursed of God;)</a:t>
            </a:r>
            <a:r>
              <a:rPr lang="en-US" sz="4000" dirty="0">
                <a:solidFill>
                  <a:schemeClr val="bg1"/>
                </a:solidFill>
              </a:rPr>
              <a:t> that thy land be not defiled, which the LORD thy God </a:t>
            </a:r>
            <a:r>
              <a:rPr lang="en-US" sz="4000" dirty="0" err="1">
                <a:solidFill>
                  <a:schemeClr val="bg1"/>
                </a:solidFill>
              </a:rPr>
              <a:t>giveth</a:t>
            </a:r>
            <a:r>
              <a:rPr lang="en-US" sz="4000" dirty="0">
                <a:solidFill>
                  <a:schemeClr val="bg1"/>
                </a:solidFill>
              </a:rPr>
              <a:t> thee </a:t>
            </a:r>
            <a:r>
              <a:rPr lang="en-US" sz="4000" i="1" dirty="0">
                <a:solidFill>
                  <a:schemeClr val="bg1"/>
                </a:solidFill>
              </a:rPr>
              <a:t>for </a:t>
            </a:r>
            <a:r>
              <a:rPr lang="en-US" sz="4000" dirty="0">
                <a:solidFill>
                  <a:schemeClr val="bg1"/>
                </a:solidFill>
              </a:rPr>
              <a:t>an inheritance.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98920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Some religious Jews today refer to </a:t>
            </a:r>
            <a:r>
              <a:rPr lang="en-US" sz="4000" dirty="0" err="1">
                <a:solidFill>
                  <a:schemeClr val="bg1"/>
                </a:solidFill>
              </a:rPr>
              <a:t>Yeshua</a:t>
            </a:r>
            <a:r>
              <a:rPr lang="en-US" sz="4000" dirty="0">
                <a:solidFill>
                  <a:schemeClr val="bg1"/>
                </a:solidFill>
              </a:rPr>
              <a:t> as </a:t>
            </a:r>
            <a:r>
              <a:rPr lang="en-US" sz="4000" dirty="0" err="1">
                <a:solidFill>
                  <a:schemeClr val="bg1"/>
                </a:solidFill>
              </a:rPr>
              <a:t>Yesu</a:t>
            </a:r>
            <a:r>
              <a:rPr lang="en-US" sz="4000" dirty="0">
                <a:solidFill>
                  <a:schemeClr val="bg1"/>
                </a:solidFill>
              </a:rPr>
              <a:t> or </a:t>
            </a:r>
            <a:r>
              <a:rPr lang="en-US" sz="4000" dirty="0" err="1">
                <a:solidFill>
                  <a:schemeClr val="bg1"/>
                </a:solidFill>
              </a:rPr>
              <a:t>Yeshu</a:t>
            </a:r>
            <a:r>
              <a:rPr lang="en-US" sz="4000" dirty="0">
                <a:solidFill>
                  <a:schemeClr val="bg1"/>
                </a:solidFill>
              </a:rPr>
              <a:t> which </a:t>
            </a:r>
            <a:r>
              <a:rPr lang="en-US" sz="4000" dirty="0" smtClean="0">
                <a:solidFill>
                  <a:schemeClr val="bg1"/>
                </a:solidFill>
              </a:rPr>
              <a:t>means, </a:t>
            </a:r>
            <a:r>
              <a:rPr lang="en-US" sz="4000" dirty="0">
                <a:solidFill>
                  <a:schemeClr val="bg1"/>
                </a:solidFill>
              </a:rPr>
              <a:t>“May his name be blotted out”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90839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err="1">
                <a:solidFill>
                  <a:schemeClr val="bg1"/>
                </a:solidFill>
              </a:rPr>
              <a:t>Jn</a:t>
            </a:r>
            <a:r>
              <a:rPr lang="en-US" sz="4000" baseline="30000" dirty="0">
                <a:solidFill>
                  <a:schemeClr val="bg1"/>
                </a:solidFill>
              </a:rPr>
              <a:t> 18:33</a:t>
            </a:r>
            <a:r>
              <a:rPr lang="en-US" sz="4000" dirty="0">
                <a:solidFill>
                  <a:schemeClr val="bg1"/>
                </a:solidFill>
              </a:rPr>
              <a:t> Then Pilate entered into the judgment hall again, and called </a:t>
            </a:r>
            <a:r>
              <a:rPr lang="en-US" sz="4000" dirty="0" err="1" smtClean="0">
                <a:solidFill>
                  <a:schemeClr val="bg1"/>
                </a:solidFill>
              </a:rPr>
              <a:t>Yeshua</a:t>
            </a:r>
            <a:r>
              <a:rPr lang="en-US" sz="4000" dirty="0" smtClean="0">
                <a:solidFill>
                  <a:schemeClr val="bg1"/>
                </a:solidFill>
              </a:rPr>
              <a:t>, </a:t>
            </a:r>
            <a:r>
              <a:rPr lang="en-US" sz="4000" dirty="0">
                <a:solidFill>
                  <a:schemeClr val="bg1"/>
                </a:solidFill>
              </a:rPr>
              <a:t>and said unto him, Art thou the King of the Jews? </a:t>
            </a:r>
          </a:p>
          <a:p>
            <a:pPr marL="0" indent="0" algn="ctr">
              <a:buNone/>
            </a:pPr>
            <a:r>
              <a:rPr lang="en-US" sz="4000" baseline="30000" dirty="0" err="1">
                <a:solidFill>
                  <a:schemeClr val="bg1"/>
                </a:solidFill>
              </a:rPr>
              <a:t>Jn</a:t>
            </a:r>
            <a:r>
              <a:rPr lang="en-US" sz="4000" baseline="30000" dirty="0">
                <a:solidFill>
                  <a:schemeClr val="bg1"/>
                </a:solidFill>
              </a:rPr>
              <a:t> 18:34</a:t>
            </a:r>
            <a:r>
              <a:rPr lang="en-US" sz="4000" dirty="0">
                <a:solidFill>
                  <a:schemeClr val="bg1"/>
                </a:solidFill>
              </a:rPr>
              <a:t> </a:t>
            </a:r>
            <a:r>
              <a:rPr lang="en-US" sz="4000" dirty="0" err="1" smtClean="0">
                <a:solidFill>
                  <a:schemeClr val="bg1"/>
                </a:solidFill>
              </a:rPr>
              <a:t>Yeshua</a:t>
            </a:r>
            <a:r>
              <a:rPr lang="en-US" sz="4000" dirty="0" smtClean="0">
                <a:solidFill>
                  <a:schemeClr val="bg1"/>
                </a:solidFill>
              </a:rPr>
              <a:t> </a:t>
            </a:r>
            <a:r>
              <a:rPr lang="en-US" sz="4000" dirty="0">
                <a:solidFill>
                  <a:schemeClr val="bg1"/>
                </a:solidFill>
              </a:rPr>
              <a:t>answered him, </a:t>
            </a:r>
            <a:r>
              <a:rPr lang="en-US" sz="4000" dirty="0" err="1">
                <a:solidFill>
                  <a:schemeClr val="bg1"/>
                </a:solidFill>
              </a:rPr>
              <a:t>Sayest</a:t>
            </a:r>
            <a:r>
              <a:rPr lang="en-US" sz="4000" dirty="0">
                <a:solidFill>
                  <a:schemeClr val="bg1"/>
                </a:solidFill>
              </a:rPr>
              <a:t> thou this thing of thyself, or did others tell it thee of me?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99420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err="1">
                <a:solidFill>
                  <a:schemeClr val="bg1"/>
                </a:solidFill>
              </a:rPr>
              <a:t>Yeshua</a:t>
            </a:r>
            <a:r>
              <a:rPr lang="en-US" sz="4000" dirty="0">
                <a:solidFill>
                  <a:schemeClr val="bg1"/>
                </a:solidFill>
              </a:rPr>
              <a:t> challenged Pilate </a:t>
            </a:r>
            <a:r>
              <a:rPr lang="en-US" sz="4000" dirty="0" smtClean="0">
                <a:solidFill>
                  <a:schemeClr val="bg1"/>
                </a:solidFill>
              </a:rPr>
              <a:t>to tell Him if </a:t>
            </a:r>
            <a:r>
              <a:rPr lang="en-US" sz="4000" dirty="0">
                <a:solidFill>
                  <a:schemeClr val="bg1"/>
                </a:solidFill>
              </a:rPr>
              <a:t>he came to that conclusion by his own examination or was he going on hearsay. Pilate </a:t>
            </a:r>
            <a:r>
              <a:rPr lang="en-US" sz="4000" dirty="0" smtClean="0">
                <a:solidFill>
                  <a:schemeClr val="bg1"/>
                </a:solidFill>
              </a:rPr>
              <a:t>responded, </a:t>
            </a:r>
            <a:r>
              <a:rPr lang="en-US" sz="4000" dirty="0">
                <a:solidFill>
                  <a:schemeClr val="bg1"/>
                </a:solidFill>
              </a:rPr>
              <a:t>indicating this was one of the charges brought against </a:t>
            </a:r>
            <a:r>
              <a:rPr lang="en-US" sz="4000" dirty="0" err="1" smtClean="0">
                <a:solidFill>
                  <a:schemeClr val="bg1"/>
                </a:solidFill>
              </a:rPr>
              <a:t>Yeshua</a:t>
            </a:r>
            <a:r>
              <a:rPr lang="en-US" sz="4000" dirty="0" smtClean="0">
                <a:solidFill>
                  <a:schemeClr val="bg1"/>
                </a:solidFill>
              </a:rPr>
              <a:t>. A charge </a:t>
            </a:r>
            <a:r>
              <a:rPr lang="en-US" sz="4000" dirty="0">
                <a:solidFill>
                  <a:schemeClr val="bg1"/>
                </a:solidFill>
              </a:rPr>
              <a:t>which challenged the office of both Caesar and Herod.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45231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Luke informs us:</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Lk</a:t>
            </a:r>
            <a:r>
              <a:rPr lang="en-US" sz="4000" baseline="30000" dirty="0">
                <a:solidFill>
                  <a:schemeClr val="bg1"/>
                </a:solidFill>
              </a:rPr>
              <a:t> 23:1</a:t>
            </a:r>
            <a:r>
              <a:rPr lang="en-US" sz="4000" dirty="0">
                <a:solidFill>
                  <a:schemeClr val="bg1"/>
                </a:solidFill>
              </a:rPr>
              <a:t> And the whole multitude of them arose, and led him unto Pilate.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60070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Lk</a:t>
            </a:r>
            <a:r>
              <a:rPr lang="en-US" sz="4000" baseline="30000" dirty="0">
                <a:solidFill>
                  <a:schemeClr val="bg1"/>
                </a:solidFill>
              </a:rPr>
              <a:t> 23:2</a:t>
            </a:r>
            <a:r>
              <a:rPr lang="en-US" sz="4000" dirty="0">
                <a:solidFill>
                  <a:schemeClr val="bg1"/>
                </a:solidFill>
              </a:rPr>
              <a:t> And they began to accuse him, saying, We found this </a:t>
            </a:r>
            <a:r>
              <a:rPr lang="en-US" sz="4000" i="1" dirty="0">
                <a:solidFill>
                  <a:schemeClr val="bg1"/>
                </a:solidFill>
              </a:rPr>
              <a:t>fellow </a:t>
            </a:r>
            <a:r>
              <a:rPr lang="en-US" sz="4000" dirty="0">
                <a:solidFill>
                  <a:schemeClr val="bg1"/>
                </a:solidFill>
              </a:rPr>
              <a:t>perverting the nation, and forbidding to give tribute to Caesar, saying that he himself is </a:t>
            </a:r>
            <a:r>
              <a:rPr lang="en-US" sz="4000" dirty="0" smtClean="0">
                <a:solidFill>
                  <a:schemeClr val="bg1"/>
                </a:solidFill>
              </a:rPr>
              <a:t>Messiah </a:t>
            </a:r>
            <a:r>
              <a:rPr lang="en-US" sz="4000" dirty="0">
                <a:solidFill>
                  <a:schemeClr val="bg1"/>
                </a:solidFill>
              </a:rPr>
              <a:t>a King. </a:t>
            </a:r>
          </a:p>
          <a:p>
            <a:pPr marL="0" indent="0" algn="ctr">
              <a:buNone/>
            </a:pPr>
            <a:r>
              <a:rPr lang="en-US" sz="4000" baseline="30000" dirty="0" err="1">
                <a:solidFill>
                  <a:schemeClr val="bg1"/>
                </a:solidFill>
              </a:rPr>
              <a:t>Lk</a:t>
            </a:r>
            <a:r>
              <a:rPr lang="en-US" sz="4000" baseline="30000" dirty="0">
                <a:solidFill>
                  <a:schemeClr val="bg1"/>
                </a:solidFill>
              </a:rPr>
              <a:t> 23:3</a:t>
            </a:r>
            <a:r>
              <a:rPr lang="en-US" sz="4000" dirty="0">
                <a:solidFill>
                  <a:schemeClr val="bg1"/>
                </a:solidFill>
              </a:rPr>
              <a:t> And Pilate asked him, saying, Art thou the King of the Jews? And he answered him and said, Thou </a:t>
            </a:r>
            <a:r>
              <a:rPr lang="en-US" sz="4000" dirty="0" err="1">
                <a:solidFill>
                  <a:schemeClr val="bg1"/>
                </a:solidFill>
              </a:rPr>
              <a:t>sayest</a:t>
            </a:r>
            <a:r>
              <a:rPr lang="en-US" sz="4000" dirty="0">
                <a:solidFill>
                  <a:schemeClr val="bg1"/>
                </a:solidFill>
              </a:rPr>
              <a:t> </a:t>
            </a:r>
            <a:r>
              <a:rPr lang="en-US" sz="4000" i="1" dirty="0">
                <a:solidFill>
                  <a:schemeClr val="bg1"/>
                </a:solidFill>
              </a:rPr>
              <a:t>it. </a:t>
            </a: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95262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18:35</a:t>
            </a:r>
            <a:r>
              <a:rPr lang="en-US" sz="4000" dirty="0">
                <a:solidFill>
                  <a:schemeClr val="bg1"/>
                </a:solidFill>
              </a:rPr>
              <a:t> Pilate answered, Am I a Jew? </a:t>
            </a:r>
            <a:r>
              <a:rPr lang="en-US" sz="4000" dirty="0" err="1">
                <a:solidFill>
                  <a:schemeClr val="bg1"/>
                </a:solidFill>
              </a:rPr>
              <a:t>Thine</a:t>
            </a:r>
            <a:r>
              <a:rPr lang="en-US" sz="4000" dirty="0">
                <a:solidFill>
                  <a:schemeClr val="bg1"/>
                </a:solidFill>
              </a:rPr>
              <a:t> own nation and the chief priests have delivered thee unto me: what hast thou done? </a:t>
            </a:r>
            <a:r>
              <a:rPr lang="en-US" sz="4000" baseline="30000" dirty="0" err="1" smtClean="0">
                <a:solidFill>
                  <a:schemeClr val="bg1"/>
                </a:solidFill>
              </a:rPr>
              <a:t>Jn</a:t>
            </a:r>
            <a:r>
              <a:rPr lang="en-US" sz="4000" baseline="30000" dirty="0" smtClean="0">
                <a:solidFill>
                  <a:schemeClr val="bg1"/>
                </a:solidFill>
              </a:rPr>
              <a:t> </a:t>
            </a:r>
            <a:r>
              <a:rPr lang="en-US" sz="4000" baseline="30000" dirty="0">
                <a:solidFill>
                  <a:schemeClr val="bg1"/>
                </a:solidFill>
              </a:rPr>
              <a:t>18:36</a:t>
            </a:r>
            <a:r>
              <a:rPr lang="en-US" sz="4000" dirty="0">
                <a:solidFill>
                  <a:schemeClr val="bg1"/>
                </a:solidFill>
              </a:rPr>
              <a:t> </a:t>
            </a:r>
            <a:r>
              <a:rPr lang="en-US" sz="4000" dirty="0" err="1" smtClean="0">
                <a:solidFill>
                  <a:schemeClr val="bg1"/>
                </a:solidFill>
              </a:rPr>
              <a:t>Yeshua</a:t>
            </a:r>
            <a:r>
              <a:rPr lang="en-US" sz="4000" dirty="0" smtClean="0">
                <a:solidFill>
                  <a:schemeClr val="bg1"/>
                </a:solidFill>
              </a:rPr>
              <a:t> </a:t>
            </a:r>
            <a:r>
              <a:rPr lang="en-US" sz="4000" dirty="0">
                <a:solidFill>
                  <a:schemeClr val="bg1"/>
                </a:solidFill>
              </a:rPr>
              <a:t>answered, My kingdom is not of this world: if my kingdom were of this world, then would my servants fight, that I should not be delivered to the Jews: but now is my kingdom not from hence.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48716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18:37</a:t>
            </a:r>
            <a:r>
              <a:rPr lang="en-US" sz="4000" dirty="0">
                <a:solidFill>
                  <a:schemeClr val="bg1"/>
                </a:solidFill>
              </a:rPr>
              <a:t> Pilate therefore said unto him, Art thou a king then? </a:t>
            </a:r>
            <a:r>
              <a:rPr lang="en-US" sz="4000" dirty="0" err="1" smtClean="0">
                <a:solidFill>
                  <a:schemeClr val="bg1"/>
                </a:solidFill>
              </a:rPr>
              <a:t>Yeshua</a:t>
            </a:r>
            <a:r>
              <a:rPr lang="en-US" sz="4000" dirty="0" smtClean="0">
                <a:solidFill>
                  <a:schemeClr val="bg1"/>
                </a:solidFill>
              </a:rPr>
              <a:t> </a:t>
            </a:r>
            <a:r>
              <a:rPr lang="en-US" sz="4000" dirty="0">
                <a:solidFill>
                  <a:schemeClr val="bg1"/>
                </a:solidFill>
              </a:rPr>
              <a:t>answered, Thou </a:t>
            </a:r>
            <a:r>
              <a:rPr lang="en-US" sz="4000" dirty="0" err="1">
                <a:solidFill>
                  <a:schemeClr val="bg1"/>
                </a:solidFill>
              </a:rPr>
              <a:t>sayest</a:t>
            </a:r>
            <a:r>
              <a:rPr lang="en-US" sz="4000" dirty="0">
                <a:solidFill>
                  <a:schemeClr val="bg1"/>
                </a:solidFill>
              </a:rPr>
              <a:t> that I am a king. To this end was I born, and for this cause came I into the world, that I should bear witness unto the truth. Every one that is of the truth </a:t>
            </a:r>
            <a:r>
              <a:rPr lang="en-US" sz="4000" dirty="0" err="1">
                <a:solidFill>
                  <a:schemeClr val="bg1"/>
                </a:solidFill>
              </a:rPr>
              <a:t>heareth</a:t>
            </a:r>
            <a:r>
              <a:rPr lang="en-US" sz="4000" dirty="0">
                <a:solidFill>
                  <a:schemeClr val="bg1"/>
                </a:solidFill>
              </a:rPr>
              <a:t> my voice.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00708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Jn</a:t>
            </a:r>
            <a:r>
              <a:rPr lang="en-US" sz="4000" baseline="30000" dirty="0">
                <a:solidFill>
                  <a:schemeClr val="bg1"/>
                </a:solidFill>
              </a:rPr>
              <a:t> 18:38</a:t>
            </a:r>
            <a:r>
              <a:rPr lang="en-US" sz="4000" dirty="0">
                <a:solidFill>
                  <a:schemeClr val="bg1"/>
                </a:solidFill>
              </a:rPr>
              <a:t> Pilate </a:t>
            </a:r>
            <a:r>
              <a:rPr lang="en-US" sz="4000" dirty="0" err="1">
                <a:solidFill>
                  <a:schemeClr val="bg1"/>
                </a:solidFill>
              </a:rPr>
              <a:t>saith</a:t>
            </a:r>
            <a:r>
              <a:rPr lang="en-US" sz="4000" dirty="0">
                <a:solidFill>
                  <a:schemeClr val="bg1"/>
                </a:solidFill>
              </a:rPr>
              <a:t> unto him, What is truth? And when he had said this, he went out again unto the Jews, and </a:t>
            </a:r>
            <a:r>
              <a:rPr lang="en-US" sz="4000" dirty="0" err="1">
                <a:solidFill>
                  <a:schemeClr val="bg1"/>
                </a:solidFill>
              </a:rPr>
              <a:t>saith</a:t>
            </a:r>
            <a:r>
              <a:rPr lang="en-US" sz="4000" dirty="0">
                <a:solidFill>
                  <a:schemeClr val="bg1"/>
                </a:solidFill>
              </a:rPr>
              <a:t> unto them, I find in him no fault </a:t>
            </a:r>
            <a:r>
              <a:rPr lang="en-US" sz="4000" i="1" dirty="0">
                <a:solidFill>
                  <a:schemeClr val="bg1"/>
                </a:solidFill>
              </a:rPr>
              <a:t>at all. </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15239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After finding no fault and a desire to release </a:t>
            </a:r>
            <a:r>
              <a:rPr lang="en-US" sz="4000" dirty="0" err="1">
                <a:solidFill>
                  <a:schemeClr val="bg1"/>
                </a:solidFill>
              </a:rPr>
              <a:t>Yeshua</a:t>
            </a:r>
            <a:r>
              <a:rPr lang="en-US" sz="4000" dirty="0">
                <a:solidFill>
                  <a:schemeClr val="bg1"/>
                </a:solidFill>
              </a:rPr>
              <a:t>, Pilate hears </a:t>
            </a:r>
            <a:r>
              <a:rPr lang="en-US" sz="4000" dirty="0" err="1">
                <a:solidFill>
                  <a:schemeClr val="bg1"/>
                </a:solidFill>
              </a:rPr>
              <a:t>Yeshua</a:t>
            </a:r>
            <a:r>
              <a:rPr lang="en-US" sz="4000" dirty="0">
                <a:solidFill>
                  <a:schemeClr val="bg1"/>
                </a:solidFill>
              </a:rPr>
              <a:t> is a Galilean and sends Him to Herod the </a:t>
            </a:r>
            <a:r>
              <a:rPr lang="en-US" sz="4000" dirty="0" smtClean="0">
                <a:solidFill>
                  <a:schemeClr val="bg1"/>
                </a:solidFill>
              </a:rPr>
              <a:t>king, </a:t>
            </a:r>
            <a:r>
              <a:rPr lang="en-US" sz="4000" dirty="0">
                <a:solidFill>
                  <a:schemeClr val="bg1"/>
                </a:solidFill>
              </a:rPr>
              <a:t>as told by Luke: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25700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err="1">
                <a:solidFill>
                  <a:schemeClr val="bg1"/>
                </a:solidFill>
              </a:rPr>
              <a:t>Lk</a:t>
            </a:r>
            <a:r>
              <a:rPr lang="en-US" sz="4000" baseline="30000" dirty="0">
                <a:solidFill>
                  <a:schemeClr val="bg1"/>
                </a:solidFill>
              </a:rPr>
              <a:t> 23:4</a:t>
            </a:r>
            <a:r>
              <a:rPr lang="en-US" sz="4000" dirty="0">
                <a:solidFill>
                  <a:schemeClr val="bg1"/>
                </a:solidFill>
              </a:rPr>
              <a:t> Then said Pilate to the chief priests and </a:t>
            </a:r>
            <a:r>
              <a:rPr lang="en-US" sz="4000" i="1" dirty="0">
                <a:solidFill>
                  <a:schemeClr val="bg1"/>
                </a:solidFill>
              </a:rPr>
              <a:t>to </a:t>
            </a:r>
            <a:r>
              <a:rPr lang="en-US" sz="4000" dirty="0">
                <a:solidFill>
                  <a:schemeClr val="bg1"/>
                </a:solidFill>
              </a:rPr>
              <a:t>the people, I find no fault in this man. </a:t>
            </a:r>
            <a:r>
              <a:rPr lang="en-US" sz="4000" baseline="30000" dirty="0" err="1" smtClean="0">
                <a:solidFill>
                  <a:schemeClr val="bg1"/>
                </a:solidFill>
              </a:rPr>
              <a:t>Lk</a:t>
            </a:r>
            <a:r>
              <a:rPr lang="en-US" sz="4000" baseline="30000" dirty="0" smtClean="0">
                <a:solidFill>
                  <a:schemeClr val="bg1"/>
                </a:solidFill>
              </a:rPr>
              <a:t> 23:5</a:t>
            </a:r>
            <a:r>
              <a:rPr lang="en-US" sz="4000" dirty="0" smtClean="0">
                <a:solidFill>
                  <a:schemeClr val="bg1"/>
                </a:solidFill>
              </a:rPr>
              <a:t> And they were the more fierce, saying, He </a:t>
            </a:r>
            <a:r>
              <a:rPr lang="en-US" sz="4000" dirty="0" err="1" smtClean="0">
                <a:solidFill>
                  <a:schemeClr val="bg1"/>
                </a:solidFill>
              </a:rPr>
              <a:t>stirreth</a:t>
            </a:r>
            <a:r>
              <a:rPr lang="en-US" sz="4000" dirty="0" smtClean="0">
                <a:solidFill>
                  <a:schemeClr val="bg1"/>
                </a:solidFill>
              </a:rPr>
              <a:t> up the people, teaching throughout all Jewry, beginning from Galilee to this place. </a:t>
            </a: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23:6</a:t>
            </a:r>
            <a:r>
              <a:rPr lang="en-US" sz="4000" dirty="0">
                <a:solidFill>
                  <a:schemeClr val="bg1"/>
                </a:solidFill>
              </a:rPr>
              <a:t> When Pilate heard of Galilee, he asked whether the man were a </a:t>
            </a:r>
            <a:r>
              <a:rPr lang="en-US" sz="4000" dirty="0" err="1">
                <a:solidFill>
                  <a:schemeClr val="bg1"/>
                </a:solidFill>
              </a:rPr>
              <a:t>Galilaean</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614775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832" y="488093"/>
            <a:ext cx="7464168" cy="4026758"/>
          </a:xfrm>
        </p:spPr>
        <p:txBody>
          <a:bodyPr>
            <a:normAutofit fontScale="85000" lnSpcReduction="20000"/>
          </a:bodyPr>
          <a:lstStyle/>
          <a:p>
            <a:pPr marL="0" indent="0" algn="ctr">
              <a:buNone/>
            </a:pPr>
            <a:r>
              <a:rPr lang="en-US" sz="4000" baseline="30000" dirty="0" err="1">
                <a:solidFill>
                  <a:schemeClr val="bg1"/>
                </a:solidFill>
              </a:rPr>
              <a:t>Lk</a:t>
            </a:r>
            <a:r>
              <a:rPr lang="en-US" sz="4000" baseline="30000" dirty="0">
                <a:solidFill>
                  <a:schemeClr val="bg1"/>
                </a:solidFill>
              </a:rPr>
              <a:t> 23:7</a:t>
            </a:r>
            <a:r>
              <a:rPr lang="en-US" sz="4000" dirty="0">
                <a:solidFill>
                  <a:schemeClr val="bg1"/>
                </a:solidFill>
              </a:rPr>
              <a:t> And as soon as he knew that he belonged unto Herod's jurisdiction, he sent him to Herod, who himself also was at Jerusalem at that time. </a:t>
            </a: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23:8</a:t>
            </a:r>
            <a:r>
              <a:rPr lang="en-US" sz="4000" dirty="0">
                <a:solidFill>
                  <a:schemeClr val="bg1"/>
                </a:solidFill>
              </a:rPr>
              <a:t> And when Herod saw </a:t>
            </a:r>
            <a:r>
              <a:rPr lang="en-US" sz="4000" dirty="0" err="1" smtClean="0">
                <a:solidFill>
                  <a:schemeClr val="bg1"/>
                </a:solidFill>
              </a:rPr>
              <a:t>Yeshua</a:t>
            </a:r>
            <a:r>
              <a:rPr lang="en-US" sz="4000" dirty="0" smtClean="0">
                <a:solidFill>
                  <a:schemeClr val="bg1"/>
                </a:solidFill>
              </a:rPr>
              <a:t>, </a:t>
            </a:r>
            <a:r>
              <a:rPr lang="en-US" sz="4000" dirty="0">
                <a:solidFill>
                  <a:schemeClr val="bg1"/>
                </a:solidFill>
              </a:rPr>
              <a:t>he was exceeding glad: for he was desirous to see him of a long </a:t>
            </a:r>
            <a:r>
              <a:rPr lang="en-US" sz="4000" i="1" dirty="0">
                <a:solidFill>
                  <a:schemeClr val="bg1"/>
                </a:solidFill>
              </a:rPr>
              <a:t>season, </a:t>
            </a:r>
            <a:r>
              <a:rPr lang="en-US" sz="4000" dirty="0">
                <a:solidFill>
                  <a:schemeClr val="bg1"/>
                </a:solidFill>
              </a:rPr>
              <a:t>because he had heard many things of him; and he hoped to have seen some miracle done by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275733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err="1">
                <a:solidFill>
                  <a:schemeClr val="bg1"/>
                </a:solidFill>
              </a:rPr>
              <a:t>Lk</a:t>
            </a:r>
            <a:r>
              <a:rPr lang="en-US" sz="4000" baseline="30000" dirty="0">
                <a:solidFill>
                  <a:schemeClr val="bg1"/>
                </a:solidFill>
              </a:rPr>
              <a:t> 23:9</a:t>
            </a:r>
            <a:r>
              <a:rPr lang="en-US" sz="4000" dirty="0">
                <a:solidFill>
                  <a:schemeClr val="bg1"/>
                </a:solidFill>
              </a:rPr>
              <a:t> Then he questioned with him in many words; but he answered him nothing. </a:t>
            </a: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23:10</a:t>
            </a:r>
            <a:r>
              <a:rPr lang="en-US" sz="4000" dirty="0">
                <a:solidFill>
                  <a:schemeClr val="bg1"/>
                </a:solidFill>
              </a:rPr>
              <a:t> And the chief priests and scribes stood and vehemently accused him. </a:t>
            </a: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23:11</a:t>
            </a:r>
            <a:r>
              <a:rPr lang="en-US" sz="4000" dirty="0">
                <a:solidFill>
                  <a:schemeClr val="bg1"/>
                </a:solidFill>
              </a:rPr>
              <a:t> And Herod with his men of war set him at </a:t>
            </a:r>
            <a:r>
              <a:rPr lang="en-US" sz="4000" dirty="0" err="1">
                <a:solidFill>
                  <a:schemeClr val="bg1"/>
                </a:solidFill>
              </a:rPr>
              <a:t>nought</a:t>
            </a:r>
            <a:r>
              <a:rPr lang="en-US" sz="4000" dirty="0">
                <a:solidFill>
                  <a:schemeClr val="bg1"/>
                </a:solidFill>
              </a:rPr>
              <a:t>, and mocked </a:t>
            </a:r>
            <a:r>
              <a:rPr lang="en-US" sz="4000" i="1" dirty="0">
                <a:solidFill>
                  <a:schemeClr val="bg1"/>
                </a:solidFill>
              </a:rPr>
              <a:t>him, </a:t>
            </a:r>
            <a:r>
              <a:rPr lang="en-US" sz="4000" dirty="0">
                <a:solidFill>
                  <a:schemeClr val="bg1"/>
                </a:solidFill>
              </a:rPr>
              <a:t>and arrayed him in a gorgeous robe, and sent him again to Pilate.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0924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err="1">
                <a:solidFill>
                  <a:schemeClr val="bg1"/>
                </a:solidFill>
              </a:rPr>
              <a:t>Lk</a:t>
            </a:r>
            <a:r>
              <a:rPr lang="en-US" sz="4000" baseline="30000" dirty="0">
                <a:solidFill>
                  <a:schemeClr val="bg1"/>
                </a:solidFill>
              </a:rPr>
              <a:t> 23:12</a:t>
            </a:r>
            <a:r>
              <a:rPr lang="en-US" sz="4000" dirty="0">
                <a:solidFill>
                  <a:schemeClr val="bg1"/>
                </a:solidFill>
              </a:rPr>
              <a:t> And the same day Pilate and Herod were made friends together: for before they were at enmity between themselves. </a:t>
            </a:r>
          </a:p>
          <a:p>
            <a:pPr marL="0" indent="0" algn="ctr">
              <a:buNone/>
            </a:pPr>
            <a:r>
              <a:rPr lang="en-US" sz="4000" baseline="30000" dirty="0" err="1">
                <a:solidFill>
                  <a:schemeClr val="bg1"/>
                </a:solidFill>
              </a:rPr>
              <a:t>Lk</a:t>
            </a:r>
            <a:r>
              <a:rPr lang="en-US" sz="4000" baseline="30000" dirty="0">
                <a:solidFill>
                  <a:schemeClr val="bg1"/>
                </a:solidFill>
              </a:rPr>
              <a:t> 23:13</a:t>
            </a:r>
            <a:r>
              <a:rPr lang="en-US" sz="4000" dirty="0">
                <a:solidFill>
                  <a:schemeClr val="bg1"/>
                </a:solidFill>
              </a:rPr>
              <a:t> And Pilate, when he had called together the chief priests and the rulers and the people,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422353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Lk</a:t>
            </a:r>
            <a:r>
              <a:rPr lang="en-US" sz="4000" baseline="30000" dirty="0">
                <a:solidFill>
                  <a:schemeClr val="bg1"/>
                </a:solidFill>
              </a:rPr>
              <a:t> 23:14</a:t>
            </a:r>
            <a:r>
              <a:rPr lang="en-US" sz="4000" dirty="0">
                <a:solidFill>
                  <a:schemeClr val="bg1"/>
                </a:solidFill>
              </a:rPr>
              <a:t> Said unto them, Ye have brought this man unto me, as one that </a:t>
            </a:r>
            <a:r>
              <a:rPr lang="en-US" sz="4000" dirty="0" err="1">
                <a:solidFill>
                  <a:schemeClr val="bg1"/>
                </a:solidFill>
              </a:rPr>
              <a:t>perverteth</a:t>
            </a:r>
            <a:r>
              <a:rPr lang="en-US" sz="4000" dirty="0">
                <a:solidFill>
                  <a:schemeClr val="bg1"/>
                </a:solidFill>
              </a:rPr>
              <a:t> the people: and, behold, I, having examined </a:t>
            </a:r>
            <a:r>
              <a:rPr lang="en-US" sz="4000" i="1" dirty="0">
                <a:solidFill>
                  <a:schemeClr val="bg1"/>
                </a:solidFill>
              </a:rPr>
              <a:t>him </a:t>
            </a:r>
            <a:r>
              <a:rPr lang="en-US" sz="4000" dirty="0">
                <a:solidFill>
                  <a:schemeClr val="bg1"/>
                </a:solidFill>
              </a:rPr>
              <a:t>before you, have found no fault in this man touching those things whereof ye accuse him: </a:t>
            </a: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23:15</a:t>
            </a:r>
            <a:r>
              <a:rPr lang="en-US" sz="4000" dirty="0">
                <a:solidFill>
                  <a:schemeClr val="bg1"/>
                </a:solidFill>
              </a:rPr>
              <a:t> No, nor yet Herod: for I sent you to him; and, lo, nothing worthy of death is done unto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882473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Lk</a:t>
            </a:r>
            <a:r>
              <a:rPr lang="en-US" sz="4000" baseline="30000" dirty="0">
                <a:solidFill>
                  <a:schemeClr val="bg1"/>
                </a:solidFill>
              </a:rPr>
              <a:t> 23:16</a:t>
            </a:r>
            <a:r>
              <a:rPr lang="en-US" sz="4000" dirty="0">
                <a:solidFill>
                  <a:schemeClr val="bg1"/>
                </a:solidFill>
              </a:rPr>
              <a:t> I will therefore chastise him, and release </a:t>
            </a:r>
            <a:r>
              <a:rPr lang="en-US" sz="4000" i="1" dirty="0">
                <a:solidFill>
                  <a:schemeClr val="bg1"/>
                </a:solidFill>
              </a:rPr>
              <a:t>him. </a:t>
            </a:r>
            <a:endParaRPr lang="en-US" sz="4000" dirty="0">
              <a:solidFill>
                <a:schemeClr val="bg1"/>
              </a:solidFill>
            </a:endParaRPr>
          </a:p>
          <a:p>
            <a:pPr marL="0" indent="0" algn="ctr">
              <a:buNone/>
            </a:pPr>
            <a:r>
              <a:rPr lang="en-US" sz="4000" baseline="30000" dirty="0" err="1">
                <a:solidFill>
                  <a:schemeClr val="bg1"/>
                </a:solidFill>
              </a:rPr>
              <a:t>Lk</a:t>
            </a:r>
            <a:r>
              <a:rPr lang="en-US" sz="4000" baseline="30000" dirty="0">
                <a:solidFill>
                  <a:schemeClr val="bg1"/>
                </a:solidFill>
              </a:rPr>
              <a:t> 23:17</a:t>
            </a:r>
            <a:r>
              <a:rPr lang="en-US" sz="4000" dirty="0">
                <a:solidFill>
                  <a:schemeClr val="bg1"/>
                </a:solidFill>
              </a:rPr>
              <a:t> (For of necessity he must release one unto them at the feast.) </a:t>
            </a:r>
          </a:p>
          <a:p>
            <a:pPr marL="0" indent="0" algn="ctr">
              <a:buNone/>
            </a:pPr>
            <a:r>
              <a:rPr lang="en-US" sz="4000" baseline="30000" dirty="0" err="1">
                <a:solidFill>
                  <a:schemeClr val="bg1"/>
                </a:solidFill>
              </a:rPr>
              <a:t>Lk</a:t>
            </a:r>
            <a:r>
              <a:rPr lang="en-US" sz="4000" baseline="30000" dirty="0">
                <a:solidFill>
                  <a:schemeClr val="bg1"/>
                </a:solidFill>
              </a:rPr>
              <a:t> 23:18</a:t>
            </a:r>
            <a:r>
              <a:rPr lang="en-US" sz="4000" dirty="0">
                <a:solidFill>
                  <a:schemeClr val="bg1"/>
                </a:solidFill>
              </a:rPr>
              <a:t> And they cried out all at once, saying, Away with this </a:t>
            </a:r>
            <a:r>
              <a:rPr lang="en-US" sz="4000" i="1" dirty="0">
                <a:solidFill>
                  <a:schemeClr val="bg1"/>
                </a:solidFill>
              </a:rPr>
              <a:t>man, </a:t>
            </a:r>
            <a:r>
              <a:rPr lang="en-US" sz="4000" dirty="0">
                <a:solidFill>
                  <a:schemeClr val="bg1"/>
                </a:solidFill>
              </a:rPr>
              <a:t>and release unto us Barabbas: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868042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18:39</a:t>
            </a:r>
            <a:r>
              <a:rPr lang="en-US" sz="4000" dirty="0">
                <a:solidFill>
                  <a:schemeClr val="bg1"/>
                </a:solidFill>
              </a:rPr>
              <a:t> But ye have a custom, that I should release unto you one at the </a:t>
            </a:r>
            <a:r>
              <a:rPr lang="en-US" sz="4000" dirty="0" err="1">
                <a:solidFill>
                  <a:schemeClr val="bg1"/>
                </a:solidFill>
              </a:rPr>
              <a:t>passover</a:t>
            </a:r>
            <a:r>
              <a:rPr lang="en-US" sz="4000" dirty="0">
                <a:solidFill>
                  <a:schemeClr val="bg1"/>
                </a:solidFill>
              </a:rPr>
              <a:t>: will ye therefore that I release unto you the King of the Jews? </a:t>
            </a:r>
          </a:p>
          <a:p>
            <a:pPr marL="0" indent="0" algn="ctr">
              <a:buNone/>
            </a:pPr>
            <a:r>
              <a:rPr lang="en-US" sz="4000" baseline="30000" dirty="0" err="1">
                <a:solidFill>
                  <a:schemeClr val="bg1"/>
                </a:solidFill>
              </a:rPr>
              <a:t>Jn</a:t>
            </a:r>
            <a:r>
              <a:rPr lang="en-US" sz="4000" baseline="30000" dirty="0">
                <a:solidFill>
                  <a:schemeClr val="bg1"/>
                </a:solidFill>
              </a:rPr>
              <a:t> 18:40</a:t>
            </a:r>
            <a:r>
              <a:rPr lang="en-US" sz="4000" dirty="0">
                <a:solidFill>
                  <a:schemeClr val="bg1"/>
                </a:solidFill>
              </a:rPr>
              <a:t> Then cried they all again, saying, Not this man, but Barabbas. Now Barabbas was a robber.</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652527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Barabbas – </a:t>
            </a:r>
            <a:r>
              <a:rPr lang="en-US" sz="4000" b="1" dirty="0">
                <a:solidFill>
                  <a:schemeClr val="bg1"/>
                </a:solidFill>
              </a:rPr>
              <a:t>912 </a:t>
            </a:r>
            <a:r>
              <a:rPr lang="el-GR" sz="4000" b="1" dirty="0">
                <a:solidFill>
                  <a:schemeClr val="bg1"/>
                </a:solidFill>
              </a:rPr>
              <a:t>Βαραββᾶς </a:t>
            </a:r>
            <a:r>
              <a:rPr lang="en-US" sz="4000" dirty="0">
                <a:solidFill>
                  <a:schemeClr val="bg1"/>
                </a:solidFill>
              </a:rPr>
              <a:t>Barabbas {bar-</a:t>
            </a:r>
            <a:r>
              <a:rPr lang="en-US" sz="4000" dirty="0" err="1">
                <a:solidFill>
                  <a:schemeClr val="bg1"/>
                </a:solidFill>
              </a:rPr>
              <a:t>ab</a:t>
            </a:r>
            <a:r>
              <a:rPr lang="en-US" sz="4000" dirty="0">
                <a:solidFill>
                  <a:schemeClr val="bg1"/>
                </a:solidFill>
              </a:rPr>
              <a:t>-</a:t>
            </a:r>
            <a:r>
              <a:rPr lang="en-US" sz="4000" dirty="0" err="1">
                <a:solidFill>
                  <a:schemeClr val="bg1"/>
                </a:solidFill>
              </a:rPr>
              <a:t>bas'</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Barabbas = "son of a father or master" 1) the captive robber whom the Jews begged Pilate to release instead of </a:t>
            </a:r>
            <a:r>
              <a:rPr lang="en-US" sz="4000" dirty="0" smtClean="0">
                <a:solidFill>
                  <a:schemeClr val="bg1"/>
                </a:solidFill>
              </a:rPr>
              <a:t>Messiah </a:t>
            </a:r>
            <a:endParaRPr lang="en-US" sz="4000" dirty="0">
              <a:solidFill>
                <a:schemeClr val="bg1"/>
              </a:solidFill>
            </a:endParaRPr>
          </a:p>
          <a:p>
            <a:pPr marL="0" indent="0" algn="ctr">
              <a:buNone/>
            </a:pPr>
            <a:r>
              <a:rPr lang="en-US" sz="4000" b="1" dirty="0" smtClean="0">
                <a:solidFill>
                  <a:schemeClr val="bg1"/>
                </a:solidFill>
              </a:rPr>
              <a:t>Usage</a:t>
            </a:r>
            <a:r>
              <a:rPr lang="en-US" sz="4000" b="1" dirty="0">
                <a:solidFill>
                  <a:schemeClr val="bg1"/>
                </a:solidFill>
              </a:rPr>
              <a:t>:  </a:t>
            </a:r>
            <a:r>
              <a:rPr lang="en-US" sz="4000" dirty="0">
                <a:solidFill>
                  <a:schemeClr val="bg1"/>
                </a:solidFill>
              </a:rPr>
              <a:t>AV - Barabbas 11; 11</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917261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smtClean="0">
                <a:solidFill>
                  <a:schemeClr val="bg1"/>
                </a:solidFill>
              </a:rPr>
              <a:t>The irony:</a:t>
            </a:r>
          </a:p>
          <a:p>
            <a:pPr marL="0" indent="0" algn="ctr">
              <a:buNone/>
            </a:pPr>
            <a:r>
              <a:rPr lang="en-US" sz="4000" dirty="0" smtClean="0">
                <a:solidFill>
                  <a:schemeClr val="bg1"/>
                </a:solidFill>
              </a:rPr>
              <a:t>The </a:t>
            </a:r>
            <a:r>
              <a:rPr lang="en-US" sz="4000" dirty="0">
                <a:solidFill>
                  <a:schemeClr val="bg1"/>
                </a:solidFill>
              </a:rPr>
              <a:t>people chose an evildoer (Barabbas</a:t>
            </a:r>
            <a:r>
              <a:rPr lang="en-US" sz="4000" dirty="0" smtClean="0">
                <a:solidFill>
                  <a:schemeClr val="bg1"/>
                </a:solidFill>
              </a:rPr>
              <a:t>), </a:t>
            </a:r>
            <a:r>
              <a:rPr lang="en-US" sz="4000" dirty="0">
                <a:solidFill>
                  <a:schemeClr val="bg1"/>
                </a:solidFill>
              </a:rPr>
              <a:t>son of a father and rejected </a:t>
            </a:r>
            <a:r>
              <a:rPr lang="en-US" sz="4000" dirty="0" err="1" smtClean="0">
                <a:solidFill>
                  <a:schemeClr val="bg1"/>
                </a:solidFill>
              </a:rPr>
              <a:t>Yeshua</a:t>
            </a:r>
            <a:r>
              <a:rPr lang="en-US" sz="4000" dirty="0" smtClean="0">
                <a:solidFill>
                  <a:schemeClr val="bg1"/>
                </a:solidFill>
              </a:rPr>
              <a:t>, </a:t>
            </a:r>
            <a:r>
              <a:rPr lang="en-US" sz="4000" dirty="0">
                <a:solidFill>
                  <a:schemeClr val="bg1"/>
                </a:solidFill>
              </a:rPr>
              <a:t>Son of The Father, Son of </a:t>
            </a:r>
            <a:r>
              <a:rPr lang="en-US" sz="4000" dirty="0" smtClean="0">
                <a:solidFill>
                  <a:schemeClr val="bg1"/>
                </a:solidFill>
              </a:rPr>
              <a:t>God.</a:t>
            </a:r>
            <a:endParaRPr lang="en-US" sz="4000" dirty="0">
              <a:solidFill>
                <a:schemeClr val="bg1"/>
              </a:solidFill>
            </a:endParaRP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25622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The people accused </a:t>
            </a:r>
            <a:r>
              <a:rPr lang="en-US" sz="4000" dirty="0" err="1" smtClean="0">
                <a:solidFill>
                  <a:schemeClr val="bg1"/>
                </a:solidFill>
                <a:latin typeface="Helvetica" pitchFamily="34" charset="0"/>
                <a:cs typeface="Helvetica" pitchFamily="34" charset="0"/>
              </a:rPr>
              <a:t>Yeshua</a:t>
            </a:r>
            <a:r>
              <a:rPr lang="en-US" sz="4000" dirty="0" smtClean="0">
                <a:solidFill>
                  <a:schemeClr val="bg1"/>
                </a:solidFill>
                <a:latin typeface="Helvetica" pitchFamily="34" charset="0"/>
                <a:cs typeface="Helvetica" pitchFamily="34" charset="0"/>
              </a:rPr>
              <a:t> of being and evildoer and rejected Him. Instead, they chose an evildoer to be released and set free.</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99014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2994005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smtClean="0">
                <a:solidFill>
                  <a:schemeClr val="bg1"/>
                </a:solidFill>
                <a:latin typeface="Helvetica" pitchFamily="34" charset="0"/>
                <a:cs typeface="Helvetica" pitchFamily="34" charset="0"/>
              </a:rPr>
              <a:t>In many ways we were </a:t>
            </a:r>
            <a:r>
              <a:rPr lang="en-US" sz="4000" dirty="0" smtClean="0">
                <a:solidFill>
                  <a:schemeClr val="bg1"/>
                </a:solidFill>
              </a:rPr>
              <a:t>Barabbas, an evildoer.</a:t>
            </a:r>
          </a:p>
          <a:p>
            <a:pPr marL="0" indent="0" algn="ctr">
              <a:buNone/>
            </a:pPr>
            <a:r>
              <a:rPr lang="en-US" sz="4000" dirty="0" err="1" smtClean="0">
                <a:solidFill>
                  <a:schemeClr val="bg1"/>
                </a:solidFill>
                <a:latin typeface="Helvetica" pitchFamily="34" charset="0"/>
                <a:cs typeface="Helvetica" pitchFamily="34" charset="0"/>
              </a:rPr>
              <a:t>Yeshua</a:t>
            </a:r>
            <a:r>
              <a:rPr lang="en-US" sz="4000" dirty="0" smtClean="0">
                <a:solidFill>
                  <a:schemeClr val="bg1"/>
                </a:solidFill>
                <a:latin typeface="Helvetica" pitchFamily="34" charset="0"/>
                <a:cs typeface="Helvetica" pitchFamily="34" charset="0"/>
              </a:rPr>
              <a:t> suffered so that like Barabbas, we may be released and set free.</a:t>
            </a:r>
          </a:p>
          <a:p>
            <a:pPr marL="0" indent="0" algn="ctr">
              <a:buNone/>
            </a:pPr>
            <a:r>
              <a:rPr lang="en-US" sz="4000" dirty="0" smtClean="0">
                <a:solidFill>
                  <a:schemeClr val="bg1"/>
                </a:solidFill>
                <a:latin typeface="Helvetica" pitchFamily="34" charset="0"/>
                <a:cs typeface="Helvetica" pitchFamily="34" charset="0"/>
              </a:rPr>
              <a:t>Whom the Son sets free is free indeed!</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7043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Donation Opportunities</a:t>
            </a: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err="1" smtClean="0">
                <a:solidFill>
                  <a:schemeClr val="bg1"/>
                </a:solidFill>
                <a:latin typeface="Helvetica" pitchFamily="34" charset="0"/>
                <a:cs typeface="Helvetica" pitchFamily="34" charset="0"/>
              </a:rPr>
              <a:t>CashAPP</a:t>
            </a: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Canada Registered Charity</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121700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313813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7824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130903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17905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940856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744569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129775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84142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697926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930983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619951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36686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023664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16651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502571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500184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460737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157080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545032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255421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045701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42055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648687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870258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956402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580656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653254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634813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380866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370944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436841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4066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412212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411347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739126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134544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178924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9926357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667730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222111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451364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86571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97449</TotalTime>
  <Words>2148</Words>
  <Application>Microsoft Office PowerPoint</Application>
  <PresentationFormat>On-screen Show (16:9)</PresentationFormat>
  <Paragraphs>428</Paragraphs>
  <Slides>105</Slides>
  <Notes>105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105</vt:i4>
      </vt:variant>
    </vt:vector>
  </HeadingPairs>
  <TitlesOfParts>
    <vt:vector size="109"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Microsoft account</cp:lastModifiedBy>
  <cp:revision>2687</cp:revision>
  <dcterms:created xsi:type="dcterms:W3CDTF">2015-08-01T01:54:59Z</dcterms:created>
  <dcterms:modified xsi:type="dcterms:W3CDTF">2020-07-11T13:55:29Z</dcterms:modified>
</cp:coreProperties>
</file>