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257" r:id="rId3"/>
    <p:sldId id="6767" r:id="rId4"/>
    <p:sldId id="3920" r:id="rId5"/>
    <p:sldId id="5224" r:id="rId6"/>
    <p:sldId id="6258" r:id="rId7"/>
    <p:sldId id="5225" r:id="rId8"/>
    <p:sldId id="1981" r:id="rId9"/>
    <p:sldId id="4362" r:id="rId10"/>
    <p:sldId id="4366" r:id="rId11"/>
    <p:sldId id="4823" r:id="rId12"/>
    <p:sldId id="5223" r:id="rId13"/>
    <p:sldId id="5905" r:id="rId14"/>
    <p:sldId id="7228" r:id="rId15"/>
    <p:sldId id="7229" r:id="rId16"/>
    <p:sldId id="7230" r:id="rId17"/>
    <p:sldId id="7231" r:id="rId18"/>
    <p:sldId id="7232" r:id="rId19"/>
    <p:sldId id="7233" r:id="rId20"/>
    <p:sldId id="7234" r:id="rId21"/>
    <p:sldId id="7235" r:id="rId22"/>
    <p:sldId id="7236" r:id="rId23"/>
    <p:sldId id="7237" r:id="rId24"/>
    <p:sldId id="7238" r:id="rId25"/>
    <p:sldId id="7239" r:id="rId26"/>
    <p:sldId id="7240" r:id="rId27"/>
    <p:sldId id="7241" r:id="rId28"/>
    <p:sldId id="7242" r:id="rId29"/>
    <p:sldId id="7243" r:id="rId30"/>
    <p:sldId id="7244" r:id="rId31"/>
    <p:sldId id="7245" r:id="rId32"/>
    <p:sldId id="7250" r:id="rId33"/>
    <p:sldId id="7246" r:id="rId34"/>
    <p:sldId id="7247" r:id="rId35"/>
    <p:sldId id="7248" r:id="rId36"/>
    <p:sldId id="7249" r:id="rId37"/>
    <p:sldId id="7251" r:id="rId38"/>
    <p:sldId id="7252" r:id="rId39"/>
    <p:sldId id="7253" r:id="rId40"/>
    <p:sldId id="7254" r:id="rId41"/>
    <p:sldId id="7255" r:id="rId42"/>
    <p:sldId id="7256" r:id="rId43"/>
    <p:sldId id="7257" r:id="rId44"/>
    <p:sldId id="7258" r:id="rId45"/>
    <p:sldId id="7259" r:id="rId46"/>
    <p:sldId id="7260" r:id="rId47"/>
    <p:sldId id="7261" r:id="rId48"/>
    <p:sldId id="7262" r:id="rId49"/>
    <p:sldId id="7066" r:id="rId50"/>
    <p:sldId id="5527" r:id="rId51"/>
    <p:sldId id="5496" r:id="rId52"/>
    <p:sldId id="5765" r:id="rId53"/>
    <p:sldId id="6582" r:id="rId54"/>
    <p:sldId id="5193" r:id="rId55"/>
    <p:sldId id="5196" r:id="rId56"/>
    <p:sldId id="5195" r:id="rId57"/>
    <p:sldId id="6583" r:id="rId58"/>
    <p:sldId id="7188" r:id="rId59"/>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434" autoAdjust="0"/>
  </p:normalViewPr>
  <p:slideViewPr>
    <p:cSldViewPr snapToGrid="0" snapToObjects="1">
      <p:cViewPr varScale="1">
        <p:scale>
          <a:sx n="113" d="100"/>
          <a:sy n="113" d="100"/>
        </p:scale>
        <p:origin x="571" y="91"/>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 Campbell" userId="7a8fa572edddc6ea" providerId="LiveId" clId="{35F6F8C7-B893-47A4-B085-8003347D93C3}"/>
    <pc:docChg chg="custSel delSld modSld">
      <pc:chgData name="Shar Campbell" userId="7a8fa572edddc6ea" providerId="LiveId" clId="{35F6F8C7-B893-47A4-B085-8003347D93C3}" dt="2021-02-12T02:25:37.841" v="216" actId="2696"/>
      <pc:docMkLst>
        <pc:docMk/>
      </pc:docMkLst>
      <pc:sldChg chg="del">
        <pc:chgData name="Shar Campbell" userId="7a8fa572edddc6ea" providerId="LiveId" clId="{35F6F8C7-B893-47A4-B085-8003347D93C3}" dt="2021-02-12T02:25:37.841" v="216" actId="2696"/>
        <pc:sldMkLst>
          <pc:docMk/>
          <pc:sldMk cId="1763765575" sldId="7227"/>
        </pc:sldMkLst>
      </pc:sldChg>
      <pc:sldChg chg="modSp mod">
        <pc:chgData name="Shar Campbell" userId="7a8fa572edddc6ea" providerId="LiveId" clId="{35F6F8C7-B893-47A4-B085-8003347D93C3}" dt="2021-02-12T02:03:50.285" v="2" actId="20577"/>
        <pc:sldMkLst>
          <pc:docMk/>
          <pc:sldMk cId="431421520" sldId="7228"/>
        </pc:sldMkLst>
        <pc:spChg chg="mod">
          <ac:chgData name="Shar Campbell" userId="7a8fa572edddc6ea" providerId="LiveId" clId="{35F6F8C7-B893-47A4-B085-8003347D93C3}" dt="2021-02-12T02:03:50.285" v="2" actId="20577"/>
          <ac:spMkLst>
            <pc:docMk/>
            <pc:sldMk cId="431421520" sldId="7228"/>
            <ac:spMk id="3" creationId="{00000000-0000-0000-0000-000000000000}"/>
          </ac:spMkLst>
        </pc:spChg>
      </pc:sldChg>
      <pc:sldChg chg="modSp mod">
        <pc:chgData name="Shar Campbell" userId="7a8fa572edddc6ea" providerId="LiveId" clId="{35F6F8C7-B893-47A4-B085-8003347D93C3}" dt="2021-02-12T02:04:56.914" v="13" actId="20577"/>
        <pc:sldMkLst>
          <pc:docMk/>
          <pc:sldMk cId="3462163658" sldId="7229"/>
        </pc:sldMkLst>
        <pc:spChg chg="mod">
          <ac:chgData name="Shar Campbell" userId="7a8fa572edddc6ea" providerId="LiveId" clId="{35F6F8C7-B893-47A4-B085-8003347D93C3}" dt="2021-02-12T02:04:56.914" v="13" actId="20577"/>
          <ac:spMkLst>
            <pc:docMk/>
            <pc:sldMk cId="3462163658" sldId="7229"/>
            <ac:spMk id="3" creationId="{00000000-0000-0000-0000-000000000000}"/>
          </ac:spMkLst>
        </pc:spChg>
      </pc:sldChg>
      <pc:sldChg chg="modSp mod">
        <pc:chgData name="Shar Campbell" userId="7a8fa572edddc6ea" providerId="LiveId" clId="{35F6F8C7-B893-47A4-B085-8003347D93C3}" dt="2021-02-12T02:08:04.323" v="63" actId="20577"/>
        <pc:sldMkLst>
          <pc:docMk/>
          <pc:sldMk cId="1950563883" sldId="7230"/>
        </pc:sldMkLst>
        <pc:spChg chg="mod">
          <ac:chgData name="Shar Campbell" userId="7a8fa572edddc6ea" providerId="LiveId" clId="{35F6F8C7-B893-47A4-B085-8003347D93C3}" dt="2021-02-12T02:08:04.323" v="63" actId="20577"/>
          <ac:spMkLst>
            <pc:docMk/>
            <pc:sldMk cId="1950563883" sldId="7230"/>
            <ac:spMk id="3" creationId="{00000000-0000-0000-0000-000000000000}"/>
          </ac:spMkLst>
        </pc:spChg>
      </pc:sldChg>
      <pc:sldChg chg="modSp mod">
        <pc:chgData name="Shar Campbell" userId="7a8fa572edddc6ea" providerId="LiveId" clId="{35F6F8C7-B893-47A4-B085-8003347D93C3}" dt="2021-02-12T02:08:18.760" v="64" actId="20577"/>
        <pc:sldMkLst>
          <pc:docMk/>
          <pc:sldMk cId="1531003645" sldId="7232"/>
        </pc:sldMkLst>
        <pc:spChg chg="mod">
          <ac:chgData name="Shar Campbell" userId="7a8fa572edddc6ea" providerId="LiveId" clId="{35F6F8C7-B893-47A4-B085-8003347D93C3}" dt="2021-02-12T02:08:18.760" v="64" actId="20577"/>
          <ac:spMkLst>
            <pc:docMk/>
            <pc:sldMk cId="1531003645" sldId="7232"/>
            <ac:spMk id="3" creationId="{00000000-0000-0000-0000-000000000000}"/>
          </ac:spMkLst>
        </pc:spChg>
      </pc:sldChg>
      <pc:sldChg chg="modSp mod">
        <pc:chgData name="Shar Campbell" userId="7a8fa572edddc6ea" providerId="LiveId" clId="{35F6F8C7-B893-47A4-B085-8003347D93C3}" dt="2021-02-12T02:10:30.793" v="85" actId="20577"/>
        <pc:sldMkLst>
          <pc:docMk/>
          <pc:sldMk cId="2376493418" sldId="7234"/>
        </pc:sldMkLst>
        <pc:spChg chg="mod">
          <ac:chgData name="Shar Campbell" userId="7a8fa572edddc6ea" providerId="LiveId" clId="{35F6F8C7-B893-47A4-B085-8003347D93C3}" dt="2021-02-12T02:10:30.793" v="85" actId="20577"/>
          <ac:spMkLst>
            <pc:docMk/>
            <pc:sldMk cId="2376493418" sldId="7234"/>
            <ac:spMk id="3" creationId="{00000000-0000-0000-0000-000000000000}"/>
          </ac:spMkLst>
        </pc:spChg>
      </pc:sldChg>
      <pc:sldChg chg="modSp mod">
        <pc:chgData name="Shar Campbell" userId="7a8fa572edddc6ea" providerId="LiveId" clId="{35F6F8C7-B893-47A4-B085-8003347D93C3}" dt="2021-02-12T02:12:45.798" v="123" actId="20577"/>
        <pc:sldMkLst>
          <pc:docMk/>
          <pc:sldMk cId="3712703727" sldId="7236"/>
        </pc:sldMkLst>
        <pc:spChg chg="mod">
          <ac:chgData name="Shar Campbell" userId="7a8fa572edddc6ea" providerId="LiveId" clId="{35F6F8C7-B893-47A4-B085-8003347D93C3}" dt="2021-02-12T02:12:45.798" v="123" actId="20577"/>
          <ac:spMkLst>
            <pc:docMk/>
            <pc:sldMk cId="3712703727" sldId="7236"/>
            <ac:spMk id="3" creationId="{00000000-0000-0000-0000-000000000000}"/>
          </ac:spMkLst>
        </pc:spChg>
      </pc:sldChg>
      <pc:sldChg chg="modSp mod">
        <pc:chgData name="Shar Campbell" userId="7a8fa572edddc6ea" providerId="LiveId" clId="{35F6F8C7-B893-47A4-B085-8003347D93C3}" dt="2021-02-12T02:13:24.153" v="125" actId="20577"/>
        <pc:sldMkLst>
          <pc:docMk/>
          <pc:sldMk cId="646162049" sldId="7238"/>
        </pc:sldMkLst>
        <pc:spChg chg="mod">
          <ac:chgData name="Shar Campbell" userId="7a8fa572edddc6ea" providerId="LiveId" clId="{35F6F8C7-B893-47A4-B085-8003347D93C3}" dt="2021-02-12T02:13:24.153" v="125" actId="20577"/>
          <ac:spMkLst>
            <pc:docMk/>
            <pc:sldMk cId="646162049" sldId="7238"/>
            <ac:spMk id="3" creationId="{00000000-0000-0000-0000-000000000000}"/>
          </ac:spMkLst>
        </pc:spChg>
      </pc:sldChg>
      <pc:sldChg chg="modSp mod">
        <pc:chgData name="Shar Campbell" userId="7a8fa572edddc6ea" providerId="LiveId" clId="{35F6F8C7-B893-47A4-B085-8003347D93C3}" dt="2021-02-12T02:13:52.794" v="128" actId="20577"/>
        <pc:sldMkLst>
          <pc:docMk/>
          <pc:sldMk cId="3321418854" sldId="7240"/>
        </pc:sldMkLst>
        <pc:spChg chg="mod">
          <ac:chgData name="Shar Campbell" userId="7a8fa572edddc6ea" providerId="LiveId" clId="{35F6F8C7-B893-47A4-B085-8003347D93C3}" dt="2021-02-12T02:13:52.794" v="128" actId="20577"/>
          <ac:spMkLst>
            <pc:docMk/>
            <pc:sldMk cId="3321418854" sldId="7240"/>
            <ac:spMk id="3" creationId="{00000000-0000-0000-0000-000000000000}"/>
          </ac:spMkLst>
        </pc:spChg>
      </pc:sldChg>
      <pc:sldChg chg="modSp mod">
        <pc:chgData name="Shar Campbell" userId="7a8fa572edddc6ea" providerId="LiveId" clId="{35F6F8C7-B893-47A4-B085-8003347D93C3}" dt="2021-02-12T02:14:56.416" v="137" actId="20577"/>
        <pc:sldMkLst>
          <pc:docMk/>
          <pc:sldMk cId="404964294" sldId="7241"/>
        </pc:sldMkLst>
        <pc:spChg chg="mod">
          <ac:chgData name="Shar Campbell" userId="7a8fa572edddc6ea" providerId="LiveId" clId="{35F6F8C7-B893-47A4-B085-8003347D93C3}" dt="2021-02-12T02:14:56.416" v="137" actId="20577"/>
          <ac:spMkLst>
            <pc:docMk/>
            <pc:sldMk cId="404964294" sldId="7241"/>
            <ac:spMk id="3" creationId="{00000000-0000-0000-0000-000000000000}"/>
          </ac:spMkLst>
        </pc:spChg>
      </pc:sldChg>
      <pc:sldChg chg="modSp mod">
        <pc:chgData name="Shar Campbell" userId="7a8fa572edddc6ea" providerId="LiveId" clId="{35F6F8C7-B893-47A4-B085-8003347D93C3}" dt="2021-02-12T02:17:02.963" v="151" actId="20577"/>
        <pc:sldMkLst>
          <pc:docMk/>
          <pc:sldMk cId="3423255819" sldId="7243"/>
        </pc:sldMkLst>
        <pc:spChg chg="mod">
          <ac:chgData name="Shar Campbell" userId="7a8fa572edddc6ea" providerId="LiveId" clId="{35F6F8C7-B893-47A4-B085-8003347D93C3}" dt="2021-02-12T02:17:02.963" v="151" actId="20577"/>
          <ac:spMkLst>
            <pc:docMk/>
            <pc:sldMk cId="3423255819" sldId="7243"/>
            <ac:spMk id="3" creationId="{00000000-0000-0000-0000-000000000000}"/>
          </ac:spMkLst>
        </pc:spChg>
      </pc:sldChg>
      <pc:sldChg chg="modSp mod">
        <pc:chgData name="Shar Campbell" userId="7a8fa572edddc6ea" providerId="LiveId" clId="{35F6F8C7-B893-47A4-B085-8003347D93C3}" dt="2021-02-12T02:17:31.378" v="158" actId="20577"/>
        <pc:sldMkLst>
          <pc:docMk/>
          <pc:sldMk cId="1927547981" sldId="7245"/>
        </pc:sldMkLst>
        <pc:spChg chg="mod">
          <ac:chgData name="Shar Campbell" userId="7a8fa572edddc6ea" providerId="LiveId" clId="{35F6F8C7-B893-47A4-B085-8003347D93C3}" dt="2021-02-12T02:17:31.378" v="158" actId="20577"/>
          <ac:spMkLst>
            <pc:docMk/>
            <pc:sldMk cId="1927547981" sldId="7245"/>
            <ac:spMk id="3" creationId="{00000000-0000-0000-0000-000000000000}"/>
          </ac:spMkLst>
        </pc:spChg>
      </pc:sldChg>
      <pc:sldChg chg="modSp mod">
        <pc:chgData name="Shar Campbell" userId="7a8fa572edddc6ea" providerId="LiveId" clId="{35F6F8C7-B893-47A4-B085-8003347D93C3}" dt="2021-02-12T02:17:55.753" v="160" actId="20577"/>
        <pc:sldMkLst>
          <pc:docMk/>
          <pc:sldMk cId="2421178054" sldId="7246"/>
        </pc:sldMkLst>
        <pc:spChg chg="mod">
          <ac:chgData name="Shar Campbell" userId="7a8fa572edddc6ea" providerId="LiveId" clId="{35F6F8C7-B893-47A4-B085-8003347D93C3}" dt="2021-02-12T02:17:55.753" v="160" actId="20577"/>
          <ac:spMkLst>
            <pc:docMk/>
            <pc:sldMk cId="2421178054" sldId="7246"/>
            <ac:spMk id="3" creationId="{00000000-0000-0000-0000-000000000000}"/>
          </ac:spMkLst>
        </pc:spChg>
      </pc:sldChg>
      <pc:sldChg chg="modSp mod">
        <pc:chgData name="Shar Campbell" userId="7a8fa572edddc6ea" providerId="LiveId" clId="{35F6F8C7-B893-47A4-B085-8003347D93C3}" dt="2021-02-12T02:18:50.534" v="168" actId="20577"/>
        <pc:sldMkLst>
          <pc:docMk/>
          <pc:sldMk cId="876623448" sldId="7248"/>
        </pc:sldMkLst>
        <pc:spChg chg="mod">
          <ac:chgData name="Shar Campbell" userId="7a8fa572edddc6ea" providerId="LiveId" clId="{35F6F8C7-B893-47A4-B085-8003347D93C3}" dt="2021-02-12T02:18:50.534" v="168" actId="20577"/>
          <ac:spMkLst>
            <pc:docMk/>
            <pc:sldMk cId="876623448" sldId="7248"/>
            <ac:spMk id="3" creationId="{00000000-0000-0000-0000-000000000000}"/>
          </ac:spMkLst>
        </pc:spChg>
      </pc:sldChg>
      <pc:sldChg chg="modSp mod">
        <pc:chgData name="Shar Campbell" userId="7a8fa572edddc6ea" providerId="LiveId" clId="{35F6F8C7-B893-47A4-B085-8003347D93C3}" dt="2021-02-12T02:20:30.085" v="199" actId="20577"/>
        <pc:sldMkLst>
          <pc:docMk/>
          <pc:sldMk cId="1873143553" sldId="7251"/>
        </pc:sldMkLst>
        <pc:spChg chg="mod">
          <ac:chgData name="Shar Campbell" userId="7a8fa572edddc6ea" providerId="LiveId" clId="{35F6F8C7-B893-47A4-B085-8003347D93C3}" dt="2021-02-12T02:20:30.085" v="199" actId="20577"/>
          <ac:spMkLst>
            <pc:docMk/>
            <pc:sldMk cId="1873143553" sldId="7251"/>
            <ac:spMk id="3" creationId="{00000000-0000-0000-0000-000000000000}"/>
          </ac:spMkLst>
        </pc:spChg>
      </pc:sldChg>
      <pc:sldChg chg="modSp mod">
        <pc:chgData name="Shar Campbell" userId="7a8fa572edddc6ea" providerId="LiveId" clId="{35F6F8C7-B893-47A4-B085-8003347D93C3}" dt="2021-02-12T02:21:24.566" v="203" actId="20577"/>
        <pc:sldMkLst>
          <pc:docMk/>
          <pc:sldMk cId="3526213114" sldId="7252"/>
        </pc:sldMkLst>
        <pc:spChg chg="mod">
          <ac:chgData name="Shar Campbell" userId="7a8fa572edddc6ea" providerId="LiveId" clId="{35F6F8C7-B893-47A4-B085-8003347D93C3}" dt="2021-02-12T02:21:24.566" v="203" actId="20577"/>
          <ac:spMkLst>
            <pc:docMk/>
            <pc:sldMk cId="3526213114" sldId="7252"/>
            <ac:spMk id="3" creationId="{00000000-0000-0000-0000-000000000000}"/>
          </ac:spMkLst>
        </pc:spChg>
      </pc:sldChg>
      <pc:sldChg chg="modSp mod">
        <pc:chgData name="Shar Campbell" userId="7a8fa572edddc6ea" providerId="LiveId" clId="{35F6F8C7-B893-47A4-B085-8003347D93C3}" dt="2021-02-12T02:21:54.396" v="209" actId="20577"/>
        <pc:sldMkLst>
          <pc:docMk/>
          <pc:sldMk cId="3146806174" sldId="7253"/>
        </pc:sldMkLst>
        <pc:spChg chg="mod">
          <ac:chgData name="Shar Campbell" userId="7a8fa572edddc6ea" providerId="LiveId" clId="{35F6F8C7-B893-47A4-B085-8003347D93C3}" dt="2021-02-12T02:21:54.396" v="209" actId="20577"/>
          <ac:spMkLst>
            <pc:docMk/>
            <pc:sldMk cId="3146806174" sldId="7253"/>
            <ac:spMk id="3" creationId="{00000000-0000-0000-0000-000000000000}"/>
          </ac:spMkLst>
        </pc:spChg>
      </pc:sldChg>
      <pc:sldChg chg="modSp mod">
        <pc:chgData name="Shar Campbell" userId="7a8fa572edddc6ea" providerId="LiveId" clId="{35F6F8C7-B893-47A4-B085-8003347D93C3}" dt="2021-02-12T02:22:43.929" v="215" actId="27636"/>
        <pc:sldMkLst>
          <pc:docMk/>
          <pc:sldMk cId="1787518537" sldId="7254"/>
        </pc:sldMkLst>
        <pc:spChg chg="mod">
          <ac:chgData name="Shar Campbell" userId="7a8fa572edddc6ea" providerId="LiveId" clId="{35F6F8C7-B893-47A4-B085-8003347D93C3}" dt="2021-02-12T02:22:43.929" v="215" actId="27636"/>
          <ac:spMkLst>
            <pc:docMk/>
            <pc:sldMk cId="1787518537" sldId="7254"/>
            <ac:spMk id="3" creationId="{00000000-0000-0000-0000-000000000000}"/>
          </ac:spMkLst>
        </pc:spChg>
      </pc:sldChg>
      <pc:sldChg chg="del">
        <pc:chgData name="Shar Campbell" userId="7a8fa572edddc6ea" providerId="LiveId" clId="{35F6F8C7-B893-47A4-B085-8003347D93C3}" dt="2021-02-12T02:25:37.841" v="216" actId="2696"/>
        <pc:sldMkLst>
          <pc:docMk/>
          <pc:sldMk cId="3101404249" sldId="7263"/>
        </pc:sldMkLst>
      </pc:sldChg>
      <pc:sldChg chg="del">
        <pc:chgData name="Shar Campbell" userId="7a8fa572edddc6ea" providerId="LiveId" clId="{35F6F8C7-B893-47A4-B085-8003347D93C3}" dt="2021-02-12T02:25:37.841" v="216" actId="2696"/>
        <pc:sldMkLst>
          <pc:docMk/>
          <pc:sldMk cId="2233493791" sldId="7264"/>
        </pc:sldMkLst>
      </pc:sldChg>
      <pc:sldChg chg="del">
        <pc:chgData name="Shar Campbell" userId="7a8fa572edddc6ea" providerId="LiveId" clId="{35F6F8C7-B893-47A4-B085-8003347D93C3}" dt="2021-02-12T02:25:37.841" v="216" actId="2696"/>
        <pc:sldMkLst>
          <pc:docMk/>
          <pc:sldMk cId="3995653129" sldId="7265"/>
        </pc:sldMkLst>
      </pc:sldChg>
      <pc:sldChg chg="del">
        <pc:chgData name="Shar Campbell" userId="7a8fa572edddc6ea" providerId="LiveId" clId="{35F6F8C7-B893-47A4-B085-8003347D93C3}" dt="2021-02-12T02:25:37.841" v="216" actId="2696"/>
        <pc:sldMkLst>
          <pc:docMk/>
          <pc:sldMk cId="1011344604" sldId="7266"/>
        </pc:sldMkLst>
      </pc:sldChg>
      <pc:sldChg chg="del">
        <pc:chgData name="Shar Campbell" userId="7a8fa572edddc6ea" providerId="LiveId" clId="{35F6F8C7-B893-47A4-B085-8003347D93C3}" dt="2021-02-12T02:25:37.841" v="216" actId="2696"/>
        <pc:sldMkLst>
          <pc:docMk/>
          <pc:sldMk cId="3815800252" sldId="7267"/>
        </pc:sldMkLst>
      </pc:sldChg>
      <pc:sldChg chg="del">
        <pc:chgData name="Shar Campbell" userId="7a8fa572edddc6ea" providerId="LiveId" clId="{35F6F8C7-B893-47A4-B085-8003347D93C3}" dt="2021-02-12T02:25:37.841" v="216" actId="2696"/>
        <pc:sldMkLst>
          <pc:docMk/>
          <pc:sldMk cId="3365670700" sldId="7268"/>
        </pc:sldMkLst>
      </pc:sldChg>
      <pc:sldChg chg="del">
        <pc:chgData name="Shar Campbell" userId="7a8fa572edddc6ea" providerId="LiveId" clId="{35F6F8C7-B893-47A4-B085-8003347D93C3}" dt="2021-02-12T02:25:37.841" v="216" actId="2696"/>
        <pc:sldMkLst>
          <pc:docMk/>
          <pc:sldMk cId="916558359" sldId="7269"/>
        </pc:sldMkLst>
      </pc:sldChg>
      <pc:sldChg chg="del">
        <pc:chgData name="Shar Campbell" userId="7a8fa572edddc6ea" providerId="LiveId" clId="{35F6F8C7-B893-47A4-B085-8003347D93C3}" dt="2021-02-12T02:25:37.841" v="216" actId="2696"/>
        <pc:sldMkLst>
          <pc:docMk/>
          <pc:sldMk cId="2021207607" sldId="7270"/>
        </pc:sldMkLst>
      </pc:sldChg>
      <pc:sldChg chg="del">
        <pc:chgData name="Shar Campbell" userId="7a8fa572edddc6ea" providerId="LiveId" clId="{35F6F8C7-B893-47A4-B085-8003347D93C3}" dt="2021-02-12T02:25:37.841" v="216" actId="2696"/>
        <pc:sldMkLst>
          <pc:docMk/>
          <pc:sldMk cId="35353230" sldId="7271"/>
        </pc:sldMkLst>
      </pc:sldChg>
      <pc:sldChg chg="del">
        <pc:chgData name="Shar Campbell" userId="7a8fa572edddc6ea" providerId="LiveId" clId="{35F6F8C7-B893-47A4-B085-8003347D93C3}" dt="2021-02-12T02:25:37.841" v="216" actId="2696"/>
        <pc:sldMkLst>
          <pc:docMk/>
          <pc:sldMk cId="3561915525" sldId="7272"/>
        </pc:sldMkLst>
      </pc:sldChg>
      <pc:sldChg chg="del">
        <pc:chgData name="Shar Campbell" userId="7a8fa572edddc6ea" providerId="LiveId" clId="{35F6F8C7-B893-47A4-B085-8003347D93C3}" dt="2021-02-12T02:25:37.841" v="216" actId="2696"/>
        <pc:sldMkLst>
          <pc:docMk/>
          <pc:sldMk cId="285486149" sldId="7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2/11/2021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2608860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3958992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219498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3072135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1662292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351996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791035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917929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378505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1781729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2790401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81414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4266912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1958599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539999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353513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017233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2641682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2085231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298693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3317474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1506134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910854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4210255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655610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2317995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60698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325630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300509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511313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1378379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435036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1199721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2235609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38238163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3562368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414370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19229640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13125213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14127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240672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2/11/2021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2/11/2021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2/11/2021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2/11/2021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2/11/2021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2/11/2021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2/11/2021</a:t>
            </a:fld>
            <a:endParaRPr lang="en-US"/>
          </a:p>
        </p:txBody>
      </p:sp>
      <p:sp>
        <p:nvSpPr>
          <p:cNvPr id="8" name="Footer Placeholder 7"/>
          <p:cNvSpPr>
            <a:spLocks noGrp="1"/>
          </p:cNvSpPr>
          <p:nvPr>
            <p:ph type="ftr" sz="quarter" idx="11"/>
          </p:nvPr>
        </p:nvSpPr>
        <p:spPr/>
        <p:txBody>
          <a:bodyPr/>
          <a:lstStyle/>
          <a:p>
            <a:r>
              <a:rPr lang="en-US"/>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2/11/2021</a:t>
            </a:fld>
            <a:endParaRPr lang="en-US"/>
          </a:p>
        </p:txBody>
      </p:sp>
      <p:sp>
        <p:nvSpPr>
          <p:cNvPr id="4" name="Footer Placeholder 3"/>
          <p:cNvSpPr>
            <a:spLocks noGrp="1"/>
          </p:cNvSpPr>
          <p:nvPr>
            <p:ph type="ftr" sz="quarter" idx="11"/>
          </p:nvPr>
        </p:nvSpPr>
        <p:spPr/>
        <p:txBody>
          <a:bodyPr/>
          <a:lstStyle/>
          <a:p>
            <a:r>
              <a:rPr lang="en-US"/>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2/11/2021</a:t>
            </a:fld>
            <a:endParaRPr lang="en-US"/>
          </a:p>
        </p:txBody>
      </p:sp>
      <p:sp>
        <p:nvSpPr>
          <p:cNvPr id="3" name="Footer Placeholder 2"/>
          <p:cNvSpPr>
            <a:spLocks noGrp="1"/>
          </p:cNvSpPr>
          <p:nvPr>
            <p:ph type="ftr" sz="quarter" idx="11"/>
          </p:nvPr>
        </p:nvSpPr>
        <p:spPr/>
        <p:txBody>
          <a:bodyPr/>
          <a:lstStyle/>
          <a:p>
            <a:r>
              <a:rPr lang="en-US"/>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2/11/2021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2/11/2021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2/11/2021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Worship in 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lnSpcReduction="10000"/>
          </a:bodyPr>
          <a:lstStyle/>
          <a:p>
            <a:endParaRPr lang="en-US" dirty="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800" dirty="0">
                <a:solidFill>
                  <a:schemeClr val="bg1"/>
                </a:solidFill>
              </a:rPr>
              <a:t>Exodus 10:21-29  </a:t>
            </a:r>
          </a:p>
          <a:p>
            <a:pPr marL="0" indent="0" algn="ctr">
              <a:buNone/>
            </a:pPr>
            <a:r>
              <a:rPr lang="en-US" sz="4800" dirty="0">
                <a:solidFill>
                  <a:schemeClr val="bg1"/>
                </a:solidFill>
              </a:rPr>
              <a:t>Darkness and a Death Threat</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YeHoVaH’s continual display of Power and Authority over His creation, the hardening of the heart of Pharaoh and his servants, and the clear warning signs to the Children of Israel of what could and would happen to those who oppose Him and harden their hearts against Him, reaches a cataclysmic crescendo that thrust Egypt into three days of darkness without warning.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31421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Each of the previous plagues was preceded by a warning of what would happen if Pharaoh refused to let the Children of Israel go.</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6216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YeHoVaH sends darkness without warning to Pharaoh which thrusted the Egyptians into total darkness.  This resulted in Pharaoh making a death threat to Moses and set the stage for the final plague that brought about the expelling of the Israelites from the land of Egypt.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5056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10:20</a:t>
            </a:r>
            <a:r>
              <a:rPr lang="en-US" sz="4000" dirty="0">
                <a:solidFill>
                  <a:schemeClr val="bg1"/>
                </a:solidFill>
              </a:rPr>
              <a:t> But the LORD hardened Pharaoh's heart, so that he would not let the children of Israel go.</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57999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After Pharaoh’s heart had been hardened, YeHoVaH instructs Moses to stretch his hands toward heaven.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31003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Ex 10:21</a:t>
            </a:r>
            <a:r>
              <a:rPr lang="en-US" sz="4000" dirty="0">
                <a:solidFill>
                  <a:schemeClr val="bg1"/>
                </a:solidFill>
              </a:rPr>
              <a:t> And the LORD said unto Moses, Stretch out thine hand toward heaven, that there may be darkness over the land of Egypt, even darkness </a:t>
            </a:r>
            <a:r>
              <a:rPr lang="en-US" sz="4000" i="1" dirty="0">
                <a:solidFill>
                  <a:schemeClr val="bg1"/>
                </a:solidFill>
              </a:rPr>
              <a:t>which </a:t>
            </a:r>
            <a:r>
              <a:rPr lang="en-US" sz="4000" dirty="0">
                <a:solidFill>
                  <a:schemeClr val="bg1"/>
                </a:solidFill>
              </a:rPr>
              <a:t>may be felt.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8804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For three days, a thick darkness was released over the land of Egypt and the Egyptians could not see to move about. The people had to feel their way around.  For that cause, they did not leave their homes for three days and saw no one.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76493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10:22</a:t>
            </a:r>
            <a:r>
              <a:rPr lang="en-US" sz="4000" dirty="0">
                <a:solidFill>
                  <a:schemeClr val="bg1"/>
                </a:solidFill>
              </a:rPr>
              <a:t> And Moses stretched forth his hand toward heaven; and there was a thick darkness in all the land of Egypt three days: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506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thickness of the darkness indicated that they could not see in front of them because of a lack of light.  This  meant that even the light from fires or candles was unable to provide light inside or outside. However, the Israelites could see in their dwellings.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2703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10:23</a:t>
            </a:r>
            <a:r>
              <a:rPr lang="en-US" sz="4000" dirty="0">
                <a:solidFill>
                  <a:schemeClr val="bg1"/>
                </a:solidFill>
              </a:rPr>
              <a:t> They saw not one another, neither rose any from his place for three days: but all the children of Israel had light in their dwellings.</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4519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Based on the text, everyone was inside their homes for three days.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46162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Ex 10:24</a:t>
            </a:r>
            <a:r>
              <a:rPr lang="en-US" sz="4000" dirty="0">
                <a:solidFill>
                  <a:schemeClr val="bg1"/>
                </a:solidFill>
              </a:rPr>
              <a:t> </a:t>
            </a:r>
            <a:r>
              <a:rPr lang="en-US" sz="4000" u="sng" dirty="0">
                <a:solidFill>
                  <a:schemeClr val="bg1"/>
                </a:solidFill>
              </a:rPr>
              <a:t>And Pharaoh called unto Moses</a:t>
            </a:r>
            <a:r>
              <a:rPr lang="en-US" sz="4000" dirty="0">
                <a:solidFill>
                  <a:schemeClr val="bg1"/>
                </a:solidFill>
              </a:rPr>
              <a:t>, and said, Go ye, serve the LORD; only let your flocks and your herds be stayed: let your little ones also go with you.</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60708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Pharaoh obviously thought he still had some authority or negotiating power to suggest that all the people, including the little ones, could go, but they had to leave their animals behind.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21418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Pharaoh knew, or suspected, that if the people and animals left, they would not return.  Although he was willing to let them go serve YeHoVaH, he still laid claim to the people as his subjects and under his authority.</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4964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10:25</a:t>
            </a:r>
            <a:r>
              <a:rPr lang="en-US" sz="4000" dirty="0">
                <a:solidFill>
                  <a:schemeClr val="bg1"/>
                </a:solidFill>
              </a:rPr>
              <a:t> And Moses said, Thou must give us also sacrifices and burnt offerings, that we may sacrifice unto the LORD our God.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2449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Not only did Moses request their  animals to be able to leave, but all the animals, for they did not know what YeHoVaH would require. Moses knew that when they did leave, they would not be returning, which is why he requested all the animals to be released to them.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2325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285751"/>
            <a:ext cx="8235950" cy="4481512"/>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4400">
              <a:solidFill>
                <a:schemeClr val="bg1"/>
              </a:solidFill>
              <a:latin typeface="Helvetica" panose="020B0604020202020204" pitchFamily="34" charset="0"/>
              <a:cs typeface="Helvetica" panose="020B0604020202020204" pitchFamily="34" charset="0"/>
            </a:endParaRPr>
          </a:p>
          <a:p>
            <a:pPr algn="ctr">
              <a:buNone/>
            </a:pPr>
            <a:r>
              <a:rPr lang="en-US" sz="4400">
                <a:solidFill>
                  <a:schemeClr val="bg1"/>
                </a:solidFill>
                <a:latin typeface="Helvetica" panose="020B0604020202020204" pitchFamily="34" charset="0"/>
                <a:cs typeface="Helvetica" panose="020B0604020202020204" pitchFamily="34" charset="0"/>
              </a:rPr>
              <a:t>Welcome </a:t>
            </a:r>
            <a:r>
              <a:rPr lang="en-US" sz="4400" dirty="0">
                <a:solidFill>
                  <a:schemeClr val="bg1"/>
                </a:solidFill>
                <a:latin typeface="Helvetica" panose="020B0604020202020204" pitchFamily="34" charset="0"/>
                <a:cs typeface="Helvetica" panose="020B0604020202020204" pitchFamily="34" charset="0"/>
              </a:rPr>
              <a:t>to </a:t>
            </a:r>
          </a:p>
          <a:p>
            <a:pPr algn="ctr">
              <a:buNone/>
            </a:pPr>
            <a:r>
              <a:rPr lang="en-US" sz="4400" dirty="0">
                <a:solidFill>
                  <a:schemeClr val="bg1"/>
                </a:solidFill>
                <a:latin typeface="Helvetica" panose="020B0604020202020204" pitchFamily="34" charset="0"/>
                <a:cs typeface="Helvetica" panose="020B0604020202020204" pitchFamily="34" charset="0"/>
              </a:rPr>
              <a:t>Searching the Scriptures</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459517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10:26</a:t>
            </a:r>
            <a:r>
              <a:rPr lang="en-US" sz="4000" dirty="0">
                <a:solidFill>
                  <a:schemeClr val="bg1"/>
                </a:solidFill>
              </a:rPr>
              <a:t> Our cattle also shall go with us; </a:t>
            </a:r>
            <a:r>
              <a:rPr lang="en-US" sz="4000" u="sng" dirty="0">
                <a:solidFill>
                  <a:schemeClr val="bg1"/>
                </a:solidFill>
              </a:rPr>
              <a:t>there shall not an hoof be left behind</a:t>
            </a:r>
            <a:r>
              <a:rPr lang="en-US" sz="4000" dirty="0">
                <a:solidFill>
                  <a:schemeClr val="bg1"/>
                </a:solidFill>
              </a:rPr>
              <a:t>; for thereof must we take to serve the LORD our God; and we know not with what we must serve the LORD, until we come thither.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3881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Hearing Moses request, YeHoVaH hardened Pharaoh’s heart and Pharaoh decided again that no one could leave.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27547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10:27</a:t>
            </a:r>
            <a:r>
              <a:rPr lang="en-US" sz="4000" dirty="0">
                <a:solidFill>
                  <a:schemeClr val="bg1"/>
                </a:solidFill>
              </a:rPr>
              <a:t> But the LORD hardened Pharaoh's heart, and he would not let them go.</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03491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Pharaoh threatened Moses with death.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21178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Ex 10:28</a:t>
            </a:r>
            <a:r>
              <a:rPr lang="en-US" sz="4000" dirty="0">
                <a:solidFill>
                  <a:schemeClr val="bg1"/>
                </a:solidFill>
              </a:rPr>
              <a:t> And Pharaoh said unto him, Get thee from me, take heed to thyself, see my face no more; for in </a:t>
            </a:r>
            <a:r>
              <a:rPr lang="en-US" sz="4000" i="1" dirty="0">
                <a:solidFill>
                  <a:schemeClr val="bg1"/>
                </a:solidFill>
              </a:rPr>
              <a:t>that </a:t>
            </a:r>
            <a:r>
              <a:rPr lang="en-US" sz="4000" dirty="0">
                <a:solidFill>
                  <a:schemeClr val="bg1"/>
                </a:solidFill>
              </a:rPr>
              <a:t>day thou </a:t>
            </a:r>
            <a:r>
              <a:rPr lang="en-US" sz="4000" dirty="0" err="1">
                <a:solidFill>
                  <a:schemeClr val="bg1"/>
                </a:solidFill>
              </a:rPr>
              <a:t>seest</a:t>
            </a:r>
            <a:r>
              <a:rPr lang="en-US" sz="4000" dirty="0">
                <a:solidFill>
                  <a:schemeClr val="bg1"/>
                </a:solidFill>
              </a:rPr>
              <a:t> my face thou shalt die.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06325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Little did Pharaoh know at that time that the very words he spoke to Moses concerning death would visit his house and the homes of his people.</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76623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10:29</a:t>
            </a:r>
            <a:r>
              <a:rPr lang="en-US" sz="4000" dirty="0">
                <a:solidFill>
                  <a:schemeClr val="bg1"/>
                </a:solidFill>
              </a:rPr>
              <a:t> And Moses said, Thou hast spoken well, I will see thy face again no more.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97388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It seems that what Moses is saying here is that he would not seek an audience again with Pharaoh. However, he would be summoned by Pharaoh once more to be told to leave the land of Egypt in Chapter 12:31.</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7314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plagues of Egypt and Miracles of </a:t>
            </a:r>
            <a:r>
              <a:rPr lang="en-US" sz="4000" dirty="0" err="1">
                <a:solidFill>
                  <a:schemeClr val="bg1"/>
                </a:solidFill>
              </a:rPr>
              <a:t>YeHoVaH</a:t>
            </a:r>
            <a:r>
              <a:rPr lang="en-US" sz="4000" dirty="0">
                <a:solidFill>
                  <a:schemeClr val="bg1"/>
                </a:solidFill>
              </a:rPr>
              <a:t> wrought by the hands of Moses and Aaron thus far caused</a:t>
            </a:r>
          </a:p>
          <a:p>
            <a:pPr algn="ctr"/>
            <a:r>
              <a:rPr lang="en-US" sz="4000" dirty="0">
                <a:solidFill>
                  <a:schemeClr val="bg1"/>
                </a:solidFill>
              </a:rPr>
              <a:t>The Waterways to turn to blood</a:t>
            </a:r>
          </a:p>
          <a:p>
            <a:pPr algn="ctr"/>
            <a:r>
              <a:rPr lang="en-US" sz="4000" dirty="0">
                <a:solidFill>
                  <a:schemeClr val="bg1"/>
                </a:solidFill>
              </a:rPr>
              <a:t>Frogs to cover the land, fill the houses, and leave a stench when they died</a:t>
            </a:r>
          </a:p>
          <a:p>
            <a:pPr algn="ctr"/>
            <a:r>
              <a:rPr lang="en-US" sz="4000" dirty="0">
                <a:solidFill>
                  <a:schemeClr val="bg1"/>
                </a:solidFill>
              </a:rPr>
              <a:t>The dust to turn to lice/gnats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26213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r>
              <a:rPr lang="en-US" sz="4000" dirty="0">
                <a:solidFill>
                  <a:schemeClr val="bg1"/>
                </a:solidFill>
              </a:rPr>
              <a:t>Flies to fill the land</a:t>
            </a:r>
          </a:p>
          <a:p>
            <a:pPr algn="ctr"/>
            <a:r>
              <a:rPr lang="en-US" sz="4000" dirty="0">
                <a:solidFill>
                  <a:schemeClr val="bg1"/>
                </a:solidFill>
              </a:rPr>
              <a:t>Livestock to die</a:t>
            </a:r>
          </a:p>
          <a:p>
            <a:pPr algn="ctr"/>
            <a:r>
              <a:rPr lang="en-US" sz="4000" dirty="0">
                <a:solidFill>
                  <a:schemeClr val="bg1"/>
                </a:solidFill>
              </a:rPr>
              <a:t>Boils to cover the bodies of the people</a:t>
            </a:r>
          </a:p>
          <a:p>
            <a:pPr algn="ctr"/>
            <a:r>
              <a:rPr lang="en-US" sz="4000" dirty="0">
                <a:solidFill>
                  <a:schemeClr val="bg1"/>
                </a:solidFill>
              </a:rPr>
              <a:t>Hail and fire to devastate the land and kill  people who would not come inside</a:t>
            </a:r>
          </a:p>
          <a:p>
            <a:pPr algn="ctr"/>
            <a:r>
              <a:rPr lang="en-US" sz="4000" dirty="0">
                <a:solidFill>
                  <a:schemeClr val="bg1"/>
                </a:solidFill>
              </a:rPr>
              <a:t>Locust to devastate the remaining vegetation</a:t>
            </a:r>
          </a:p>
          <a:p>
            <a:pPr algn="ctr"/>
            <a:r>
              <a:rPr lang="en-US" sz="4000" dirty="0">
                <a:solidFill>
                  <a:schemeClr val="bg1"/>
                </a:solidFill>
              </a:rPr>
              <a:t>3 days of darkness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4680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800" dirty="0">
                <a:solidFill>
                  <a:schemeClr val="bg1"/>
                </a:solidFill>
              </a:rPr>
              <a:t>Exodus 10:21-29  </a:t>
            </a:r>
          </a:p>
          <a:p>
            <a:pPr marL="0" indent="0" algn="ctr">
              <a:buNone/>
            </a:pPr>
            <a:r>
              <a:rPr lang="en-US" sz="4800" dirty="0">
                <a:solidFill>
                  <a:schemeClr val="bg1"/>
                </a:solidFill>
              </a:rPr>
              <a:t>Darkness and a Death Threat</a:t>
            </a:r>
          </a:p>
        </p:txBody>
      </p:sp>
      <p:sp>
        <p:nvSpPr>
          <p:cNvPr id="5" name="Slide Number Placeholder 4"/>
          <p:cNvSpPr>
            <a:spLocks noGrp="1"/>
          </p:cNvSpPr>
          <p:nvPr>
            <p:ph type="sldNum" sz="quarter" idx="12"/>
          </p:nvPr>
        </p:nvSpPr>
        <p:spPr/>
        <p:txBody>
          <a:bodyPr/>
          <a:lstStyle/>
          <a:p>
            <a:fld id="{ABE43780-39AE-FD47-8E4A-A7BCC7E08357}" type="slidenum">
              <a:rPr lang="en-US" smtClean="0"/>
              <a:pPr/>
              <a:t>4</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 Psalmist captures the events of the plagues in two distinct Psalms</a:t>
            </a:r>
          </a:p>
          <a:p>
            <a:pPr marL="0" indent="0" algn="ctr">
              <a:buNone/>
            </a:pPr>
            <a:r>
              <a:rPr lang="en-US" sz="4000" dirty="0">
                <a:solidFill>
                  <a:schemeClr val="bg1"/>
                </a:solidFill>
              </a:rPr>
              <a:t>Psalms 78:43-51</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87518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550" y="495300"/>
            <a:ext cx="7518400" cy="4140199"/>
          </a:xfrm>
        </p:spPr>
        <p:txBody>
          <a:bodyPr>
            <a:normAutofit fontScale="85000" lnSpcReduction="20000"/>
          </a:bodyPr>
          <a:lstStyle/>
          <a:p>
            <a:pPr marL="0" indent="0" algn="ctr">
              <a:buNone/>
            </a:pPr>
            <a:r>
              <a:rPr lang="en-US" sz="4000" baseline="30000" dirty="0">
                <a:solidFill>
                  <a:schemeClr val="bg1"/>
                </a:solidFill>
              </a:rPr>
              <a:t>Ps 78:42</a:t>
            </a:r>
            <a:r>
              <a:rPr lang="en-US" sz="4000" dirty="0">
                <a:solidFill>
                  <a:schemeClr val="bg1"/>
                </a:solidFill>
              </a:rPr>
              <a:t> They remembered not his hand, </a:t>
            </a:r>
            <a:r>
              <a:rPr lang="en-US" sz="4000" i="1" dirty="0">
                <a:solidFill>
                  <a:schemeClr val="bg1"/>
                </a:solidFill>
              </a:rPr>
              <a:t>nor </a:t>
            </a:r>
            <a:r>
              <a:rPr lang="en-US" sz="4000" dirty="0">
                <a:solidFill>
                  <a:schemeClr val="bg1"/>
                </a:solidFill>
              </a:rPr>
              <a:t>the day when he delivered them from the enemy. </a:t>
            </a:r>
          </a:p>
          <a:p>
            <a:pPr marL="0" indent="0" algn="ctr">
              <a:buNone/>
            </a:pPr>
            <a:r>
              <a:rPr lang="en-US" sz="4000" baseline="30000" dirty="0">
                <a:solidFill>
                  <a:schemeClr val="bg1"/>
                </a:solidFill>
              </a:rPr>
              <a:t>Ps 78:43</a:t>
            </a:r>
            <a:r>
              <a:rPr lang="en-US" sz="4000" dirty="0">
                <a:solidFill>
                  <a:schemeClr val="bg1"/>
                </a:solidFill>
              </a:rPr>
              <a:t> How he had wrought his signs in Egypt, and his wonders in the field of </a:t>
            </a:r>
            <a:r>
              <a:rPr lang="en-US" sz="4000" dirty="0" err="1">
                <a:solidFill>
                  <a:schemeClr val="bg1"/>
                </a:solidFill>
              </a:rPr>
              <a:t>Zoan</a:t>
            </a:r>
            <a:r>
              <a:rPr lang="en-US" sz="4000" dirty="0">
                <a:solidFill>
                  <a:schemeClr val="bg1"/>
                </a:solidFill>
              </a:rPr>
              <a:t>: </a:t>
            </a:r>
          </a:p>
          <a:p>
            <a:pPr marL="0" indent="0" algn="ctr">
              <a:buNone/>
            </a:pPr>
            <a:r>
              <a:rPr lang="en-US" sz="4000" baseline="30000" dirty="0">
                <a:solidFill>
                  <a:schemeClr val="bg1"/>
                </a:solidFill>
              </a:rPr>
              <a:t>Ps 78:44</a:t>
            </a:r>
            <a:r>
              <a:rPr lang="en-US" sz="4000" dirty="0">
                <a:solidFill>
                  <a:schemeClr val="bg1"/>
                </a:solidFill>
              </a:rPr>
              <a:t> And had turned their rivers into blood; and their floods, that they could not drink.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16021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Ps 78:45</a:t>
            </a:r>
            <a:r>
              <a:rPr lang="en-US" sz="4000" dirty="0">
                <a:solidFill>
                  <a:schemeClr val="bg1"/>
                </a:solidFill>
              </a:rPr>
              <a:t> He sent divers sorts of flies among them, which devoured them; and frogs, which destroyed them. </a:t>
            </a:r>
          </a:p>
          <a:p>
            <a:pPr marL="0" indent="0" algn="ctr">
              <a:buNone/>
            </a:pPr>
            <a:r>
              <a:rPr lang="en-US" sz="4000" baseline="30000" dirty="0">
                <a:solidFill>
                  <a:schemeClr val="bg1"/>
                </a:solidFill>
              </a:rPr>
              <a:t>Ps 78:46</a:t>
            </a:r>
            <a:r>
              <a:rPr lang="en-US" sz="4000" dirty="0">
                <a:solidFill>
                  <a:schemeClr val="bg1"/>
                </a:solidFill>
              </a:rPr>
              <a:t> He gave also their increase unto the caterpillar, and their </a:t>
            </a:r>
            <a:r>
              <a:rPr lang="en-US" sz="4000" dirty="0" err="1">
                <a:solidFill>
                  <a:schemeClr val="bg1"/>
                </a:solidFill>
              </a:rPr>
              <a:t>labour</a:t>
            </a:r>
            <a:r>
              <a:rPr lang="en-US" sz="4000" dirty="0">
                <a:solidFill>
                  <a:schemeClr val="bg1"/>
                </a:solidFill>
              </a:rPr>
              <a:t> unto the locust. </a:t>
            </a:r>
          </a:p>
          <a:p>
            <a:pPr marL="0" indent="0" algn="ctr">
              <a:buNone/>
            </a:pPr>
            <a:r>
              <a:rPr lang="en-US" sz="4000" baseline="30000" dirty="0">
                <a:solidFill>
                  <a:schemeClr val="bg1"/>
                </a:solidFill>
              </a:rPr>
              <a:t>Ps 78:47</a:t>
            </a:r>
            <a:r>
              <a:rPr lang="en-US" sz="4000" dirty="0">
                <a:solidFill>
                  <a:schemeClr val="bg1"/>
                </a:solidFill>
              </a:rPr>
              <a:t> He destroyed their vines with hail, and their sycamore trees with frost.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50189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Ps 78:48</a:t>
            </a:r>
            <a:r>
              <a:rPr lang="en-US" sz="4000" dirty="0">
                <a:solidFill>
                  <a:schemeClr val="bg1"/>
                </a:solidFill>
              </a:rPr>
              <a:t> He gave up their cattle also to the hail, and their flocks to hot thunderbolts. </a:t>
            </a:r>
          </a:p>
          <a:p>
            <a:pPr marL="0" indent="0" algn="ctr">
              <a:buNone/>
            </a:pPr>
            <a:r>
              <a:rPr lang="en-US" sz="4000" baseline="30000" dirty="0">
                <a:solidFill>
                  <a:schemeClr val="bg1"/>
                </a:solidFill>
              </a:rPr>
              <a:t>Ps 78:49</a:t>
            </a:r>
            <a:r>
              <a:rPr lang="en-US" sz="4000" dirty="0">
                <a:solidFill>
                  <a:schemeClr val="bg1"/>
                </a:solidFill>
              </a:rPr>
              <a:t> He cast upon them the fierceness of his anger, wrath, and indignation, and trouble, by sending evil angels </a:t>
            </a:r>
            <a:r>
              <a:rPr lang="en-US" sz="4000" i="1" dirty="0">
                <a:solidFill>
                  <a:schemeClr val="bg1"/>
                </a:solidFill>
              </a:rPr>
              <a:t>among them. </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15768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Ps 78:50</a:t>
            </a:r>
            <a:r>
              <a:rPr lang="en-US" sz="4000" dirty="0">
                <a:solidFill>
                  <a:schemeClr val="bg1"/>
                </a:solidFill>
              </a:rPr>
              <a:t> He made a way to his anger; he spared not their soul from death, but gave their life over to the pestilence; </a:t>
            </a:r>
          </a:p>
          <a:p>
            <a:pPr marL="0" indent="0" algn="ctr">
              <a:buNone/>
            </a:pPr>
            <a:r>
              <a:rPr lang="en-US" sz="4000" baseline="30000" dirty="0">
                <a:solidFill>
                  <a:schemeClr val="bg1"/>
                </a:solidFill>
              </a:rPr>
              <a:t>Ps 78:51</a:t>
            </a:r>
            <a:r>
              <a:rPr lang="en-US" sz="4000" dirty="0">
                <a:solidFill>
                  <a:schemeClr val="bg1"/>
                </a:solidFill>
              </a:rPr>
              <a:t> And smote all the firstborn in Egypt; the chief of </a:t>
            </a:r>
            <a:r>
              <a:rPr lang="en-US" sz="4000" i="1" dirty="0">
                <a:solidFill>
                  <a:schemeClr val="bg1"/>
                </a:solidFill>
              </a:rPr>
              <a:t>their </a:t>
            </a:r>
            <a:r>
              <a:rPr lang="en-US" sz="4000" dirty="0">
                <a:solidFill>
                  <a:schemeClr val="bg1"/>
                </a:solidFill>
              </a:rPr>
              <a:t>strength in the tabernacles of Ham: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61510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Psalms 105:26-35</a:t>
            </a:r>
          </a:p>
          <a:p>
            <a:pPr marL="0" indent="0" algn="ctr">
              <a:buNone/>
            </a:pPr>
            <a:endParaRPr lang="en-US" sz="4000" dirty="0">
              <a:solidFill>
                <a:schemeClr val="bg1"/>
              </a:solidFill>
            </a:endParaRPr>
          </a:p>
          <a:p>
            <a:pPr marL="0" indent="0" algn="ctr">
              <a:buNone/>
            </a:pPr>
            <a:r>
              <a:rPr lang="en-US" sz="4000" baseline="30000" dirty="0">
                <a:solidFill>
                  <a:schemeClr val="bg1"/>
                </a:solidFill>
              </a:rPr>
              <a:t>Ps 105:26</a:t>
            </a:r>
            <a:r>
              <a:rPr lang="en-US" sz="4000" dirty="0">
                <a:solidFill>
                  <a:schemeClr val="bg1"/>
                </a:solidFill>
              </a:rPr>
              <a:t> He sent Moses his servant; </a:t>
            </a:r>
            <a:r>
              <a:rPr lang="en-US" sz="4000" i="1" dirty="0">
                <a:solidFill>
                  <a:schemeClr val="bg1"/>
                </a:solidFill>
              </a:rPr>
              <a:t>and </a:t>
            </a:r>
            <a:r>
              <a:rPr lang="en-US" sz="4000" dirty="0">
                <a:solidFill>
                  <a:schemeClr val="bg1"/>
                </a:solidFill>
              </a:rPr>
              <a:t>Aaron whom he had chosen.</a:t>
            </a:r>
          </a:p>
          <a:p>
            <a:pPr marL="0" indent="0" algn="ctr">
              <a:buNone/>
            </a:pPr>
            <a:r>
              <a:rPr lang="en-US" sz="4000" baseline="30000" dirty="0">
                <a:solidFill>
                  <a:schemeClr val="bg1"/>
                </a:solidFill>
              </a:rPr>
              <a:t>Ps 105:27</a:t>
            </a:r>
            <a:r>
              <a:rPr lang="en-US" sz="4000" dirty="0">
                <a:solidFill>
                  <a:schemeClr val="bg1"/>
                </a:solidFill>
              </a:rPr>
              <a:t> They showed his signs among them, and wonders in the land of Ham.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66809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Ps 105:28</a:t>
            </a:r>
            <a:r>
              <a:rPr lang="en-US" sz="4000" dirty="0">
                <a:solidFill>
                  <a:schemeClr val="bg1"/>
                </a:solidFill>
              </a:rPr>
              <a:t> He sent darkness, and made it dark; and they rebelled not against his word.</a:t>
            </a:r>
          </a:p>
          <a:p>
            <a:pPr marL="0" indent="0" algn="ctr">
              <a:buNone/>
            </a:pPr>
            <a:r>
              <a:rPr lang="en-US" sz="4000" baseline="30000" dirty="0">
                <a:solidFill>
                  <a:schemeClr val="bg1"/>
                </a:solidFill>
              </a:rPr>
              <a:t>Ps 105:29</a:t>
            </a:r>
            <a:r>
              <a:rPr lang="en-US" sz="4000" dirty="0">
                <a:solidFill>
                  <a:schemeClr val="bg1"/>
                </a:solidFill>
              </a:rPr>
              <a:t> He turned their waters into blood, and slew their fish.</a:t>
            </a:r>
          </a:p>
          <a:p>
            <a:pPr marL="0" indent="0" algn="ctr">
              <a:buNone/>
            </a:pPr>
            <a:r>
              <a:rPr lang="en-US" sz="4000" baseline="30000" dirty="0">
                <a:solidFill>
                  <a:schemeClr val="bg1"/>
                </a:solidFill>
              </a:rPr>
              <a:t>Ps 105:30</a:t>
            </a:r>
            <a:r>
              <a:rPr lang="en-US" sz="4000" dirty="0">
                <a:solidFill>
                  <a:schemeClr val="bg1"/>
                </a:solidFill>
              </a:rPr>
              <a:t> Their land brought forth frogs in abundance, in the chambers of their kings.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6268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Ps 105:31</a:t>
            </a:r>
            <a:r>
              <a:rPr lang="en-US" sz="4000" dirty="0">
                <a:solidFill>
                  <a:schemeClr val="bg1"/>
                </a:solidFill>
              </a:rPr>
              <a:t> He </a:t>
            </a:r>
            <a:r>
              <a:rPr lang="en-US" sz="4000" dirty="0" err="1">
                <a:solidFill>
                  <a:schemeClr val="bg1"/>
                </a:solidFill>
              </a:rPr>
              <a:t>spake</a:t>
            </a:r>
            <a:r>
              <a:rPr lang="en-US" sz="4000" dirty="0">
                <a:solidFill>
                  <a:schemeClr val="bg1"/>
                </a:solidFill>
              </a:rPr>
              <a:t>, and there came divers sorts of flies, </a:t>
            </a:r>
            <a:r>
              <a:rPr lang="en-US" sz="4000" i="1" dirty="0">
                <a:solidFill>
                  <a:schemeClr val="bg1"/>
                </a:solidFill>
              </a:rPr>
              <a:t>and </a:t>
            </a:r>
            <a:r>
              <a:rPr lang="en-US" sz="4000" dirty="0">
                <a:solidFill>
                  <a:schemeClr val="bg1"/>
                </a:solidFill>
              </a:rPr>
              <a:t>lice in all their coasts.</a:t>
            </a:r>
          </a:p>
          <a:p>
            <a:pPr marL="0" indent="0" algn="ctr">
              <a:buNone/>
            </a:pPr>
            <a:r>
              <a:rPr lang="en-US" sz="4000" baseline="30000" dirty="0">
                <a:solidFill>
                  <a:schemeClr val="bg1"/>
                </a:solidFill>
              </a:rPr>
              <a:t>Ps 105:32</a:t>
            </a:r>
            <a:r>
              <a:rPr lang="en-US" sz="4000" dirty="0">
                <a:solidFill>
                  <a:schemeClr val="bg1"/>
                </a:solidFill>
              </a:rPr>
              <a:t> He gave them hail for rain, </a:t>
            </a:r>
            <a:r>
              <a:rPr lang="en-US" sz="4000" i="1" dirty="0">
                <a:solidFill>
                  <a:schemeClr val="bg1"/>
                </a:solidFill>
              </a:rPr>
              <a:t>and </a:t>
            </a:r>
            <a:r>
              <a:rPr lang="en-US" sz="4000" dirty="0">
                <a:solidFill>
                  <a:schemeClr val="bg1"/>
                </a:solidFill>
              </a:rPr>
              <a:t>flaming fire in their land.</a:t>
            </a:r>
          </a:p>
          <a:p>
            <a:pPr marL="0" indent="0" algn="ctr">
              <a:buNone/>
            </a:pPr>
            <a:r>
              <a:rPr lang="en-US" sz="4000" baseline="30000" dirty="0">
                <a:solidFill>
                  <a:schemeClr val="bg1"/>
                </a:solidFill>
              </a:rPr>
              <a:t>Ps 105:33</a:t>
            </a:r>
            <a:r>
              <a:rPr lang="en-US" sz="4000" dirty="0">
                <a:solidFill>
                  <a:schemeClr val="bg1"/>
                </a:solidFill>
              </a:rPr>
              <a:t> He smote their vines also and their fig trees; and brake the trees of their coasts.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83505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Ps 105:34</a:t>
            </a:r>
            <a:r>
              <a:rPr lang="en-US" sz="4000" dirty="0">
                <a:solidFill>
                  <a:schemeClr val="bg1"/>
                </a:solidFill>
              </a:rPr>
              <a:t> He </a:t>
            </a:r>
            <a:r>
              <a:rPr lang="en-US" sz="4000" dirty="0" err="1">
                <a:solidFill>
                  <a:schemeClr val="bg1"/>
                </a:solidFill>
              </a:rPr>
              <a:t>spake</a:t>
            </a:r>
            <a:r>
              <a:rPr lang="en-US" sz="4000" dirty="0">
                <a:solidFill>
                  <a:schemeClr val="bg1"/>
                </a:solidFill>
              </a:rPr>
              <a:t>, and the locusts came, and caterpillars, and that without number,</a:t>
            </a:r>
          </a:p>
          <a:p>
            <a:pPr marL="0" indent="0" algn="ctr">
              <a:buNone/>
            </a:pPr>
            <a:r>
              <a:rPr lang="en-US" sz="4000" baseline="30000" dirty="0">
                <a:solidFill>
                  <a:schemeClr val="bg1"/>
                </a:solidFill>
              </a:rPr>
              <a:t>Ps 105:35</a:t>
            </a:r>
            <a:r>
              <a:rPr lang="en-US" sz="4000" dirty="0">
                <a:solidFill>
                  <a:schemeClr val="bg1"/>
                </a:solidFill>
              </a:rPr>
              <a:t> And did eat up all the herbs in their land, and devoured the fruit of their ground.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49108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Sabbath Teaching</a:t>
            </a:r>
          </a:p>
          <a:p>
            <a:pPr marL="0" indent="0" algn="ctr">
              <a:buNone/>
            </a:pPr>
            <a:r>
              <a:rPr lang="en-US" sz="4000" b="1" dirty="0">
                <a:solidFill>
                  <a:schemeClr val="bg1"/>
                </a:solidFill>
              </a:rPr>
              <a:t>Matthew 7:1-14 </a:t>
            </a:r>
          </a:p>
          <a:p>
            <a:pPr marL="0" indent="0" algn="ctr">
              <a:buNone/>
            </a:pPr>
            <a:r>
              <a:rPr lang="en-US" sz="4000" b="1" dirty="0">
                <a:solidFill>
                  <a:schemeClr val="bg1"/>
                </a:solidFill>
              </a:rPr>
              <a:t>Kingdom Minded Living</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7147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21282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Our Preferred Donation Method</a:t>
            </a:r>
          </a:p>
          <a:p>
            <a:pPr algn="ctr">
              <a:buNone/>
            </a:pPr>
            <a:r>
              <a:rPr lang="en-US" sz="4000" dirty="0" err="1">
                <a:solidFill>
                  <a:schemeClr val="bg1"/>
                </a:solidFill>
                <a:latin typeface="Helvetica" pitchFamily="34" charset="0"/>
                <a:cs typeface="Helvetica" pitchFamily="34" charset="0"/>
              </a:rPr>
              <a:t>CashAPP</a:t>
            </a: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rPr>
              <a:t> </a:t>
            </a:r>
            <a:r>
              <a:rPr lang="en-US" sz="4000" b="1" dirty="0">
                <a:solidFill>
                  <a:schemeClr val="bg1"/>
                </a:solidFill>
              </a:rPr>
              <a:t>$ABMHOI</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9623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31369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New Donation Opportunities</a:t>
            </a: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Canada Registered Charity</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39397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a:t>
            </a:r>
            <a:r>
              <a:rPr lang="en-US" sz="4000">
                <a:solidFill>
                  <a:schemeClr val="bg1"/>
                </a:solidFill>
              </a:rPr>
              <a:t>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1435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58463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338994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r="1035"/>
          <a:stretch/>
        </p:blipFill>
        <p:spPr>
          <a:xfrm>
            <a:off x="2029278" y="266700"/>
            <a:ext cx="5038271" cy="4567133"/>
          </a:xfrm>
          <a:prstGeom prst="rect">
            <a:avLst/>
          </a:prstGeom>
        </p:spPr>
      </p:pic>
    </p:spTree>
    <p:extLst>
      <p:ext uri="{BB962C8B-B14F-4D97-AF65-F5344CB8AC3E}">
        <p14:creationId xmlns:p14="http://schemas.microsoft.com/office/powerpoint/2010/main" val="94390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 and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75047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113564</TotalTime>
  <Words>1923</Words>
  <Application>Microsoft Office PowerPoint</Application>
  <PresentationFormat>On-screen Show (16:9)</PresentationFormat>
  <Paragraphs>299</Paragraphs>
  <Slides>58</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 Campbell</cp:lastModifiedBy>
  <cp:revision>2809</cp:revision>
  <dcterms:created xsi:type="dcterms:W3CDTF">2015-08-01T01:54:59Z</dcterms:created>
  <dcterms:modified xsi:type="dcterms:W3CDTF">2021-02-12T02:26:06Z</dcterms:modified>
</cp:coreProperties>
</file>