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6"/>
  </p:notesMasterIdLst>
  <p:sldIdLst>
    <p:sldId id="256" r:id="rId2"/>
    <p:sldId id="257" r:id="rId3"/>
    <p:sldId id="3920" r:id="rId4"/>
    <p:sldId id="6134" r:id="rId5"/>
    <p:sldId id="5224" r:id="rId6"/>
    <p:sldId id="5225" r:id="rId7"/>
    <p:sldId id="1981" r:id="rId8"/>
    <p:sldId id="4362" r:id="rId9"/>
    <p:sldId id="4366" r:id="rId10"/>
    <p:sldId id="4823" r:id="rId11"/>
    <p:sldId id="5223" r:id="rId12"/>
    <p:sldId id="6379" r:id="rId13"/>
    <p:sldId id="6361" r:id="rId14"/>
    <p:sldId id="6362" r:id="rId15"/>
    <p:sldId id="6363" r:id="rId16"/>
    <p:sldId id="6364" r:id="rId17"/>
    <p:sldId id="6365" r:id="rId18"/>
    <p:sldId id="6366" r:id="rId19"/>
    <p:sldId id="6367" r:id="rId20"/>
    <p:sldId id="6368" r:id="rId21"/>
    <p:sldId id="6369" r:id="rId22"/>
    <p:sldId id="6370" r:id="rId23"/>
    <p:sldId id="6371" r:id="rId24"/>
    <p:sldId id="6372" r:id="rId25"/>
    <p:sldId id="6373" r:id="rId26"/>
    <p:sldId id="6374" r:id="rId27"/>
    <p:sldId id="6376" r:id="rId28"/>
    <p:sldId id="6375" r:id="rId29"/>
    <p:sldId id="6377" r:id="rId30"/>
    <p:sldId id="6378" r:id="rId31"/>
    <p:sldId id="6380" r:id="rId32"/>
    <p:sldId id="6381" r:id="rId33"/>
    <p:sldId id="6382" r:id="rId34"/>
    <p:sldId id="6383" r:id="rId35"/>
    <p:sldId id="6384" r:id="rId36"/>
    <p:sldId id="6385" r:id="rId37"/>
    <p:sldId id="6386" r:id="rId38"/>
    <p:sldId id="6387" r:id="rId39"/>
    <p:sldId id="6388" r:id="rId40"/>
    <p:sldId id="6389" r:id="rId41"/>
    <p:sldId id="6390" r:id="rId42"/>
    <p:sldId id="6391" r:id="rId43"/>
    <p:sldId id="6392" r:id="rId44"/>
    <p:sldId id="6393" r:id="rId45"/>
    <p:sldId id="6394" r:id="rId46"/>
    <p:sldId id="6395" r:id="rId47"/>
    <p:sldId id="6396" r:id="rId48"/>
    <p:sldId id="6397" r:id="rId49"/>
    <p:sldId id="6398" r:id="rId50"/>
    <p:sldId id="6399" r:id="rId51"/>
    <p:sldId id="6400" r:id="rId52"/>
    <p:sldId id="6401" r:id="rId53"/>
    <p:sldId id="6402" r:id="rId54"/>
    <p:sldId id="6403" r:id="rId55"/>
    <p:sldId id="6404" r:id="rId56"/>
    <p:sldId id="6405" r:id="rId57"/>
    <p:sldId id="5527" r:id="rId58"/>
    <p:sldId id="5193" r:id="rId59"/>
    <p:sldId id="5496" r:id="rId60"/>
    <p:sldId id="5765" r:id="rId61"/>
    <p:sldId id="5196" r:id="rId62"/>
    <p:sldId id="5195" r:id="rId63"/>
    <p:sldId id="5980" r:id="rId64"/>
    <p:sldId id="6406" r:id="rId65"/>
    <p:sldId id="6407" r:id="rId66"/>
    <p:sldId id="6408" r:id="rId67"/>
    <p:sldId id="6409" r:id="rId68"/>
    <p:sldId id="6410" r:id="rId69"/>
    <p:sldId id="6411" r:id="rId70"/>
    <p:sldId id="6412" r:id="rId71"/>
    <p:sldId id="6413" r:id="rId72"/>
    <p:sldId id="6414" r:id="rId73"/>
    <p:sldId id="6415" r:id="rId74"/>
    <p:sldId id="6416" r:id="rId75"/>
    <p:sldId id="6417" r:id="rId76"/>
    <p:sldId id="6418" r:id="rId77"/>
    <p:sldId id="6419" r:id="rId78"/>
    <p:sldId id="6420" r:id="rId79"/>
    <p:sldId id="6421" r:id="rId80"/>
    <p:sldId id="6422" r:id="rId81"/>
    <p:sldId id="6423" r:id="rId82"/>
    <p:sldId id="6424" r:id="rId83"/>
    <p:sldId id="6425" r:id="rId84"/>
    <p:sldId id="6426" r:id="rId85"/>
    <p:sldId id="6427" r:id="rId86"/>
    <p:sldId id="6428" r:id="rId87"/>
    <p:sldId id="6429" r:id="rId88"/>
    <p:sldId id="6430" r:id="rId89"/>
    <p:sldId id="6431" r:id="rId90"/>
    <p:sldId id="6432" r:id="rId91"/>
    <p:sldId id="6433" r:id="rId92"/>
    <p:sldId id="6434" r:id="rId93"/>
    <p:sldId id="6435" r:id="rId94"/>
    <p:sldId id="6436" r:id="rId95"/>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434" autoAdjust="0"/>
  </p:normalViewPr>
  <p:slideViewPr>
    <p:cSldViewPr snapToGrid="0" snapToObjects="1">
      <p:cViewPr varScale="1">
        <p:scale>
          <a:sx n="155" d="100"/>
          <a:sy n="155" d="100"/>
        </p:scale>
        <p:origin x="126" y="21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9/12/2020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302056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3190276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90855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766822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2434625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1035068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5700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514704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399327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2545664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280749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1604096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1559316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1087222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548670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1394288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3999476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2969622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340785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4104235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2737663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3443767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1976729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1870017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4210948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10858220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3856409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1920959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50171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745346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4280544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16325131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1497253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2379149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7903755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25268040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1152365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922701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2996602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3380276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18132383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4110385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26591422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38523298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30518457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31289528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40112456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41770165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7464794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13069515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32144858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28047924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14525237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16971914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3916212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31426931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a:p>
        </p:txBody>
      </p:sp>
    </p:spTree>
    <p:extLst>
      <p:ext uri="{BB962C8B-B14F-4D97-AF65-F5344CB8AC3E}">
        <p14:creationId xmlns:p14="http://schemas.microsoft.com/office/powerpoint/2010/main" val="141613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a:p>
        </p:txBody>
      </p:sp>
    </p:spTree>
    <p:extLst>
      <p:ext uri="{BB962C8B-B14F-4D97-AF65-F5344CB8AC3E}">
        <p14:creationId xmlns:p14="http://schemas.microsoft.com/office/powerpoint/2010/main" val="22504960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a:p>
        </p:txBody>
      </p:sp>
    </p:spTree>
    <p:extLst>
      <p:ext uri="{BB962C8B-B14F-4D97-AF65-F5344CB8AC3E}">
        <p14:creationId xmlns:p14="http://schemas.microsoft.com/office/powerpoint/2010/main" val="18809499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a:p>
        </p:txBody>
      </p:sp>
    </p:spTree>
    <p:extLst>
      <p:ext uri="{BB962C8B-B14F-4D97-AF65-F5344CB8AC3E}">
        <p14:creationId xmlns:p14="http://schemas.microsoft.com/office/powerpoint/2010/main" val="29968657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a:p>
        </p:txBody>
      </p:sp>
    </p:spTree>
    <p:extLst>
      <p:ext uri="{BB962C8B-B14F-4D97-AF65-F5344CB8AC3E}">
        <p14:creationId xmlns:p14="http://schemas.microsoft.com/office/powerpoint/2010/main" val="662693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a:p>
        </p:txBody>
      </p:sp>
    </p:spTree>
    <p:extLst>
      <p:ext uri="{BB962C8B-B14F-4D97-AF65-F5344CB8AC3E}">
        <p14:creationId xmlns:p14="http://schemas.microsoft.com/office/powerpoint/2010/main" val="36523104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a:p>
        </p:txBody>
      </p:sp>
    </p:spTree>
    <p:extLst>
      <p:ext uri="{BB962C8B-B14F-4D97-AF65-F5344CB8AC3E}">
        <p14:creationId xmlns:p14="http://schemas.microsoft.com/office/powerpoint/2010/main" val="24146391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a:p>
        </p:txBody>
      </p:sp>
    </p:spTree>
    <p:extLst>
      <p:ext uri="{BB962C8B-B14F-4D97-AF65-F5344CB8AC3E}">
        <p14:creationId xmlns:p14="http://schemas.microsoft.com/office/powerpoint/2010/main" val="32569448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79</a:t>
            </a:fld>
            <a:endParaRPr lang="en-US"/>
          </a:p>
        </p:txBody>
      </p:sp>
    </p:spTree>
    <p:extLst>
      <p:ext uri="{BB962C8B-B14F-4D97-AF65-F5344CB8AC3E}">
        <p14:creationId xmlns:p14="http://schemas.microsoft.com/office/powerpoint/2010/main" val="301382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80</a:t>
            </a:fld>
            <a:endParaRPr lang="en-US"/>
          </a:p>
        </p:txBody>
      </p:sp>
    </p:spTree>
    <p:extLst>
      <p:ext uri="{BB962C8B-B14F-4D97-AF65-F5344CB8AC3E}">
        <p14:creationId xmlns:p14="http://schemas.microsoft.com/office/powerpoint/2010/main" val="36325884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81</a:t>
            </a:fld>
            <a:endParaRPr lang="en-US"/>
          </a:p>
        </p:txBody>
      </p:sp>
    </p:spTree>
    <p:extLst>
      <p:ext uri="{BB962C8B-B14F-4D97-AF65-F5344CB8AC3E}">
        <p14:creationId xmlns:p14="http://schemas.microsoft.com/office/powerpoint/2010/main" val="12303230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82</a:t>
            </a:fld>
            <a:endParaRPr lang="en-US"/>
          </a:p>
        </p:txBody>
      </p:sp>
    </p:spTree>
    <p:extLst>
      <p:ext uri="{BB962C8B-B14F-4D97-AF65-F5344CB8AC3E}">
        <p14:creationId xmlns:p14="http://schemas.microsoft.com/office/powerpoint/2010/main" val="29095844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83</a:t>
            </a:fld>
            <a:endParaRPr lang="en-US"/>
          </a:p>
        </p:txBody>
      </p:sp>
    </p:spTree>
    <p:extLst>
      <p:ext uri="{BB962C8B-B14F-4D97-AF65-F5344CB8AC3E}">
        <p14:creationId xmlns:p14="http://schemas.microsoft.com/office/powerpoint/2010/main" val="3156767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84</a:t>
            </a:fld>
            <a:endParaRPr lang="en-US"/>
          </a:p>
        </p:txBody>
      </p:sp>
    </p:spTree>
    <p:extLst>
      <p:ext uri="{BB962C8B-B14F-4D97-AF65-F5344CB8AC3E}">
        <p14:creationId xmlns:p14="http://schemas.microsoft.com/office/powerpoint/2010/main" val="2242136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85</a:t>
            </a:fld>
            <a:endParaRPr lang="en-US"/>
          </a:p>
        </p:txBody>
      </p:sp>
    </p:spTree>
    <p:extLst>
      <p:ext uri="{BB962C8B-B14F-4D97-AF65-F5344CB8AC3E}">
        <p14:creationId xmlns:p14="http://schemas.microsoft.com/office/powerpoint/2010/main" val="2640238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86</a:t>
            </a:fld>
            <a:endParaRPr lang="en-US"/>
          </a:p>
        </p:txBody>
      </p:sp>
    </p:spTree>
    <p:extLst>
      <p:ext uri="{BB962C8B-B14F-4D97-AF65-F5344CB8AC3E}">
        <p14:creationId xmlns:p14="http://schemas.microsoft.com/office/powerpoint/2010/main" val="38939638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87</a:t>
            </a:fld>
            <a:endParaRPr lang="en-US"/>
          </a:p>
        </p:txBody>
      </p:sp>
    </p:spTree>
    <p:extLst>
      <p:ext uri="{BB962C8B-B14F-4D97-AF65-F5344CB8AC3E}">
        <p14:creationId xmlns:p14="http://schemas.microsoft.com/office/powerpoint/2010/main" val="37407374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88</a:t>
            </a:fld>
            <a:endParaRPr lang="en-US"/>
          </a:p>
        </p:txBody>
      </p:sp>
    </p:spTree>
    <p:extLst>
      <p:ext uri="{BB962C8B-B14F-4D97-AF65-F5344CB8AC3E}">
        <p14:creationId xmlns:p14="http://schemas.microsoft.com/office/powerpoint/2010/main" val="26440788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89</a:t>
            </a:fld>
            <a:endParaRPr lang="en-US"/>
          </a:p>
        </p:txBody>
      </p:sp>
    </p:spTree>
    <p:extLst>
      <p:ext uri="{BB962C8B-B14F-4D97-AF65-F5344CB8AC3E}">
        <p14:creationId xmlns:p14="http://schemas.microsoft.com/office/powerpoint/2010/main" val="216121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90</a:t>
            </a:fld>
            <a:endParaRPr lang="en-US"/>
          </a:p>
        </p:txBody>
      </p:sp>
    </p:spTree>
    <p:extLst>
      <p:ext uri="{BB962C8B-B14F-4D97-AF65-F5344CB8AC3E}">
        <p14:creationId xmlns:p14="http://schemas.microsoft.com/office/powerpoint/2010/main" val="16788472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91</a:t>
            </a:fld>
            <a:endParaRPr lang="en-US"/>
          </a:p>
        </p:txBody>
      </p:sp>
    </p:spTree>
    <p:extLst>
      <p:ext uri="{BB962C8B-B14F-4D97-AF65-F5344CB8AC3E}">
        <p14:creationId xmlns:p14="http://schemas.microsoft.com/office/powerpoint/2010/main" val="23183762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92</a:t>
            </a:fld>
            <a:endParaRPr lang="en-US"/>
          </a:p>
        </p:txBody>
      </p:sp>
    </p:spTree>
    <p:extLst>
      <p:ext uri="{BB962C8B-B14F-4D97-AF65-F5344CB8AC3E}">
        <p14:creationId xmlns:p14="http://schemas.microsoft.com/office/powerpoint/2010/main" val="30540859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93</a:t>
            </a:fld>
            <a:endParaRPr lang="en-US"/>
          </a:p>
        </p:txBody>
      </p:sp>
    </p:spTree>
    <p:extLst>
      <p:ext uri="{BB962C8B-B14F-4D97-AF65-F5344CB8AC3E}">
        <p14:creationId xmlns:p14="http://schemas.microsoft.com/office/powerpoint/2010/main" val="8129054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94</a:t>
            </a:fld>
            <a:endParaRPr lang="en-US"/>
          </a:p>
        </p:txBody>
      </p:sp>
    </p:spTree>
    <p:extLst>
      <p:ext uri="{BB962C8B-B14F-4D97-AF65-F5344CB8AC3E}">
        <p14:creationId xmlns:p14="http://schemas.microsoft.com/office/powerpoint/2010/main" val="2285010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9/12/2020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9/12/2020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9/12/2020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9/12/2020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9/12/2020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9/12/2020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9/12/2020</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9/12/2020</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9/12/2020</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9/12/2020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9/12/2020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9/12/2020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Worship in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4400" b="1" dirty="0" smtClean="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000" b="1" dirty="0">
                <a:solidFill>
                  <a:schemeClr val="bg1"/>
                </a:solidFill>
              </a:rPr>
              <a:t>Fishers of Fish</a:t>
            </a:r>
          </a:p>
        </p:txBody>
      </p:sp>
      <p:sp>
        <p:nvSpPr>
          <p:cNvPr id="5" name="Slide Number Placeholder 4"/>
          <p:cNvSpPr>
            <a:spLocks noGrp="1"/>
          </p:cNvSpPr>
          <p:nvPr>
            <p:ph type="sldNum" sz="quarter" idx="12"/>
          </p:nvPr>
        </p:nvSpPr>
        <p:spPr/>
        <p:txBody>
          <a:bodyPr/>
          <a:lstStyle/>
          <a:p>
            <a:fld id="{ABE43780-39AE-FD47-8E4A-A7BCC7E08357}" type="slidenum">
              <a:rPr lang="en-US" smtClean="0"/>
              <a:pPr/>
              <a:t>12</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2222349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At the onset of </a:t>
            </a:r>
            <a:r>
              <a:rPr lang="en-US" sz="4000" dirty="0" err="1">
                <a:solidFill>
                  <a:schemeClr val="bg1"/>
                </a:solidFill>
              </a:rPr>
              <a:t>Yeshua</a:t>
            </a:r>
            <a:r>
              <a:rPr lang="en-US" sz="4000" dirty="0">
                <a:solidFill>
                  <a:schemeClr val="bg1"/>
                </a:solidFill>
              </a:rPr>
              <a:t> calling His disciples to follow Him, He informed them that He was going to make them fishers of men.  As fishermen who made a living catching fish, they should have understood what He was saying to them, but seemingly they did not.  </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87109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err="1">
                <a:solidFill>
                  <a:schemeClr val="bg1"/>
                </a:solidFill>
              </a:rPr>
              <a:t>Yeshua</a:t>
            </a:r>
            <a:r>
              <a:rPr lang="en-US" sz="4000" dirty="0">
                <a:solidFill>
                  <a:schemeClr val="bg1"/>
                </a:solidFill>
              </a:rPr>
              <a:t> taught them many other things that they apparently were unable to comprehend at the time.  This led the disciples on a path of unbelief and doubt.  Several weeks after </a:t>
            </a:r>
            <a:r>
              <a:rPr lang="en-US" sz="4000" dirty="0" err="1">
                <a:solidFill>
                  <a:schemeClr val="bg1"/>
                </a:solidFill>
              </a:rPr>
              <a:t>Yeshua’s</a:t>
            </a:r>
            <a:r>
              <a:rPr lang="en-US" sz="4000" dirty="0">
                <a:solidFill>
                  <a:schemeClr val="bg1"/>
                </a:solidFill>
              </a:rPr>
              <a:t> resurrection and appearances to His disciples, they had returned to their former way of life</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40367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In this portion of John, </a:t>
            </a:r>
            <a:r>
              <a:rPr lang="en-US" sz="4000" dirty="0" err="1">
                <a:solidFill>
                  <a:schemeClr val="bg1"/>
                </a:solidFill>
              </a:rPr>
              <a:t>Yeshua</a:t>
            </a:r>
            <a:r>
              <a:rPr lang="en-US" sz="4000" dirty="0">
                <a:solidFill>
                  <a:schemeClr val="bg1"/>
                </a:solidFill>
              </a:rPr>
              <a:t> reconnects with His disciples on the shores of the Sea of </a:t>
            </a:r>
            <a:r>
              <a:rPr lang="en-US" sz="4000" dirty="0" err="1">
                <a:solidFill>
                  <a:schemeClr val="bg1"/>
                </a:solidFill>
              </a:rPr>
              <a:t>Tiberias</a:t>
            </a:r>
            <a:r>
              <a:rPr lang="en-US" sz="4000" dirty="0">
                <a:solidFill>
                  <a:schemeClr val="bg1"/>
                </a:solidFill>
              </a:rPr>
              <a:t>. </a:t>
            </a:r>
            <a:r>
              <a:rPr lang="en-US" sz="4000" dirty="0" err="1">
                <a:solidFill>
                  <a:schemeClr val="bg1"/>
                </a:solidFill>
              </a:rPr>
              <a:t>Yeshua</a:t>
            </a:r>
            <a:r>
              <a:rPr lang="en-US" sz="4000" dirty="0">
                <a:solidFill>
                  <a:schemeClr val="bg1"/>
                </a:solidFill>
              </a:rPr>
              <a:t> gathers them again after they return to fishing for fish after retreating from the call to be fishers of men.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74839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err="1">
                <a:solidFill>
                  <a:schemeClr val="bg1"/>
                </a:solidFill>
              </a:rPr>
              <a:t>Yeshua</a:t>
            </a:r>
            <a:r>
              <a:rPr lang="en-US" sz="4000" dirty="0">
                <a:solidFill>
                  <a:schemeClr val="bg1"/>
                </a:solidFill>
              </a:rPr>
              <a:t> makes His third appearance to His disciples. John 20 closes and the disciples are still in Jerusalem. In this passage they have left Jerusalem in Judea and returned home to Galilee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77173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err="1">
                <a:solidFill>
                  <a:schemeClr val="bg1"/>
                </a:solidFill>
              </a:rPr>
              <a:t>Jn</a:t>
            </a:r>
            <a:r>
              <a:rPr lang="en-US" sz="4000" baseline="30000" dirty="0">
                <a:solidFill>
                  <a:schemeClr val="bg1"/>
                </a:solidFill>
              </a:rPr>
              <a:t> 21:1</a:t>
            </a:r>
            <a:r>
              <a:rPr lang="en-US" sz="4000" dirty="0">
                <a:solidFill>
                  <a:schemeClr val="bg1"/>
                </a:solidFill>
              </a:rPr>
              <a:t> </a:t>
            </a:r>
            <a:r>
              <a:rPr lang="en-US" sz="4000" u="sng" dirty="0">
                <a:solidFill>
                  <a:schemeClr val="bg1"/>
                </a:solidFill>
              </a:rPr>
              <a:t>After these things</a:t>
            </a:r>
            <a:r>
              <a:rPr lang="en-US" sz="4000" dirty="0">
                <a:solidFill>
                  <a:schemeClr val="bg1"/>
                </a:solidFill>
              </a:rPr>
              <a:t> Jesus showed himself again to the disciples at the </a:t>
            </a:r>
            <a:r>
              <a:rPr lang="en-US" sz="4000" u="sng" dirty="0">
                <a:solidFill>
                  <a:schemeClr val="bg1"/>
                </a:solidFill>
              </a:rPr>
              <a:t>sea of </a:t>
            </a:r>
            <a:r>
              <a:rPr lang="en-US" sz="4000" u="sng" dirty="0" err="1">
                <a:solidFill>
                  <a:schemeClr val="bg1"/>
                </a:solidFill>
              </a:rPr>
              <a:t>Tiberias</a:t>
            </a:r>
            <a:r>
              <a:rPr lang="en-US" sz="4000" dirty="0">
                <a:solidFill>
                  <a:schemeClr val="bg1"/>
                </a:solidFill>
              </a:rPr>
              <a:t>; and on this wise showed he </a:t>
            </a:r>
            <a:r>
              <a:rPr lang="en-US" sz="4000" i="1" dirty="0">
                <a:solidFill>
                  <a:schemeClr val="bg1"/>
                </a:solidFill>
              </a:rPr>
              <a:t>himself. </a:t>
            </a:r>
            <a:endParaRPr lang="en-US" sz="4000" dirty="0">
              <a:solidFill>
                <a:schemeClr val="bg1"/>
              </a:solidFill>
            </a:endParaRPr>
          </a:p>
          <a:p>
            <a:pPr marL="0" indent="0" algn="ctr">
              <a:buNone/>
            </a:pPr>
            <a:r>
              <a:rPr lang="en-US" sz="4000" i="1"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73913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sea of </a:t>
            </a:r>
            <a:r>
              <a:rPr lang="en-US" sz="4000" dirty="0" err="1">
                <a:solidFill>
                  <a:schemeClr val="bg1"/>
                </a:solidFill>
              </a:rPr>
              <a:t>Tiberias</a:t>
            </a:r>
            <a:r>
              <a:rPr lang="en-US" sz="4000" dirty="0">
                <a:solidFill>
                  <a:schemeClr val="bg1"/>
                </a:solidFill>
              </a:rPr>
              <a:t> and the sea of Galilee is the same.</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Jn</a:t>
            </a:r>
            <a:r>
              <a:rPr lang="en-US" sz="4000" baseline="30000" dirty="0">
                <a:solidFill>
                  <a:schemeClr val="bg1"/>
                </a:solidFill>
              </a:rPr>
              <a:t> 6:1</a:t>
            </a:r>
            <a:r>
              <a:rPr lang="en-US" sz="4000" dirty="0">
                <a:solidFill>
                  <a:schemeClr val="bg1"/>
                </a:solidFill>
              </a:rPr>
              <a:t> After these things Jesus went over the sea of Galilee, which is </a:t>
            </a:r>
            <a:r>
              <a:rPr lang="en-US" sz="4000" i="1" dirty="0">
                <a:solidFill>
                  <a:schemeClr val="bg1"/>
                </a:solidFill>
              </a:rPr>
              <a:t>the sea </a:t>
            </a:r>
            <a:r>
              <a:rPr lang="en-US" sz="4000" dirty="0">
                <a:solidFill>
                  <a:schemeClr val="bg1"/>
                </a:solidFill>
              </a:rPr>
              <a:t>of </a:t>
            </a:r>
            <a:r>
              <a:rPr lang="en-US" sz="4000" dirty="0" err="1">
                <a:solidFill>
                  <a:schemeClr val="bg1"/>
                </a:solidFill>
              </a:rPr>
              <a:t>Tiberias</a:t>
            </a:r>
            <a:r>
              <a:rPr lang="en-US" sz="4000" dirty="0">
                <a:solidFill>
                  <a:schemeClr val="bg1"/>
                </a:solidFill>
              </a:rPr>
              <a: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02531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sea of </a:t>
            </a:r>
            <a:r>
              <a:rPr lang="en-US" sz="4000" dirty="0" err="1">
                <a:solidFill>
                  <a:schemeClr val="bg1"/>
                </a:solidFill>
              </a:rPr>
              <a:t>Tiberias</a:t>
            </a:r>
            <a:r>
              <a:rPr lang="en-US" sz="4000" dirty="0">
                <a:solidFill>
                  <a:schemeClr val="bg1"/>
                </a:solidFill>
              </a:rPr>
              <a:t> aka Galilee also had another name in the gospels, </a:t>
            </a:r>
            <a:r>
              <a:rPr lang="en-US" sz="4000" dirty="0" err="1">
                <a:solidFill>
                  <a:schemeClr val="bg1"/>
                </a:solidFill>
              </a:rPr>
              <a:t>Gennesaret</a:t>
            </a:r>
            <a:r>
              <a:rPr lang="en-US" sz="4000" dirty="0">
                <a:solidFill>
                  <a:schemeClr val="bg1"/>
                </a:solidFill>
              </a:rPr>
              <a:t>.</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Lk</a:t>
            </a:r>
            <a:r>
              <a:rPr lang="en-US" sz="4000" baseline="30000" dirty="0">
                <a:solidFill>
                  <a:schemeClr val="bg1"/>
                </a:solidFill>
              </a:rPr>
              <a:t> 5:1</a:t>
            </a:r>
            <a:r>
              <a:rPr lang="en-US" sz="4000" dirty="0">
                <a:solidFill>
                  <a:schemeClr val="bg1"/>
                </a:solidFill>
              </a:rPr>
              <a:t> And it came to pass, that, as the people pressed upon him to hear the word of God, he stood by the lake of </a:t>
            </a:r>
            <a:r>
              <a:rPr lang="en-US" sz="4000" dirty="0" err="1">
                <a:solidFill>
                  <a:schemeClr val="bg1"/>
                </a:solidFill>
              </a:rPr>
              <a:t>Gennesaret</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50164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err="1">
                <a:solidFill>
                  <a:schemeClr val="bg1"/>
                </a:solidFill>
              </a:rPr>
              <a:t>Gennesaret</a:t>
            </a:r>
            <a:r>
              <a:rPr lang="en-US" sz="4000" b="1" dirty="0">
                <a:solidFill>
                  <a:schemeClr val="bg1"/>
                </a:solidFill>
              </a:rPr>
              <a:t> – 1082 </a:t>
            </a:r>
            <a:r>
              <a:rPr lang="el-GR" sz="4000" b="1" dirty="0">
                <a:solidFill>
                  <a:schemeClr val="bg1"/>
                </a:solidFill>
              </a:rPr>
              <a:t>Γεννησαρέτ </a:t>
            </a:r>
            <a:r>
              <a:rPr lang="en-US" sz="4000" dirty="0" err="1">
                <a:solidFill>
                  <a:schemeClr val="bg1"/>
                </a:solidFill>
              </a:rPr>
              <a:t>Gennesaret</a:t>
            </a:r>
            <a:r>
              <a:rPr lang="en-US" sz="4000" dirty="0">
                <a:solidFill>
                  <a:schemeClr val="bg1"/>
                </a:solidFill>
              </a:rPr>
              <a:t> {</a:t>
            </a:r>
            <a:r>
              <a:rPr lang="en-US" sz="4000" dirty="0" err="1">
                <a:solidFill>
                  <a:schemeClr val="bg1"/>
                </a:solidFill>
              </a:rPr>
              <a:t>ghen</a:t>
            </a:r>
            <a:r>
              <a:rPr lang="en-US" sz="4000" dirty="0">
                <a:solidFill>
                  <a:schemeClr val="bg1"/>
                </a:solidFill>
              </a:rPr>
              <a:t>-nay-</a:t>
            </a:r>
            <a:r>
              <a:rPr lang="en-US" sz="4000" dirty="0" err="1">
                <a:solidFill>
                  <a:schemeClr val="bg1"/>
                </a:solidFill>
              </a:rPr>
              <a:t>sar</a:t>
            </a:r>
            <a:r>
              <a:rPr lang="en-US" sz="4000" dirty="0">
                <a:solidFill>
                  <a:schemeClr val="bg1"/>
                </a:solidFill>
              </a:rPr>
              <a:t>-et'} </a:t>
            </a:r>
            <a:r>
              <a:rPr lang="en-US" sz="4000" b="1" dirty="0" smtClean="0">
                <a:solidFill>
                  <a:schemeClr val="bg1"/>
                </a:solidFill>
              </a:rPr>
              <a:t>Meaning</a:t>
            </a:r>
            <a:r>
              <a:rPr lang="en-US" sz="4000" b="1" dirty="0">
                <a:solidFill>
                  <a:schemeClr val="bg1"/>
                </a:solidFill>
              </a:rPr>
              <a:t>:  </a:t>
            </a:r>
            <a:r>
              <a:rPr lang="en-US" sz="4000" dirty="0" err="1">
                <a:solidFill>
                  <a:schemeClr val="bg1"/>
                </a:solidFill>
              </a:rPr>
              <a:t>Gennesaret</a:t>
            </a:r>
            <a:r>
              <a:rPr lang="en-US" sz="4000" dirty="0">
                <a:solidFill>
                  <a:schemeClr val="bg1"/>
                </a:solidFill>
              </a:rPr>
              <a:t> = "a </a:t>
            </a:r>
            <a:r>
              <a:rPr lang="en-US" sz="4000" dirty="0" smtClean="0">
                <a:solidFill>
                  <a:schemeClr val="bg1"/>
                </a:solidFill>
              </a:rPr>
              <a:t>harp“ of </a:t>
            </a:r>
            <a:r>
              <a:rPr lang="en-US" sz="4000" dirty="0">
                <a:solidFill>
                  <a:schemeClr val="bg1"/>
                </a:solidFill>
              </a:rPr>
              <a:t>Hebrew origin, </a:t>
            </a:r>
            <a:r>
              <a:rPr lang="en-US" sz="4000" b="1" dirty="0" smtClean="0">
                <a:solidFill>
                  <a:schemeClr val="bg1"/>
                </a:solidFill>
              </a:rPr>
              <a:t>Usage</a:t>
            </a:r>
            <a:r>
              <a:rPr lang="en-US" sz="4000" b="1" dirty="0">
                <a:solidFill>
                  <a:schemeClr val="bg1"/>
                </a:solidFill>
              </a:rPr>
              <a:t>:  </a:t>
            </a:r>
            <a:r>
              <a:rPr lang="en-US" sz="4000" dirty="0">
                <a:solidFill>
                  <a:schemeClr val="bg1"/>
                </a:solidFill>
              </a:rPr>
              <a:t>AV - </a:t>
            </a:r>
            <a:r>
              <a:rPr lang="en-US" sz="4000" dirty="0" err="1">
                <a:solidFill>
                  <a:schemeClr val="bg1"/>
                </a:solidFill>
              </a:rPr>
              <a:t>Gennesaret</a:t>
            </a:r>
            <a:r>
              <a:rPr lang="en-US" sz="4000" dirty="0">
                <a:solidFill>
                  <a:schemeClr val="bg1"/>
                </a:solidFill>
              </a:rPr>
              <a:t> 3; 3</a:t>
            </a:r>
          </a:p>
          <a:p>
            <a:pPr marL="0" indent="0" algn="ctr">
              <a:buNone/>
            </a:pPr>
            <a:r>
              <a:rPr lang="en-US" sz="4000" b="1" dirty="0" err="1">
                <a:solidFill>
                  <a:schemeClr val="bg1"/>
                </a:solidFill>
              </a:rPr>
              <a:t>Misc</a:t>
            </a:r>
            <a:r>
              <a:rPr lang="en-US" sz="4000" b="1" dirty="0">
                <a:solidFill>
                  <a:schemeClr val="bg1"/>
                </a:solidFill>
              </a:rPr>
              <a:t>:  </a:t>
            </a:r>
            <a:r>
              <a:rPr lang="en-US" sz="4000" dirty="0">
                <a:solidFill>
                  <a:schemeClr val="bg1"/>
                </a:solidFill>
              </a:rPr>
              <a:t>1) a lake also called the sea of Galilee or the sea of </a:t>
            </a:r>
            <a:r>
              <a:rPr lang="en-US" sz="4000" dirty="0" err="1">
                <a:solidFill>
                  <a:schemeClr val="bg1"/>
                </a:solidFill>
              </a:rPr>
              <a:t>Tiberias</a:t>
            </a:r>
            <a:r>
              <a:rPr lang="en-US" sz="4000" dirty="0">
                <a:solidFill>
                  <a:schemeClr val="bg1"/>
                </a:solidFill>
              </a:rPr>
              <a:t> The lake 12 by 7 miles (20 by 11 km) and 700 feet (210 m) below the Mediterranean Sea. </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53358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Lk</a:t>
            </a:r>
            <a:r>
              <a:rPr lang="en-US" sz="4000" baseline="30000" dirty="0">
                <a:solidFill>
                  <a:schemeClr val="bg1"/>
                </a:solidFill>
              </a:rPr>
              <a:t> 5:2</a:t>
            </a:r>
            <a:r>
              <a:rPr lang="en-US" sz="4000" dirty="0">
                <a:solidFill>
                  <a:schemeClr val="bg1"/>
                </a:solidFill>
              </a:rPr>
              <a:t> And saw two ships standing by the lake: but the fishermen were gone out of them, and were washing </a:t>
            </a:r>
            <a:r>
              <a:rPr lang="en-US" sz="4000" i="1" dirty="0">
                <a:solidFill>
                  <a:schemeClr val="bg1"/>
                </a:solidFill>
              </a:rPr>
              <a:t>their </a:t>
            </a:r>
            <a:r>
              <a:rPr lang="en-US" sz="4000" dirty="0">
                <a:solidFill>
                  <a:schemeClr val="bg1"/>
                </a:solidFill>
              </a:rPr>
              <a:t>nets. </a:t>
            </a:r>
          </a:p>
          <a:p>
            <a:pPr marL="0" indent="0" algn="ctr">
              <a:buNone/>
            </a:pPr>
            <a:r>
              <a:rPr lang="en-US" sz="4000" baseline="30000" dirty="0" err="1">
                <a:solidFill>
                  <a:schemeClr val="bg1"/>
                </a:solidFill>
              </a:rPr>
              <a:t>Lk</a:t>
            </a:r>
            <a:r>
              <a:rPr lang="en-US" sz="4000" baseline="30000" dirty="0">
                <a:solidFill>
                  <a:schemeClr val="bg1"/>
                </a:solidFill>
              </a:rPr>
              <a:t> 5:3</a:t>
            </a:r>
            <a:r>
              <a:rPr lang="en-US" sz="4000" dirty="0">
                <a:solidFill>
                  <a:schemeClr val="bg1"/>
                </a:solidFill>
              </a:rPr>
              <a:t> And he entered into one of the ships, which was Simon's, and prayed him that he would thrust out a little from the land. And he sat down, and taught the people out of the ship.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42141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031" y="423447"/>
            <a:ext cx="7542266" cy="4277428"/>
          </a:xfrm>
        </p:spPr>
        <p:txBody>
          <a:bodyPr>
            <a:normAutofit fontScale="85000" lnSpcReduction="20000"/>
          </a:bodyPr>
          <a:lstStyle/>
          <a:p>
            <a:pPr marL="0" indent="0" algn="ctr">
              <a:buNone/>
            </a:pPr>
            <a:r>
              <a:rPr lang="en-US" sz="4000" baseline="30000" dirty="0" err="1">
                <a:solidFill>
                  <a:schemeClr val="bg1"/>
                </a:solidFill>
              </a:rPr>
              <a:t>Lk</a:t>
            </a:r>
            <a:r>
              <a:rPr lang="en-US" sz="4000" baseline="30000" dirty="0">
                <a:solidFill>
                  <a:schemeClr val="bg1"/>
                </a:solidFill>
              </a:rPr>
              <a:t> 5:4</a:t>
            </a:r>
            <a:r>
              <a:rPr lang="en-US" sz="4000" dirty="0">
                <a:solidFill>
                  <a:schemeClr val="bg1"/>
                </a:solidFill>
              </a:rPr>
              <a:t> Now when he had left speaking, he said unto Simon, Launch out into the deep, and let down your nets for a draught. </a:t>
            </a: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5:5</a:t>
            </a:r>
            <a:r>
              <a:rPr lang="en-US" sz="4000" dirty="0">
                <a:solidFill>
                  <a:schemeClr val="bg1"/>
                </a:solidFill>
              </a:rPr>
              <a:t> And Simon answering said unto him, Master, we have toiled all the night, and have taken nothing: nevertheless at thy word I will let down the net. </a:t>
            </a:r>
            <a:r>
              <a:rPr lang="en-US" sz="4000" baseline="30000" dirty="0" err="1" smtClean="0">
                <a:solidFill>
                  <a:schemeClr val="bg1"/>
                </a:solidFill>
              </a:rPr>
              <a:t>Lk</a:t>
            </a:r>
            <a:r>
              <a:rPr lang="en-US" sz="4000" baseline="30000" dirty="0" smtClean="0">
                <a:solidFill>
                  <a:schemeClr val="bg1"/>
                </a:solidFill>
              </a:rPr>
              <a:t> 5:6</a:t>
            </a:r>
            <a:r>
              <a:rPr lang="en-US" sz="4000" dirty="0" smtClean="0">
                <a:solidFill>
                  <a:schemeClr val="bg1"/>
                </a:solidFill>
              </a:rPr>
              <a:t> And when they had this done, they </a:t>
            </a:r>
            <a:r>
              <a:rPr lang="en-US" sz="4000" dirty="0" err="1" smtClean="0">
                <a:solidFill>
                  <a:schemeClr val="bg1"/>
                </a:solidFill>
              </a:rPr>
              <a:t>inclosed</a:t>
            </a:r>
            <a:r>
              <a:rPr lang="en-US" sz="4000" dirty="0" smtClean="0">
                <a:solidFill>
                  <a:schemeClr val="bg1"/>
                </a:solidFill>
              </a:rPr>
              <a:t> a great multitude of fishes: and their net brake.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06512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Lk</a:t>
            </a:r>
            <a:r>
              <a:rPr lang="en-US" sz="4000" baseline="30000" dirty="0">
                <a:solidFill>
                  <a:schemeClr val="bg1"/>
                </a:solidFill>
              </a:rPr>
              <a:t> 5:7</a:t>
            </a:r>
            <a:r>
              <a:rPr lang="en-US" sz="4000" dirty="0">
                <a:solidFill>
                  <a:schemeClr val="bg1"/>
                </a:solidFill>
              </a:rPr>
              <a:t> And they beckoned unto </a:t>
            </a:r>
            <a:r>
              <a:rPr lang="en-US" sz="4000" i="1" dirty="0">
                <a:solidFill>
                  <a:schemeClr val="bg1"/>
                </a:solidFill>
              </a:rPr>
              <a:t>their </a:t>
            </a:r>
            <a:r>
              <a:rPr lang="en-US" sz="4000" dirty="0">
                <a:solidFill>
                  <a:schemeClr val="bg1"/>
                </a:solidFill>
              </a:rPr>
              <a:t>partners, which were in the other ship, that they should come and help them. And they came, and filled both the ships, so that they began to sink. </a:t>
            </a:r>
            <a:endParaRPr lang="en-US" sz="4000" dirty="0" smtClean="0">
              <a:solidFill>
                <a:schemeClr val="bg1"/>
              </a:solidFill>
            </a:endParaRPr>
          </a:p>
          <a:p>
            <a:pPr marL="0" indent="0" algn="ctr">
              <a:buNone/>
            </a:pPr>
            <a:r>
              <a:rPr lang="en-US" sz="4000" baseline="30000" dirty="0" err="1" smtClean="0">
                <a:solidFill>
                  <a:schemeClr val="bg1"/>
                </a:solidFill>
              </a:rPr>
              <a:t>Lk</a:t>
            </a:r>
            <a:r>
              <a:rPr lang="en-US" sz="4000" baseline="30000" dirty="0" smtClean="0">
                <a:solidFill>
                  <a:schemeClr val="bg1"/>
                </a:solidFill>
              </a:rPr>
              <a:t> 5:8</a:t>
            </a:r>
            <a:r>
              <a:rPr lang="en-US" sz="4000" dirty="0" smtClean="0">
                <a:solidFill>
                  <a:schemeClr val="bg1"/>
                </a:solidFill>
              </a:rPr>
              <a:t> When Simon Peter saw </a:t>
            </a:r>
            <a:r>
              <a:rPr lang="en-US" sz="4000" i="1" dirty="0" smtClean="0">
                <a:solidFill>
                  <a:schemeClr val="bg1"/>
                </a:solidFill>
              </a:rPr>
              <a:t>it, </a:t>
            </a:r>
            <a:r>
              <a:rPr lang="en-US" sz="4000" dirty="0" smtClean="0">
                <a:solidFill>
                  <a:schemeClr val="bg1"/>
                </a:solidFill>
              </a:rPr>
              <a:t>he fell down at Jesus' knees, saying, Depart from me; for I am a sinful man, O Lord.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55727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839" y="454133"/>
            <a:ext cx="7695689" cy="4060718"/>
          </a:xfrm>
        </p:spPr>
        <p:txBody>
          <a:bodyPr>
            <a:normAutofit fontScale="85000" lnSpcReduction="20000"/>
          </a:bodyPr>
          <a:lstStyle/>
          <a:p>
            <a:pPr marL="0" indent="0" algn="ctr">
              <a:buNone/>
            </a:pPr>
            <a:r>
              <a:rPr lang="en-US" sz="4000" baseline="30000" dirty="0" err="1">
                <a:solidFill>
                  <a:schemeClr val="bg1"/>
                </a:solidFill>
              </a:rPr>
              <a:t>Lk</a:t>
            </a:r>
            <a:r>
              <a:rPr lang="en-US" sz="4000" baseline="30000" dirty="0">
                <a:solidFill>
                  <a:schemeClr val="bg1"/>
                </a:solidFill>
              </a:rPr>
              <a:t> 5:9</a:t>
            </a:r>
            <a:r>
              <a:rPr lang="en-US" sz="4000" dirty="0">
                <a:solidFill>
                  <a:schemeClr val="bg1"/>
                </a:solidFill>
              </a:rPr>
              <a:t> For he was astonished, and all that were with him, at the draught of the fishes which they had taken: </a:t>
            </a: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5:10</a:t>
            </a:r>
            <a:r>
              <a:rPr lang="en-US" sz="4000" dirty="0">
                <a:solidFill>
                  <a:schemeClr val="bg1"/>
                </a:solidFill>
              </a:rPr>
              <a:t> And so </a:t>
            </a:r>
            <a:r>
              <a:rPr lang="en-US" sz="4000" i="1" dirty="0">
                <a:solidFill>
                  <a:schemeClr val="bg1"/>
                </a:solidFill>
              </a:rPr>
              <a:t>was </a:t>
            </a:r>
            <a:r>
              <a:rPr lang="en-US" sz="4000" dirty="0">
                <a:solidFill>
                  <a:schemeClr val="bg1"/>
                </a:solidFill>
              </a:rPr>
              <a:t>also J</a:t>
            </a:r>
            <a:r>
              <a:rPr lang="en-US" sz="4000" u="sng" dirty="0">
                <a:solidFill>
                  <a:schemeClr val="bg1"/>
                </a:solidFill>
              </a:rPr>
              <a:t>ames, and John, the sons of Zebedee, which were partners with Simon</a:t>
            </a:r>
            <a:r>
              <a:rPr lang="en-US" sz="4000" dirty="0">
                <a:solidFill>
                  <a:schemeClr val="bg1"/>
                </a:solidFill>
              </a:rPr>
              <a:t>. And Jesus said unto Simon, Fear not; from henceforth thou shalt catch men. </a:t>
            </a: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5:11</a:t>
            </a:r>
            <a:r>
              <a:rPr lang="en-US" sz="4000" dirty="0">
                <a:solidFill>
                  <a:schemeClr val="bg1"/>
                </a:solidFill>
              </a:rPr>
              <a:t> And when they had brought their ships to land, they forsook all, and followed him.</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86810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Around the sea of </a:t>
            </a:r>
            <a:r>
              <a:rPr lang="en-US" sz="4000" dirty="0" err="1">
                <a:solidFill>
                  <a:schemeClr val="bg1"/>
                </a:solidFill>
              </a:rPr>
              <a:t>Tiberias</a:t>
            </a:r>
            <a:r>
              <a:rPr lang="en-US" sz="4000" dirty="0">
                <a:solidFill>
                  <a:schemeClr val="bg1"/>
                </a:solidFill>
              </a:rPr>
              <a:t>/Galilee was were Peter, Andrew, James and John lived before they were called to follow </a:t>
            </a:r>
            <a:r>
              <a:rPr lang="en-US" sz="4000" dirty="0" err="1">
                <a:solidFill>
                  <a:schemeClr val="bg1"/>
                </a:solidFill>
              </a:rPr>
              <a:t>Yeshua</a:t>
            </a:r>
            <a:r>
              <a:rPr lang="en-US" sz="4000" dirty="0">
                <a:solidFill>
                  <a:schemeClr val="bg1"/>
                </a:solidFill>
              </a:rPr>
              <a:t>. The occupation of these men were fishers of fish or fishermen.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1510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94105" y="98887"/>
            <a:ext cx="3590093" cy="4714990"/>
          </a:xfrm>
        </p:spPr>
      </p:pic>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61632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77056" y="147287"/>
            <a:ext cx="6082581" cy="4619976"/>
          </a:xfrm>
        </p:spPr>
      </p:pic>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1205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Mk 1:14</a:t>
            </a:r>
            <a:r>
              <a:rPr lang="en-US" sz="4000" dirty="0">
                <a:solidFill>
                  <a:schemeClr val="bg1"/>
                </a:solidFill>
              </a:rPr>
              <a:t> Now after that John was put in prison, Jesus came into Galilee, preaching the gospel of the kingdom of God, </a:t>
            </a:r>
          </a:p>
          <a:p>
            <a:pPr marL="0" indent="0" algn="ctr">
              <a:buNone/>
            </a:pPr>
            <a:r>
              <a:rPr lang="en-US" sz="4000" baseline="30000" dirty="0">
                <a:solidFill>
                  <a:schemeClr val="bg1"/>
                </a:solidFill>
              </a:rPr>
              <a:t>Mk 1:15</a:t>
            </a:r>
            <a:r>
              <a:rPr lang="en-US" sz="4000" dirty="0">
                <a:solidFill>
                  <a:schemeClr val="bg1"/>
                </a:solidFill>
              </a:rPr>
              <a:t> And saying, The time is fulfilled, and the kingdom of God is at hand: repent ye, and believe the gospel.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90660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Mk 1:16</a:t>
            </a:r>
            <a:r>
              <a:rPr lang="en-US" sz="4000" dirty="0">
                <a:solidFill>
                  <a:schemeClr val="bg1"/>
                </a:solidFill>
              </a:rPr>
              <a:t> Now as he walked by the sea of Galilee, he saw </a:t>
            </a:r>
            <a:r>
              <a:rPr lang="en-US" sz="4000" u="sng" dirty="0">
                <a:solidFill>
                  <a:schemeClr val="bg1"/>
                </a:solidFill>
              </a:rPr>
              <a:t>Simon and Andrew his brother</a:t>
            </a:r>
            <a:r>
              <a:rPr lang="en-US" sz="4000" dirty="0">
                <a:solidFill>
                  <a:schemeClr val="bg1"/>
                </a:solidFill>
              </a:rPr>
              <a:t> casting a net into the sea: for they were fishers. </a:t>
            </a:r>
            <a:r>
              <a:rPr lang="en-US" sz="4000" baseline="30000" dirty="0" smtClean="0">
                <a:solidFill>
                  <a:schemeClr val="bg1"/>
                </a:solidFill>
              </a:rPr>
              <a:t>Mk </a:t>
            </a:r>
            <a:r>
              <a:rPr lang="en-US" sz="4000" baseline="30000" dirty="0">
                <a:solidFill>
                  <a:schemeClr val="bg1"/>
                </a:solidFill>
              </a:rPr>
              <a:t>1:17</a:t>
            </a:r>
            <a:r>
              <a:rPr lang="en-US" sz="4000" dirty="0">
                <a:solidFill>
                  <a:schemeClr val="bg1"/>
                </a:solidFill>
              </a:rPr>
              <a:t> And Jesus said unto them, Come ye after me, and I will make you to become </a:t>
            </a:r>
            <a:r>
              <a:rPr lang="en-US" sz="4000" b="1" dirty="0">
                <a:solidFill>
                  <a:schemeClr val="bg1"/>
                </a:solidFill>
              </a:rPr>
              <a:t>fishers of men</a:t>
            </a:r>
            <a:r>
              <a:rPr lang="en-US" sz="4000" dirty="0">
                <a:solidFill>
                  <a:schemeClr val="bg1"/>
                </a:solidFill>
              </a:rPr>
              <a:t>. </a:t>
            </a:r>
          </a:p>
          <a:p>
            <a:pPr marL="0" indent="0" algn="ctr">
              <a:buNone/>
            </a:pPr>
            <a:r>
              <a:rPr lang="en-US" sz="4000" baseline="30000" dirty="0">
                <a:solidFill>
                  <a:schemeClr val="bg1"/>
                </a:solidFill>
              </a:rPr>
              <a:t>Mk 1:18</a:t>
            </a:r>
            <a:r>
              <a:rPr lang="en-US" sz="4000" dirty="0">
                <a:solidFill>
                  <a:schemeClr val="bg1"/>
                </a:solidFill>
              </a:rPr>
              <a:t> And straightway they forsook their nets, and followed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19664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4400" b="1" dirty="0" smtClean="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000" b="1" dirty="0">
                <a:solidFill>
                  <a:schemeClr val="bg1"/>
                </a:solidFill>
              </a:rPr>
              <a:t>Fishers of Fish</a:t>
            </a: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Mk 1:19</a:t>
            </a:r>
            <a:r>
              <a:rPr lang="en-US" sz="4000" dirty="0">
                <a:solidFill>
                  <a:schemeClr val="bg1"/>
                </a:solidFill>
              </a:rPr>
              <a:t> And when he had gone a little farther thence, he saw </a:t>
            </a:r>
            <a:r>
              <a:rPr lang="en-US" sz="4000" u="sng" dirty="0">
                <a:solidFill>
                  <a:schemeClr val="bg1"/>
                </a:solidFill>
              </a:rPr>
              <a:t>James the </a:t>
            </a:r>
            <a:r>
              <a:rPr lang="en-US" sz="4000" i="1" u="sng" dirty="0">
                <a:solidFill>
                  <a:schemeClr val="bg1"/>
                </a:solidFill>
              </a:rPr>
              <a:t>son </a:t>
            </a:r>
            <a:r>
              <a:rPr lang="en-US" sz="4000" u="sng" dirty="0">
                <a:solidFill>
                  <a:schemeClr val="bg1"/>
                </a:solidFill>
              </a:rPr>
              <a:t>of Zebedee, and John his brother</a:t>
            </a:r>
            <a:r>
              <a:rPr lang="en-US" sz="4000" dirty="0">
                <a:solidFill>
                  <a:schemeClr val="bg1"/>
                </a:solidFill>
              </a:rPr>
              <a:t>, who also were in the ship mending their nets. </a:t>
            </a:r>
          </a:p>
          <a:p>
            <a:pPr marL="0" indent="0" algn="ctr">
              <a:buNone/>
            </a:pPr>
            <a:r>
              <a:rPr lang="en-US" sz="4000" baseline="30000" dirty="0">
                <a:solidFill>
                  <a:schemeClr val="bg1"/>
                </a:solidFill>
              </a:rPr>
              <a:t>Mk 1:20</a:t>
            </a:r>
            <a:r>
              <a:rPr lang="en-US" sz="4000" dirty="0">
                <a:solidFill>
                  <a:schemeClr val="bg1"/>
                </a:solidFill>
              </a:rPr>
              <a:t> And straightway he called them: and they left their father Zebedee in the ship with the hired servants, and went after him.</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86092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21:2</a:t>
            </a:r>
            <a:r>
              <a:rPr lang="en-US" sz="4000" dirty="0">
                <a:solidFill>
                  <a:schemeClr val="bg1"/>
                </a:solidFill>
              </a:rPr>
              <a:t> There were together Simon Peter, and Thomas called </a:t>
            </a:r>
            <a:r>
              <a:rPr lang="en-US" sz="4000" dirty="0" err="1">
                <a:solidFill>
                  <a:schemeClr val="bg1"/>
                </a:solidFill>
              </a:rPr>
              <a:t>Didymus</a:t>
            </a:r>
            <a:r>
              <a:rPr lang="en-US" sz="4000" dirty="0">
                <a:solidFill>
                  <a:schemeClr val="bg1"/>
                </a:solidFill>
              </a:rPr>
              <a:t>, and Nathanael of Cana in Galilee, and the </a:t>
            </a:r>
            <a:r>
              <a:rPr lang="en-US" sz="4000" i="1" dirty="0">
                <a:solidFill>
                  <a:schemeClr val="bg1"/>
                </a:solidFill>
              </a:rPr>
              <a:t>sons </a:t>
            </a:r>
            <a:r>
              <a:rPr lang="en-US" sz="4000" dirty="0">
                <a:solidFill>
                  <a:schemeClr val="bg1"/>
                </a:solidFill>
              </a:rPr>
              <a:t>of Zebedee (James &amp; John), and </a:t>
            </a:r>
            <a:r>
              <a:rPr lang="en-US" sz="4000" u="sng" dirty="0">
                <a:solidFill>
                  <a:schemeClr val="bg1"/>
                </a:solidFill>
              </a:rPr>
              <a:t>two other</a:t>
            </a:r>
            <a:r>
              <a:rPr lang="en-US" sz="4000" dirty="0">
                <a:solidFill>
                  <a:schemeClr val="bg1"/>
                </a:solidFill>
              </a:rPr>
              <a:t> of his disciples. </a:t>
            </a:r>
          </a:p>
          <a:p>
            <a:pPr marL="0" indent="0" algn="ctr">
              <a:buNone/>
            </a:pPr>
            <a:r>
              <a:rPr lang="en-US" sz="4000" dirty="0">
                <a:solidFill>
                  <a:schemeClr val="bg1"/>
                </a:solidFill>
              </a:rPr>
              <a:t> </a:t>
            </a:r>
          </a:p>
          <a:p>
            <a:pPr marL="0" indent="0" algn="ctr">
              <a:buNone/>
            </a:pPr>
            <a:r>
              <a:rPr lang="en-US" sz="4000" dirty="0">
                <a:solidFill>
                  <a:schemeClr val="bg1"/>
                </a:solidFill>
              </a:rPr>
              <a:t>4 disciples were not with them.</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56106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disciples had effectively backslid. Peter was the first disciple </a:t>
            </a:r>
            <a:r>
              <a:rPr lang="en-US" sz="4000" dirty="0" err="1">
                <a:solidFill>
                  <a:schemeClr val="bg1"/>
                </a:solidFill>
              </a:rPr>
              <a:t>Yeshua</a:t>
            </a:r>
            <a:r>
              <a:rPr lang="en-US" sz="4000" dirty="0">
                <a:solidFill>
                  <a:schemeClr val="bg1"/>
                </a:solidFill>
              </a:rPr>
              <a:t> called and informed him that he was going to make him a fisher of men. Peter had returned to fishing for fish. Not only had </a:t>
            </a:r>
            <a:r>
              <a:rPr lang="en-US" sz="4000" dirty="0" smtClean="0">
                <a:solidFill>
                  <a:schemeClr val="bg1"/>
                </a:solidFill>
              </a:rPr>
              <a:t>Peter </a:t>
            </a:r>
            <a:r>
              <a:rPr lang="en-US" sz="4000" dirty="0">
                <a:solidFill>
                  <a:schemeClr val="bg1"/>
                </a:solidFill>
              </a:rPr>
              <a:t>returned to fishing for fish, others had followed him back to the fishing for fish business.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84240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In 1905, In his book “The Life of Reason” from the series great ideas of western man George Santayana wrote a series of quotes that states “Those who cannot remember the past are condemned to repeat it”, “those who cannot learn from history or remember the past are condemned to repeat their mistakes”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11212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What we learn from this passage is</a:t>
            </a:r>
          </a:p>
          <a:p>
            <a:pPr marL="0" indent="0" algn="ctr">
              <a:buNone/>
            </a:pPr>
            <a:r>
              <a:rPr lang="en-US" sz="4000" dirty="0">
                <a:solidFill>
                  <a:schemeClr val="bg1"/>
                </a:solidFill>
              </a:rPr>
              <a:t>If you forget where you came from or where He brought you from you will likely end up back there. That is a classic statement in reference to backsliding. Peter is back doing what he was doing before he was called.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27611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Jn</a:t>
            </a:r>
            <a:r>
              <a:rPr lang="en-US" sz="4000" baseline="30000" dirty="0">
                <a:solidFill>
                  <a:schemeClr val="bg1"/>
                </a:solidFill>
              </a:rPr>
              <a:t> 21:3</a:t>
            </a:r>
            <a:r>
              <a:rPr lang="en-US" sz="4000" dirty="0">
                <a:solidFill>
                  <a:schemeClr val="bg1"/>
                </a:solidFill>
              </a:rPr>
              <a:t> Simon Peter </a:t>
            </a:r>
            <a:r>
              <a:rPr lang="en-US" sz="4000" dirty="0" err="1">
                <a:solidFill>
                  <a:schemeClr val="bg1"/>
                </a:solidFill>
              </a:rPr>
              <a:t>saith</a:t>
            </a:r>
            <a:r>
              <a:rPr lang="en-US" sz="4000" dirty="0">
                <a:solidFill>
                  <a:schemeClr val="bg1"/>
                </a:solidFill>
              </a:rPr>
              <a:t> unto them, </a:t>
            </a:r>
            <a:r>
              <a:rPr lang="en-US" sz="4000" u="sng" dirty="0">
                <a:solidFill>
                  <a:schemeClr val="bg1"/>
                </a:solidFill>
              </a:rPr>
              <a:t>I go a-fishing</a:t>
            </a:r>
            <a:r>
              <a:rPr lang="en-US" sz="4000" dirty="0">
                <a:solidFill>
                  <a:schemeClr val="bg1"/>
                </a:solidFill>
              </a:rPr>
              <a:t>. They say unto him, </a:t>
            </a:r>
            <a:r>
              <a:rPr lang="en-US" sz="4000" u="sng" dirty="0">
                <a:solidFill>
                  <a:schemeClr val="bg1"/>
                </a:solidFill>
              </a:rPr>
              <a:t>We also go with thee</a:t>
            </a:r>
            <a:r>
              <a:rPr lang="en-US" sz="4000" dirty="0">
                <a:solidFill>
                  <a:schemeClr val="bg1"/>
                </a:solidFill>
              </a:rPr>
              <a:t>. They went forth, and entered into a ship immediately; and </a:t>
            </a:r>
            <a:r>
              <a:rPr lang="en-US" sz="4000" u="sng" dirty="0">
                <a:solidFill>
                  <a:schemeClr val="bg1"/>
                </a:solidFill>
              </a:rPr>
              <a:t>that night they caught nothing. </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18856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When </a:t>
            </a:r>
            <a:r>
              <a:rPr lang="en-US" sz="4000" dirty="0" err="1">
                <a:solidFill>
                  <a:schemeClr val="bg1"/>
                </a:solidFill>
              </a:rPr>
              <a:t>Yeshua</a:t>
            </a:r>
            <a:r>
              <a:rPr lang="en-US" sz="4000" dirty="0">
                <a:solidFill>
                  <a:schemeClr val="bg1"/>
                </a:solidFill>
              </a:rPr>
              <a:t> first met them they had worked all night and caught nothing.</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Lk</a:t>
            </a:r>
            <a:r>
              <a:rPr lang="en-US" sz="4000" baseline="30000" dirty="0">
                <a:solidFill>
                  <a:schemeClr val="bg1"/>
                </a:solidFill>
              </a:rPr>
              <a:t> 5:5</a:t>
            </a:r>
            <a:r>
              <a:rPr lang="en-US" sz="4000" dirty="0">
                <a:solidFill>
                  <a:schemeClr val="bg1"/>
                </a:solidFill>
              </a:rPr>
              <a:t> And Simon answering said unto him, Master, we have toiled all the night, and have taken nothing: nevertheless at thy word I will let down the net.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01922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err="1">
                <a:solidFill>
                  <a:schemeClr val="bg1"/>
                </a:solidFill>
              </a:rPr>
              <a:t>Jn</a:t>
            </a:r>
            <a:r>
              <a:rPr lang="en-US" sz="4000" baseline="30000" dirty="0">
                <a:solidFill>
                  <a:schemeClr val="bg1"/>
                </a:solidFill>
              </a:rPr>
              <a:t> 21:4</a:t>
            </a:r>
            <a:r>
              <a:rPr lang="en-US" sz="4000" dirty="0">
                <a:solidFill>
                  <a:schemeClr val="bg1"/>
                </a:solidFill>
              </a:rPr>
              <a:t> But when the morning was now come, Jesus stood on the shore: but the disciples knew not that it was Jesus. </a:t>
            </a:r>
          </a:p>
          <a:p>
            <a:pPr marL="0" indent="0" algn="ctr">
              <a:buNone/>
            </a:pPr>
            <a:r>
              <a:rPr lang="en-US" sz="4000" baseline="30000" dirty="0" err="1">
                <a:solidFill>
                  <a:schemeClr val="bg1"/>
                </a:solidFill>
              </a:rPr>
              <a:t>Jn</a:t>
            </a:r>
            <a:r>
              <a:rPr lang="en-US" sz="4000" baseline="30000" dirty="0">
                <a:solidFill>
                  <a:schemeClr val="bg1"/>
                </a:solidFill>
              </a:rPr>
              <a:t> 21:5</a:t>
            </a:r>
            <a:r>
              <a:rPr lang="en-US" sz="4000" dirty="0">
                <a:solidFill>
                  <a:schemeClr val="bg1"/>
                </a:solidFill>
              </a:rPr>
              <a:t> Then Jesus </a:t>
            </a:r>
            <a:r>
              <a:rPr lang="en-US" sz="4000" dirty="0" err="1">
                <a:solidFill>
                  <a:schemeClr val="bg1"/>
                </a:solidFill>
              </a:rPr>
              <a:t>saith</a:t>
            </a:r>
            <a:r>
              <a:rPr lang="en-US" sz="4000" dirty="0">
                <a:solidFill>
                  <a:schemeClr val="bg1"/>
                </a:solidFill>
              </a:rPr>
              <a:t> unto them, Children, have ye any meat? They answered him, No.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94770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They were fishing with nets. They were </a:t>
            </a:r>
            <a:r>
              <a:rPr lang="en-US" sz="4000" dirty="0" smtClean="0">
                <a:solidFill>
                  <a:schemeClr val="bg1"/>
                </a:solidFill>
              </a:rPr>
              <a:t>working and had worked all night. </a:t>
            </a:r>
            <a:r>
              <a:rPr lang="en-US" sz="4000" dirty="0">
                <a:solidFill>
                  <a:schemeClr val="bg1"/>
                </a:solidFill>
              </a:rPr>
              <a:t>When </a:t>
            </a:r>
            <a:r>
              <a:rPr lang="en-US" sz="4000" dirty="0" err="1">
                <a:solidFill>
                  <a:schemeClr val="bg1"/>
                </a:solidFill>
              </a:rPr>
              <a:t>Yeshua</a:t>
            </a:r>
            <a:r>
              <a:rPr lang="en-US" sz="4000" dirty="0">
                <a:solidFill>
                  <a:schemeClr val="bg1"/>
                </a:solidFill>
              </a:rPr>
              <a:t> called them they were working for they were fishermen.</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865378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err="1">
                <a:solidFill>
                  <a:schemeClr val="bg1"/>
                </a:solidFill>
              </a:rPr>
              <a:t>Jn</a:t>
            </a:r>
            <a:r>
              <a:rPr lang="en-US" sz="4000" baseline="30000" dirty="0">
                <a:solidFill>
                  <a:schemeClr val="bg1"/>
                </a:solidFill>
              </a:rPr>
              <a:t> 21:6</a:t>
            </a:r>
            <a:r>
              <a:rPr lang="en-US" sz="4000" dirty="0">
                <a:solidFill>
                  <a:schemeClr val="bg1"/>
                </a:solidFill>
              </a:rPr>
              <a:t> And he said unto them, Cast the net on the right side of the ship, and ye shall find. They cast therefore, and now they were not able to draw it for the multitude of fishes.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38537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Welcome to all of you who are joining us on our Website, Facebook, </a:t>
            </a:r>
            <a:r>
              <a:rPr lang="en-US" sz="4000" dirty="0" err="1">
                <a:solidFill>
                  <a:schemeClr val="bg1"/>
                </a:solidFill>
              </a:rPr>
              <a:t>Youtube</a:t>
            </a:r>
            <a:r>
              <a:rPr lang="en-US" sz="4000" dirty="0">
                <a:solidFill>
                  <a:schemeClr val="bg1"/>
                </a:solidFill>
              </a:rPr>
              <a:t> or whatever social media platform you are joining with us.</a:t>
            </a:r>
          </a:p>
          <a:p>
            <a:pPr algn="ctr"/>
            <a:r>
              <a:rPr lang="en-US" sz="4000" dirty="0">
                <a:solidFill>
                  <a:schemeClr val="bg1"/>
                </a:solidFill>
              </a:rPr>
              <a:t>Please take a movement and tell us what city, state or country you are joining us from.</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982149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Peter still does not recognize </a:t>
            </a:r>
            <a:r>
              <a:rPr lang="en-US" sz="4000" dirty="0" err="1">
                <a:solidFill>
                  <a:schemeClr val="bg1"/>
                </a:solidFill>
              </a:rPr>
              <a:t>Yeshua</a:t>
            </a:r>
            <a:r>
              <a:rPr lang="en-US" sz="4000" dirty="0">
                <a:solidFill>
                  <a:schemeClr val="bg1"/>
                </a:solidFill>
              </a:rPr>
              <a:t> or remember he has been in this place before. The other disciple recognized </a:t>
            </a:r>
            <a:r>
              <a:rPr lang="en-US" sz="4000" dirty="0" err="1">
                <a:solidFill>
                  <a:schemeClr val="bg1"/>
                </a:solidFill>
              </a:rPr>
              <a:t>yeshua</a:t>
            </a:r>
            <a:r>
              <a:rPr lang="en-US" sz="4000" dirty="0">
                <a:solidFill>
                  <a:schemeClr val="bg1"/>
                </a:solidFill>
              </a:rPr>
              <a:t> and brought it to Peter’s attention.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03662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78679"/>
            <a:ext cx="7523642" cy="4036171"/>
          </a:xfrm>
        </p:spPr>
        <p:txBody>
          <a:bodyPr>
            <a:normAutofit fontScale="850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21:7</a:t>
            </a:r>
            <a:r>
              <a:rPr lang="en-US" sz="4000" dirty="0">
                <a:solidFill>
                  <a:schemeClr val="bg1"/>
                </a:solidFill>
              </a:rPr>
              <a:t> Therefore that disciple whom Jesus loved </a:t>
            </a:r>
            <a:r>
              <a:rPr lang="en-US" sz="4000" dirty="0" err="1">
                <a:solidFill>
                  <a:schemeClr val="bg1"/>
                </a:solidFill>
              </a:rPr>
              <a:t>saith</a:t>
            </a:r>
            <a:r>
              <a:rPr lang="en-US" sz="4000" dirty="0">
                <a:solidFill>
                  <a:schemeClr val="bg1"/>
                </a:solidFill>
              </a:rPr>
              <a:t> unto Peter, It is the Lord. Now when Simon Peter heard that it was the Lord, he girt </a:t>
            </a:r>
            <a:r>
              <a:rPr lang="en-US" sz="4000" i="1" dirty="0">
                <a:solidFill>
                  <a:schemeClr val="bg1"/>
                </a:solidFill>
              </a:rPr>
              <a:t>his </a:t>
            </a:r>
            <a:r>
              <a:rPr lang="en-US" sz="4000" dirty="0">
                <a:solidFill>
                  <a:schemeClr val="bg1"/>
                </a:solidFill>
              </a:rPr>
              <a:t>fisher's coat </a:t>
            </a:r>
            <a:r>
              <a:rPr lang="en-US" sz="4000" i="1" dirty="0">
                <a:solidFill>
                  <a:schemeClr val="bg1"/>
                </a:solidFill>
              </a:rPr>
              <a:t>unto him, </a:t>
            </a:r>
            <a:r>
              <a:rPr lang="en-US" sz="4000" dirty="0">
                <a:solidFill>
                  <a:schemeClr val="bg1"/>
                </a:solidFill>
              </a:rPr>
              <a:t>(for he was naked,) and did cast himself into the sea. </a:t>
            </a:r>
            <a:r>
              <a:rPr lang="en-US" sz="4000" baseline="30000" dirty="0" err="1" smtClean="0">
                <a:solidFill>
                  <a:schemeClr val="bg1"/>
                </a:solidFill>
              </a:rPr>
              <a:t>Jn</a:t>
            </a:r>
            <a:r>
              <a:rPr lang="en-US" sz="4000" baseline="30000" dirty="0" smtClean="0">
                <a:solidFill>
                  <a:schemeClr val="bg1"/>
                </a:solidFill>
              </a:rPr>
              <a:t> </a:t>
            </a:r>
            <a:r>
              <a:rPr lang="en-US" sz="4000" baseline="30000" dirty="0">
                <a:solidFill>
                  <a:schemeClr val="bg1"/>
                </a:solidFill>
              </a:rPr>
              <a:t>21:8</a:t>
            </a:r>
            <a:r>
              <a:rPr lang="en-US" sz="4000" dirty="0">
                <a:solidFill>
                  <a:schemeClr val="bg1"/>
                </a:solidFill>
              </a:rPr>
              <a:t> And the other disciples came in a little ship; (for they were not far from land, but as it were two hundred cubits,) dragging the net with fishes.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884533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While the disciples </a:t>
            </a:r>
            <a:r>
              <a:rPr lang="en-US" sz="4000" dirty="0" smtClean="0">
                <a:solidFill>
                  <a:schemeClr val="bg1"/>
                </a:solidFill>
              </a:rPr>
              <a:t>had toiled </a:t>
            </a:r>
            <a:r>
              <a:rPr lang="en-US" sz="4000" dirty="0">
                <a:solidFill>
                  <a:schemeClr val="bg1"/>
                </a:solidFill>
              </a:rPr>
              <a:t>for </a:t>
            </a:r>
            <a:r>
              <a:rPr lang="en-US" sz="4000" dirty="0" smtClean="0">
                <a:solidFill>
                  <a:schemeClr val="bg1"/>
                </a:solidFill>
              </a:rPr>
              <a:t>fish all night and caught nothing, </a:t>
            </a:r>
            <a:r>
              <a:rPr lang="en-US" sz="4000" dirty="0" err="1">
                <a:solidFill>
                  <a:schemeClr val="bg1"/>
                </a:solidFill>
              </a:rPr>
              <a:t>Yeshua</a:t>
            </a:r>
            <a:r>
              <a:rPr lang="en-US" sz="4000" dirty="0">
                <a:solidFill>
                  <a:schemeClr val="bg1"/>
                </a:solidFill>
              </a:rPr>
              <a:t> </a:t>
            </a:r>
            <a:r>
              <a:rPr lang="en-US" sz="4000" dirty="0" smtClean="0">
                <a:solidFill>
                  <a:schemeClr val="bg1"/>
                </a:solidFill>
              </a:rPr>
              <a:t>greeted them from </a:t>
            </a:r>
            <a:r>
              <a:rPr lang="en-US" sz="4000" dirty="0">
                <a:solidFill>
                  <a:schemeClr val="bg1"/>
                </a:solidFill>
              </a:rPr>
              <a:t>the shore </a:t>
            </a:r>
            <a:r>
              <a:rPr lang="en-US" sz="4000" dirty="0" smtClean="0">
                <a:solidFill>
                  <a:schemeClr val="bg1"/>
                </a:solidFill>
              </a:rPr>
              <a:t>while cooking </a:t>
            </a:r>
            <a:r>
              <a:rPr lang="en-US" sz="4000" dirty="0">
                <a:solidFill>
                  <a:schemeClr val="bg1"/>
                </a:solidFill>
              </a:rPr>
              <a:t>fish and had bread.</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6819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err="1">
                <a:solidFill>
                  <a:schemeClr val="bg1"/>
                </a:solidFill>
              </a:rPr>
              <a:t>Jn</a:t>
            </a:r>
            <a:r>
              <a:rPr lang="en-US" sz="4000" baseline="30000" dirty="0">
                <a:solidFill>
                  <a:schemeClr val="bg1"/>
                </a:solidFill>
              </a:rPr>
              <a:t> 21:9</a:t>
            </a:r>
            <a:r>
              <a:rPr lang="en-US" sz="4000" dirty="0">
                <a:solidFill>
                  <a:schemeClr val="bg1"/>
                </a:solidFill>
              </a:rPr>
              <a:t> As soon then as they were come to land, they saw a fire of coals there, and fish laid thereon, and bread. </a:t>
            </a:r>
          </a:p>
          <a:p>
            <a:pPr marL="0" indent="0" algn="ctr">
              <a:buNone/>
            </a:pPr>
            <a:r>
              <a:rPr lang="en-US" sz="4000" baseline="30000" dirty="0" err="1">
                <a:solidFill>
                  <a:schemeClr val="bg1"/>
                </a:solidFill>
              </a:rPr>
              <a:t>Jn</a:t>
            </a:r>
            <a:r>
              <a:rPr lang="en-US" sz="4000" baseline="30000" dirty="0">
                <a:solidFill>
                  <a:schemeClr val="bg1"/>
                </a:solidFill>
              </a:rPr>
              <a:t> 21:10</a:t>
            </a:r>
            <a:r>
              <a:rPr lang="en-US" sz="4000" dirty="0">
                <a:solidFill>
                  <a:schemeClr val="bg1"/>
                </a:solidFill>
              </a:rPr>
              <a:t> Jesus </a:t>
            </a:r>
            <a:r>
              <a:rPr lang="en-US" sz="4000" dirty="0" err="1">
                <a:solidFill>
                  <a:schemeClr val="bg1"/>
                </a:solidFill>
              </a:rPr>
              <a:t>saith</a:t>
            </a:r>
            <a:r>
              <a:rPr lang="en-US" sz="4000" dirty="0">
                <a:solidFill>
                  <a:schemeClr val="bg1"/>
                </a:solidFill>
              </a:rPr>
              <a:t> unto them, Bring of the fish which ye have now caught.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74489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smtClean="0">
                <a:solidFill>
                  <a:schemeClr val="bg1"/>
                </a:solidFill>
                <a:latin typeface="Helvetica" pitchFamily="34" charset="0"/>
                <a:cs typeface="Helvetica" pitchFamily="34" charset="0"/>
              </a:rPr>
              <a:t>Yeshua</a:t>
            </a:r>
            <a:r>
              <a:rPr lang="en-US" sz="4000" dirty="0" smtClean="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did not ask them for fish to cook for he already had fish cooking and bread. He simply told them to bring the fish they had caught.</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880706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smtClean="0">
                <a:solidFill>
                  <a:schemeClr val="bg1"/>
                </a:solidFill>
                <a:latin typeface="Helvetica" pitchFamily="34" charset="0"/>
                <a:cs typeface="Helvetica" pitchFamily="34" charset="0"/>
              </a:rPr>
              <a:t>Yeshua</a:t>
            </a:r>
            <a:r>
              <a:rPr lang="en-US" sz="4000" dirty="0" smtClean="0">
                <a:solidFill>
                  <a:schemeClr val="bg1"/>
                </a:solidFill>
                <a:latin typeface="Helvetica" pitchFamily="34" charset="0"/>
                <a:cs typeface="Helvetica" pitchFamily="34" charset="0"/>
              </a:rPr>
              <a:t> did not need their fish. Remember, He had fed multitudes of people fish and bread without the disciples having to catch any fish.</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50466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err="1">
                <a:solidFill>
                  <a:schemeClr val="bg1"/>
                </a:solidFill>
              </a:rPr>
              <a:t>Jn</a:t>
            </a:r>
            <a:r>
              <a:rPr lang="en-US" sz="4000" baseline="30000" dirty="0">
                <a:solidFill>
                  <a:schemeClr val="bg1"/>
                </a:solidFill>
              </a:rPr>
              <a:t> 21:11</a:t>
            </a:r>
            <a:r>
              <a:rPr lang="en-US" sz="4000" dirty="0">
                <a:solidFill>
                  <a:schemeClr val="bg1"/>
                </a:solidFill>
              </a:rPr>
              <a:t> Simon Peter went up, and drew the net to land full of great fishes, an hundred and fifty and three: and for all there were so many, yet was not the net broken.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359980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They knew it was </a:t>
            </a:r>
            <a:r>
              <a:rPr lang="en-US" sz="4000" dirty="0" err="1">
                <a:solidFill>
                  <a:schemeClr val="bg1"/>
                </a:solidFill>
              </a:rPr>
              <a:t>Yeshua</a:t>
            </a:r>
            <a:r>
              <a:rPr lang="en-US" sz="4000" dirty="0">
                <a:solidFill>
                  <a:schemeClr val="bg1"/>
                </a:solidFill>
              </a:rPr>
              <a:t>. </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Jn</a:t>
            </a:r>
            <a:r>
              <a:rPr lang="en-US" sz="4000" baseline="30000" dirty="0">
                <a:solidFill>
                  <a:schemeClr val="bg1"/>
                </a:solidFill>
              </a:rPr>
              <a:t> 21:12</a:t>
            </a:r>
            <a:r>
              <a:rPr lang="en-US" sz="4000" dirty="0">
                <a:solidFill>
                  <a:schemeClr val="bg1"/>
                </a:solidFill>
              </a:rPr>
              <a:t> Jesus </a:t>
            </a:r>
            <a:r>
              <a:rPr lang="en-US" sz="4000" dirty="0" err="1">
                <a:solidFill>
                  <a:schemeClr val="bg1"/>
                </a:solidFill>
              </a:rPr>
              <a:t>saith</a:t>
            </a:r>
            <a:r>
              <a:rPr lang="en-US" sz="4000" dirty="0">
                <a:solidFill>
                  <a:schemeClr val="bg1"/>
                </a:solidFill>
              </a:rPr>
              <a:t> unto them, Come </a:t>
            </a:r>
            <a:r>
              <a:rPr lang="en-US" sz="4000" i="1" dirty="0">
                <a:solidFill>
                  <a:schemeClr val="bg1"/>
                </a:solidFill>
              </a:rPr>
              <a:t>and </a:t>
            </a:r>
            <a:r>
              <a:rPr lang="en-US" sz="4000" dirty="0">
                <a:solidFill>
                  <a:schemeClr val="bg1"/>
                </a:solidFill>
              </a:rPr>
              <a:t>dine. And none of the disciples durst ask him, Who art thou? knowing that it was the Lord.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974754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err="1">
                <a:solidFill>
                  <a:schemeClr val="bg1"/>
                </a:solidFill>
              </a:rPr>
              <a:t>Jn</a:t>
            </a:r>
            <a:r>
              <a:rPr lang="en-US" sz="4000" baseline="30000" dirty="0">
                <a:solidFill>
                  <a:schemeClr val="bg1"/>
                </a:solidFill>
              </a:rPr>
              <a:t> 21:13</a:t>
            </a:r>
            <a:r>
              <a:rPr lang="en-US" sz="4000" dirty="0">
                <a:solidFill>
                  <a:schemeClr val="bg1"/>
                </a:solidFill>
              </a:rPr>
              <a:t> Jesus then cometh, and </a:t>
            </a:r>
            <a:r>
              <a:rPr lang="en-US" sz="4000" dirty="0" err="1">
                <a:solidFill>
                  <a:schemeClr val="bg1"/>
                </a:solidFill>
              </a:rPr>
              <a:t>taketh</a:t>
            </a:r>
            <a:r>
              <a:rPr lang="en-US" sz="4000" dirty="0">
                <a:solidFill>
                  <a:schemeClr val="bg1"/>
                </a:solidFill>
              </a:rPr>
              <a:t> bread, and </a:t>
            </a:r>
            <a:r>
              <a:rPr lang="en-US" sz="4000" dirty="0" err="1">
                <a:solidFill>
                  <a:schemeClr val="bg1"/>
                </a:solidFill>
              </a:rPr>
              <a:t>giveth</a:t>
            </a:r>
            <a:r>
              <a:rPr lang="en-US" sz="4000" dirty="0">
                <a:solidFill>
                  <a:schemeClr val="bg1"/>
                </a:solidFill>
              </a:rPr>
              <a:t> them, and fish likewise. </a:t>
            </a:r>
          </a:p>
          <a:p>
            <a:pPr marL="0" indent="0" algn="ctr">
              <a:buNone/>
            </a:pPr>
            <a:r>
              <a:rPr lang="en-US" sz="4000" baseline="30000" dirty="0" err="1">
                <a:solidFill>
                  <a:schemeClr val="bg1"/>
                </a:solidFill>
              </a:rPr>
              <a:t>Jn</a:t>
            </a:r>
            <a:r>
              <a:rPr lang="en-US" sz="4000" baseline="30000" dirty="0">
                <a:solidFill>
                  <a:schemeClr val="bg1"/>
                </a:solidFill>
              </a:rPr>
              <a:t> 21:14</a:t>
            </a:r>
            <a:r>
              <a:rPr lang="en-US" sz="4000" dirty="0">
                <a:solidFill>
                  <a:schemeClr val="bg1"/>
                </a:solidFill>
              </a:rPr>
              <a:t> This is now the third time that Jesus showed himself to his disciples, after that he was risen from the dead.</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587542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John notes that was the third time </a:t>
            </a:r>
            <a:r>
              <a:rPr lang="en-US" sz="4000" dirty="0" err="1">
                <a:solidFill>
                  <a:schemeClr val="bg1"/>
                </a:solidFill>
              </a:rPr>
              <a:t>Yeshua</a:t>
            </a:r>
            <a:r>
              <a:rPr lang="en-US" sz="4000" dirty="0">
                <a:solidFill>
                  <a:schemeClr val="bg1"/>
                </a:solidFill>
              </a:rPr>
              <a:t> had appeared unto them. None of the disciples during these three encounters asked </a:t>
            </a:r>
            <a:r>
              <a:rPr lang="en-US" sz="4000" dirty="0" err="1">
                <a:solidFill>
                  <a:schemeClr val="bg1"/>
                </a:solidFill>
              </a:rPr>
              <a:t>Yeshua</a:t>
            </a:r>
            <a:r>
              <a:rPr lang="en-US" sz="4000" dirty="0">
                <a:solidFill>
                  <a:schemeClr val="bg1"/>
                </a:solidFill>
              </a:rPr>
              <a:t> what they were supposed to do </a:t>
            </a:r>
            <a:r>
              <a:rPr lang="en-US" sz="4000" dirty="0" smtClean="0">
                <a:solidFill>
                  <a:schemeClr val="bg1"/>
                </a:solidFill>
              </a:rPr>
              <a:t>after He had risen…</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49270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smtClean="0">
                <a:solidFill>
                  <a:schemeClr val="bg1"/>
                </a:solidFill>
              </a:rPr>
              <a:t>Please like and share our videos and posts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err="1">
                <a:solidFill>
                  <a:schemeClr val="bg1"/>
                </a:solidFill>
              </a:rPr>
              <a:t>Yeshua</a:t>
            </a:r>
            <a:r>
              <a:rPr lang="en-US" sz="4000" dirty="0">
                <a:solidFill>
                  <a:schemeClr val="bg1"/>
                </a:solidFill>
              </a:rPr>
              <a:t> had informed them </a:t>
            </a:r>
            <a:r>
              <a:rPr lang="en-US" sz="4000" dirty="0" smtClean="0">
                <a:solidFill>
                  <a:schemeClr val="bg1"/>
                </a:solidFill>
              </a:rPr>
              <a:t>His mission was to make </a:t>
            </a:r>
            <a:r>
              <a:rPr lang="en-US" sz="4000" dirty="0">
                <a:solidFill>
                  <a:schemeClr val="bg1"/>
                </a:solidFill>
              </a:rPr>
              <a:t>them fishers of men yet they had returned to being fishers of fish and had abandon the call to be fishers of men.</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618863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It took the disciples some time to realize what Paul realized right away </a:t>
            </a:r>
          </a:p>
          <a:p>
            <a:pPr marL="0" indent="0" algn="ctr">
              <a:buNone/>
            </a:pPr>
            <a:r>
              <a:rPr lang="en-US" sz="4000" dirty="0">
                <a:solidFill>
                  <a:schemeClr val="bg1"/>
                </a:solidFill>
              </a:rPr>
              <a:t> </a:t>
            </a:r>
          </a:p>
          <a:p>
            <a:pPr marL="0" indent="0" algn="ctr">
              <a:buNone/>
            </a:pPr>
            <a:r>
              <a:rPr lang="en-US" sz="4000" baseline="30000" dirty="0">
                <a:solidFill>
                  <a:schemeClr val="bg1"/>
                </a:solidFill>
              </a:rPr>
              <a:t>Ro 11:29</a:t>
            </a:r>
            <a:r>
              <a:rPr lang="en-US" sz="4000" dirty="0">
                <a:solidFill>
                  <a:schemeClr val="bg1"/>
                </a:solidFill>
              </a:rPr>
              <a:t> For the gifts and calling of God </a:t>
            </a:r>
            <a:r>
              <a:rPr lang="en-US" sz="4000" i="1" dirty="0">
                <a:solidFill>
                  <a:schemeClr val="bg1"/>
                </a:solidFill>
              </a:rPr>
              <a:t>are </a:t>
            </a:r>
            <a:r>
              <a:rPr lang="en-US" sz="4000" dirty="0">
                <a:solidFill>
                  <a:schemeClr val="bg1"/>
                </a:solidFill>
              </a:rPr>
              <a:t>without repentance</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303686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
            </a:r>
            <a:br>
              <a:rPr lang="en-US" sz="4000" dirty="0">
                <a:solidFill>
                  <a:schemeClr val="bg1"/>
                </a:solidFill>
              </a:rPr>
            </a:br>
            <a:r>
              <a:rPr lang="en-US" sz="4000" dirty="0">
                <a:solidFill>
                  <a:schemeClr val="bg1"/>
                </a:solidFill>
              </a:rPr>
              <a:t>The disciples tried to go back to their former way of life, </a:t>
            </a:r>
            <a:r>
              <a:rPr lang="en-US" sz="4000" dirty="0" err="1">
                <a:solidFill>
                  <a:schemeClr val="bg1"/>
                </a:solidFill>
              </a:rPr>
              <a:t>Yeshua</a:t>
            </a:r>
            <a:r>
              <a:rPr lang="en-US" sz="4000" dirty="0">
                <a:solidFill>
                  <a:schemeClr val="bg1"/>
                </a:solidFill>
              </a:rPr>
              <a:t> came and found them.</a:t>
            </a:r>
          </a:p>
          <a:p>
            <a:pPr marL="0" indent="0" algn="ctr">
              <a:buNone/>
            </a:pPr>
            <a:r>
              <a:rPr lang="en-US" sz="4000" dirty="0">
                <a:solidFill>
                  <a:schemeClr val="bg1"/>
                </a:solidFill>
              </a:rPr>
              <a:t>You can turn away from Him but He will not turn away from you</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033904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You can leave Him but He will never leave you.</a:t>
            </a:r>
          </a:p>
          <a:p>
            <a:pPr marL="0" indent="0" algn="ctr">
              <a:buNone/>
            </a:pPr>
            <a:r>
              <a:rPr lang="en-US" sz="4000" dirty="0">
                <a:solidFill>
                  <a:schemeClr val="bg1"/>
                </a:solidFill>
              </a:rPr>
              <a:t>You can try to get away from Him but there is no where you can go. You can run but you can’t hide</a:t>
            </a:r>
          </a:p>
          <a:p>
            <a:pPr marL="0" indent="0" algn="ctr">
              <a:buNone/>
            </a:pPr>
            <a:endParaRPr lang="en-US" sz="4000" dirty="0">
              <a:solidFill>
                <a:schemeClr val="bg1"/>
              </a:solidFill>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68915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If you are walking with </a:t>
            </a:r>
            <a:r>
              <a:rPr lang="en-US" sz="4000" dirty="0" err="1">
                <a:solidFill>
                  <a:schemeClr val="bg1"/>
                </a:solidFill>
              </a:rPr>
              <a:t>Yeshua</a:t>
            </a:r>
            <a:r>
              <a:rPr lang="en-US" sz="4000" dirty="0">
                <a:solidFill>
                  <a:schemeClr val="bg1"/>
                </a:solidFill>
              </a:rPr>
              <a:t>, don’t walk away.</a:t>
            </a:r>
          </a:p>
          <a:p>
            <a:pPr marL="0" indent="0" algn="ctr">
              <a:buNone/>
            </a:pPr>
            <a:r>
              <a:rPr lang="en-US" sz="4000" dirty="0">
                <a:solidFill>
                  <a:schemeClr val="bg1"/>
                </a:solidFill>
              </a:rPr>
              <a:t>If you have walked away, repent and return</a:t>
            </a:r>
          </a:p>
          <a:p>
            <a:pPr marL="0" indent="0" algn="ctr">
              <a:buNone/>
            </a:pPr>
            <a:r>
              <a:rPr lang="en-US" sz="4000" dirty="0">
                <a:solidFill>
                  <a:schemeClr val="bg1"/>
                </a:solidFill>
              </a:rPr>
              <a:t>Just as </a:t>
            </a:r>
            <a:r>
              <a:rPr lang="en-US" sz="4000" dirty="0" err="1">
                <a:solidFill>
                  <a:schemeClr val="bg1"/>
                </a:solidFill>
              </a:rPr>
              <a:t>Yeshua</a:t>
            </a:r>
            <a:r>
              <a:rPr lang="en-US" sz="4000" dirty="0">
                <a:solidFill>
                  <a:schemeClr val="bg1"/>
                </a:solidFill>
              </a:rPr>
              <a:t> came and found the disciples he knows where you are</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110118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He will never give up on you until you breathe your last.</a:t>
            </a:r>
          </a:p>
          <a:p>
            <a:pPr marL="0" indent="0" algn="ctr">
              <a:buNone/>
            </a:pPr>
            <a:r>
              <a:rPr lang="en-US" sz="4000" dirty="0">
                <a:solidFill>
                  <a:schemeClr val="bg1"/>
                </a:solidFill>
              </a:rPr>
              <a:t>There is no where you can go or nothing you can do to get away from Him, drown Him out or effectively ignore Him. He want let you get away.</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060234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 prayer </a:t>
            </a:r>
            <a:r>
              <a:rPr lang="en-US" sz="4000">
                <a:solidFill>
                  <a:schemeClr val="bg1"/>
                </a:solidFill>
              </a:rPr>
              <a:t>of </a:t>
            </a:r>
            <a:r>
              <a:rPr lang="en-US" sz="4000" smtClean="0">
                <a:solidFill>
                  <a:schemeClr val="bg1"/>
                </a:solidFill>
              </a:rPr>
              <a:t>repentance</a:t>
            </a:r>
            <a:r>
              <a:rPr lang="en-US" sz="4000" dirty="0"/>
              <a:t/>
            </a:r>
            <a:br>
              <a:rPr lang="en-US" sz="4000" dirty="0"/>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384066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Donation Opportunities</a:t>
            </a: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err="1" smtClean="0">
                <a:solidFill>
                  <a:schemeClr val="bg1"/>
                </a:solidFill>
                <a:latin typeface="Helvetica" pitchFamily="34" charset="0"/>
                <a:cs typeface="Helvetica" pitchFamily="34" charset="0"/>
              </a:rPr>
              <a:t>CashAPP</a:t>
            </a: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Canada Registered Charity</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29940057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121700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514717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39567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536009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048352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688726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7796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493008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233306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314313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863935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099264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278687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113929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741615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071964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52405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689457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904954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278461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875770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278643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036074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691485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512314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436332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06099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314941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24965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777656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5385378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18906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101148</TotalTime>
  <Words>2083</Words>
  <Application>Microsoft Office PowerPoint</Application>
  <PresentationFormat>On-screen Show (16:9)</PresentationFormat>
  <Paragraphs>405</Paragraphs>
  <Slides>94</Slides>
  <Notes>94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94</vt:i4>
      </vt:variant>
    </vt:vector>
  </HeadingPairs>
  <TitlesOfParts>
    <vt:vector size="98"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Microsoft account</cp:lastModifiedBy>
  <cp:revision>2735</cp:revision>
  <dcterms:created xsi:type="dcterms:W3CDTF">2015-08-01T01:54:59Z</dcterms:created>
  <dcterms:modified xsi:type="dcterms:W3CDTF">2020-09-12T14:00:11Z</dcterms:modified>
</cp:coreProperties>
</file>