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57" r:id="rId3"/>
    <p:sldId id="3920" r:id="rId4"/>
    <p:sldId id="5224" r:id="rId5"/>
    <p:sldId id="1981" r:id="rId6"/>
    <p:sldId id="4362" r:id="rId7"/>
    <p:sldId id="4366" r:id="rId8"/>
    <p:sldId id="4823" r:id="rId9"/>
    <p:sldId id="5223" r:id="rId10"/>
    <p:sldId id="5905" r:id="rId11"/>
    <p:sldId id="6339" r:id="rId12"/>
    <p:sldId id="6340" r:id="rId13"/>
    <p:sldId id="6341" r:id="rId14"/>
    <p:sldId id="6342" r:id="rId15"/>
    <p:sldId id="6343" r:id="rId16"/>
    <p:sldId id="6344" r:id="rId17"/>
    <p:sldId id="6345" r:id="rId18"/>
    <p:sldId id="6346" r:id="rId19"/>
    <p:sldId id="6347" r:id="rId20"/>
    <p:sldId id="6348" r:id="rId21"/>
    <p:sldId id="6349" r:id="rId22"/>
    <p:sldId id="6350" r:id="rId23"/>
    <p:sldId id="6351" r:id="rId24"/>
    <p:sldId id="6352" r:id="rId25"/>
    <p:sldId id="6353" r:id="rId26"/>
    <p:sldId id="6354" r:id="rId27"/>
    <p:sldId id="6355" r:id="rId28"/>
    <p:sldId id="6356" r:id="rId29"/>
    <p:sldId id="6357" r:id="rId30"/>
    <p:sldId id="6358" r:id="rId31"/>
    <p:sldId id="6359" r:id="rId32"/>
    <p:sldId id="6360" r:id="rId33"/>
    <p:sldId id="6361" r:id="rId34"/>
    <p:sldId id="6362" r:id="rId35"/>
    <p:sldId id="6363" r:id="rId36"/>
    <p:sldId id="6364" r:id="rId37"/>
    <p:sldId id="6365" r:id="rId38"/>
    <p:sldId id="6366" r:id="rId39"/>
    <p:sldId id="6367" r:id="rId40"/>
    <p:sldId id="6368" r:id="rId41"/>
    <p:sldId id="6369" r:id="rId42"/>
    <p:sldId id="6370" r:id="rId43"/>
    <p:sldId id="6371" r:id="rId44"/>
    <p:sldId id="6372" r:id="rId45"/>
    <p:sldId id="6373" r:id="rId46"/>
    <p:sldId id="6374" r:id="rId47"/>
    <p:sldId id="6375" r:id="rId48"/>
    <p:sldId id="6376" r:id="rId49"/>
    <p:sldId id="6377" r:id="rId50"/>
    <p:sldId id="6378" r:id="rId51"/>
    <p:sldId id="6379" r:id="rId52"/>
    <p:sldId id="6380" r:id="rId53"/>
    <p:sldId id="6381" r:id="rId54"/>
    <p:sldId id="6337" r:id="rId55"/>
    <p:sldId id="6335" r:id="rId56"/>
    <p:sldId id="6382" r:id="rId57"/>
    <p:sldId id="6383" r:id="rId58"/>
    <p:sldId id="6384" r:id="rId59"/>
    <p:sldId id="6385" r:id="rId60"/>
    <p:sldId id="6386" r:id="rId61"/>
    <p:sldId id="6258" r:id="rId6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1991E-75C1-4DE6-83AE-F88440A314D1}" v="8" dt="2021-09-10T01:03:04.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0" autoAdjust="0"/>
    <p:restoredTop sz="94434" autoAdjust="0"/>
  </p:normalViewPr>
  <p:slideViewPr>
    <p:cSldViewPr snapToGrid="0" snapToObjects="1">
      <p:cViewPr varScale="1">
        <p:scale>
          <a:sx n="113" d="100"/>
          <a:sy n="113" d="100"/>
        </p:scale>
        <p:origin x="562" y="9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 Campbell" userId="7a8fa572edddc6ea" providerId="LiveId" clId="{8B41991E-75C1-4DE6-83AE-F88440A314D1}"/>
    <pc:docChg chg="undo custSel delSld modSld">
      <pc:chgData name="Shar Campbell" userId="7a8fa572edddc6ea" providerId="LiveId" clId="{8B41991E-75C1-4DE6-83AE-F88440A314D1}" dt="2021-09-10T01:19:59.053" v="236" actId="12"/>
      <pc:docMkLst>
        <pc:docMk/>
      </pc:docMkLst>
      <pc:sldChg chg="modSp mod">
        <pc:chgData name="Shar Campbell" userId="7a8fa572edddc6ea" providerId="LiveId" clId="{8B41991E-75C1-4DE6-83AE-F88440A314D1}" dt="2021-09-10T00:36:53.494" v="22" actId="20577"/>
        <pc:sldMkLst>
          <pc:docMk/>
          <pc:sldMk cId="2428570574" sldId="1981"/>
        </pc:sldMkLst>
        <pc:spChg chg="mod">
          <ac:chgData name="Shar Campbell" userId="7a8fa572edddc6ea" providerId="LiveId" clId="{8B41991E-75C1-4DE6-83AE-F88440A314D1}" dt="2021-09-10T00:36:53.494" v="22" actId="20577"/>
          <ac:spMkLst>
            <pc:docMk/>
            <pc:sldMk cId="2428570574" sldId="1981"/>
            <ac:spMk id="3" creationId="{00000000-0000-0000-0000-000000000000}"/>
          </ac:spMkLst>
        </pc:spChg>
      </pc:sldChg>
      <pc:sldChg chg="modSp mod">
        <pc:chgData name="Shar Campbell" userId="7a8fa572edddc6ea" providerId="LiveId" clId="{8B41991E-75C1-4DE6-83AE-F88440A314D1}" dt="2021-09-10T00:37:13.381" v="28" actId="20577"/>
        <pc:sldMkLst>
          <pc:docMk/>
          <pc:sldMk cId="3575047975" sldId="4362"/>
        </pc:sldMkLst>
        <pc:spChg chg="mod">
          <ac:chgData name="Shar Campbell" userId="7a8fa572edddc6ea" providerId="LiveId" clId="{8B41991E-75C1-4DE6-83AE-F88440A314D1}" dt="2021-09-10T00:37:13.381" v="28" actId="20577"/>
          <ac:spMkLst>
            <pc:docMk/>
            <pc:sldMk cId="3575047975" sldId="4362"/>
            <ac:spMk id="3" creationId="{00000000-0000-0000-0000-000000000000}"/>
          </ac:spMkLst>
        </pc:spChg>
      </pc:sldChg>
      <pc:sldChg chg="modSp mod">
        <pc:chgData name="Shar Campbell" userId="7a8fa572edddc6ea" providerId="LiveId" clId="{8B41991E-75C1-4DE6-83AE-F88440A314D1}" dt="2021-09-10T00:37:30.629" v="43" actId="20577"/>
        <pc:sldMkLst>
          <pc:docMk/>
          <pc:sldMk cId="1585953257" sldId="4366"/>
        </pc:sldMkLst>
        <pc:spChg chg="mod">
          <ac:chgData name="Shar Campbell" userId="7a8fa572edddc6ea" providerId="LiveId" clId="{8B41991E-75C1-4DE6-83AE-F88440A314D1}" dt="2021-09-10T00:37:30.629" v="43" actId="20577"/>
          <ac:spMkLst>
            <pc:docMk/>
            <pc:sldMk cId="1585953257" sldId="4366"/>
            <ac:spMk id="3" creationId="{00000000-0000-0000-0000-000000000000}"/>
          </ac:spMkLst>
        </pc:spChg>
      </pc:sldChg>
      <pc:sldChg chg="modSp mod">
        <pc:chgData name="Shar Campbell" userId="7a8fa572edddc6ea" providerId="LiveId" clId="{8B41991E-75C1-4DE6-83AE-F88440A314D1}" dt="2021-09-10T00:36:34.496" v="16" actId="20577"/>
        <pc:sldMkLst>
          <pc:docMk/>
          <pc:sldMk cId="4018551681" sldId="5224"/>
        </pc:sldMkLst>
        <pc:spChg chg="mod">
          <ac:chgData name="Shar Campbell" userId="7a8fa572edddc6ea" providerId="LiveId" clId="{8B41991E-75C1-4DE6-83AE-F88440A314D1}" dt="2021-09-10T00:36:34.496" v="16" actId="20577"/>
          <ac:spMkLst>
            <pc:docMk/>
            <pc:sldMk cId="4018551681" sldId="5224"/>
            <ac:spMk id="3" creationId="{00000000-0000-0000-0000-000000000000}"/>
          </ac:spMkLst>
        </pc:spChg>
      </pc:sldChg>
      <pc:sldChg chg="del">
        <pc:chgData name="Shar Campbell" userId="7a8fa572edddc6ea" providerId="LiveId" clId="{8B41991E-75C1-4DE6-83AE-F88440A314D1}" dt="2021-09-10T01:03:40.432" v="213" actId="2696"/>
        <pc:sldMkLst>
          <pc:docMk/>
          <pc:sldMk cId="1093691827" sldId="6338"/>
        </pc:sldMkLst>
      </pc:sldChg>
      <pc:sldChg chg="modSp mod">
        <pc:chgData name="Shar Campbell" userId="7a8fa572edddc6ea" providerId="LiveId" clId="{8B41991E-75C1-4DE6-83AE-F88440A314D1}" dt="2021-09-10T00:38:08.643" v="47" actId="20577"/>
        <pc:sldMkLst>
          <pc:docMk/>
          <pc:sldMk cId="2190557944" sldId="6339"/>
        </pc:sldMkLst>
        <pc:spChg chg="mod">
          <ac:chgData name="Shar Campbell" userId="7a8fa572edddc6ea" providerId="LiveId" clId="{8B41991E-75C1-4DE6-83AE-F88440A314D1}" dt="2021-09-10T00:38:08.643" v="47" actId="20577"/>
          <ac:spMkLst>
            <pc:docMk/>
            <pc:sldMk cId="2190557944" sldId="6339"/>
            <ac:spMk id="3" creationId="{00000000-0000-0000-0000-000000000000}"/>
          </ac:spMkLst>
        </pc:spChg>
      </pc:sldChg>
      <pc:sldChg chg="modSp mod">
        <pc:chgData name="Shar Campbell" userId="7a8fa572edddc6ea" providerId="LiveId" clId="{8B41991E-75C1-4DE6-83AE-F88440A314D1}" dt="2021-09-10T01:10:23.559" v="222" actId="20577"/>
        <pc:sldMkLst>
          <pc:docMk/>
          <pc:sldMk cId="1508515661" sldId="6340"/>
        </pc:sldMkLst>
        <pc:spChg chg="mod">
          <ac:chgData name="Shar Campbell" userId="7a8fa572edddc6ea" providerId="LiveId" clId="{8B41991E-75C1-4DE6-83AE-F88440A314D1}" dt="2021-09-10T01:10:23.559" v="222" actId="20577"/>
          <ac:spMkLst>
            <pc:docMk/>
            <pc:sldMk cId="1508515661" sldId="6340"/>
            <ac:spMk id="3" creationId="{00000000-0000-0000-0000-000000000000}"/>
          </ac:spMkLst>
        </pc:spChg>
      </pc:sldChg>
      <pc:sldChg chg="modSp mod">
        <pc:chgData name="Shar Campbell" userId="7a8fa572edddc6ea" providerId="LiveId" clId="{8B41991E-75C1-4DE6-83AE-F88440A314D1}" dt="2021-09-10T00:40:15.661" v="70" actId="20577"/>
        <pc:sldMkLst>
          <pc:docMk/>
          <pc:sldMk cId="3568853393" sldId="6344"/>
        </pc:sldMkLst>
        <pc:spChg chg="mod">
          <ac:chgData name="Shar Campbell" userId="7a8fa572edddc6ea" providerId="LiveId" clId="{8B41991E-75C1-4DE6-83AE-F88440A314D1}" dt="2021-09-10T00:40:15.661" v="70" actId="20577"/>
          <ac:spMkLst>
            <pc:docMk/>
            <pc:sldMk cId="3568853393" sldId="6344"/>
            <ac:spMk id="3" creationId="{00000000-0000-0000-0000-000000000000}"/>
          </ac:spMkLst>
        </pc:spChg>
      </pc:sldChg>
      <pc:sldChg chg="modSp mod">
        <pc:chgData name="Shar Campbell" userId="7a8fa572edddc6ea" providerId="LiveId" clId="{8B41991E-75C1-4DE6-83AE-F88440A314D1}" dt="2021-09-10T01:12:32.025" v="234" actId="33524"/>
        <pc:sldMkLst>
          <pc:docMk/>
          <pc:sldMk cId="1625114897" sldId="6351"/>
        </pc:sldMkLst>
        <pc:spChg chg="mod">
          <ac:chgData name="Shar Campbell" userId="7a8fa572edddc6ea" providerId="LiveId" clId="{8B41991E-75C1-4DE6-83AE-F88440A314D1}" dt="2021-09-10T01:12:32.025" v="234" actId="33524"/>
          <ac:spMkLst>
            <pc:docMk/>
            <pc:sldMk cId="1625114897" sldId="6351"/>
            <ac:spMk id="3" creationId="{00000000-0000-0000-0000-000000000000}"/>
          </ac:spMkLst>
        </pc:spChg>
      </pc:sldChg>
      <pc:sldChg chg="modSp mod">
        <pc:chgData name="Shar Campbell" userId="7a8fa572edddc6ea" providerId="LiveId" clId="{8B41991E-75C1-4DE6-83AE-F88440A314D1}" dt="2021-09-10T00:44:43.092" v="96" actId="20577"/>
        <pc:sldMkLst>
          <pc:docMk/>
          <pc:sldMk cId="3875407726" sldId="6353"/>
        </pc:sldMkLst>
        <pc:spChg chg="mod">
          <ac:chgData name="Shar Campbell" userId="7a8fa572edddc6ea" providerId="LiveId" clId="{8B41991E-75C1-4DE6-83AE-F88440A314D1}" dt="2021-09-10T00:44:43.092" v="96" actId="20577"/>
          <ac:spMkLst>
            <pc:docMk/>
            <pc:sldMk cId="3875407726" sldId="6353"/>
            <ac:spMk id="3" creationId="{00000000-0000-0000-0000-000000000000}"/>
          </ac:spMkLst>
        </pc:spChg>
      </pc:sldChg>
      <pc:sldChg chg="modSp mod">
        <pc:chgData name="Shar Campbell" userId="7a8fa572edddc6ea" providerId="LiveId" clId="{8B41991E-75C1-4DE6-83AE-F88440A314D1}" dt="2021-09-10T00:45:18.267" v="101" actId="20577"/>
        <pc:sldMkLst>
          <pc:docMk/>
          <pc:sldMk cId="2156357292" sldId="6356"/>
        </pc:sldMkLst>
        <pc:spChg chg="mod">
          <ac:chgData name="Shar Campbell" userId="7a8fa572edddc6ea" providerId="LiveId" clId="{8B41991E-75C1-4DE6-83AE-F88440A314D1}" dt="2021-09-10T00:45:18.267" v="101" actId="20577"/>
          <ac:spMkLst>
            <pc:docMk/>
            <pc:sldMk cId="2156357292" sldId="6356"/>
            <ac:spMk id="3" creationId="{00000000-0000-0000-0000-000000000000}"/>
          </ac:spMkLst>
        </pc:spChg>
      </pc:sldChg>
      <pc:sldChg chg="modSp mod">
        <pc:chgData name="Shar Campbell" userId="7a8fa572edddc6ea" providerId="LiveId" clId="{8B41991E-75C1-4DE6-83AE-F88440A314D1}" dt="2021-09-10T00:46:03.768" v="105" actId="20577"/>
        <pc:sldMkLst>
          <pc:docMk/>
          <pc:sldMk cId="3454108609" sldId="6357"/>
        </pc:sldMkLst>
        <pc:spChg chg="mod">
          <ac:chgData name="Shar Campbell" userId="7a8fa572edddc6ea" providerId="LiveId" clId="{8B41991E-75C1-4DE6-83AE-F88440A314D1}" dt="2021-09-10T00:46:03.768" v="105" actId="20577"/>
          <ac:spMkLst>
            <pc:docMk/>
            <pc:sldMk cId="3454108609" sldId="6357"/>
            <ac:spMk id="3" creationId="{00000000-0000-0000-0000-000000000000}"/>
          </ac:spMkLst>
        </pc:spChg>
      </pc:sldChg>
      <pc:sldChg chg="modSp mod">
        <pc:chgData name="Shar Campbell" userId="7a8fa572edddc6ea" providerId="LiveId" clId="{8B41991E-75C1-4DE6-83AE-F88440A314D1}" dt="2021-09-10T00:47:01.543" v="108" actId="313"/>
        <pc:sldMkLst>
          <pc:docMk/>
          <pc:sldMk cId="3811157852" sldId="6358"/>
        </pc:sldMkLst>
        <pc:spChg chg="mod">
          <ac:chgData name="Shar Campbell" userId="7a8fa572edddc6ea" providerId="LiveId" clId="{8B41991E-75C1-4DE6-83AE-F88440A314D1}" dt="2021-09-10T00:47:01.543" v="108" actId="313"/>
          <ac:spMkLst>
            <pc:docMk/>
            <pc:sldMk cId="3811157852" sldId="6358"/>
            <ac:spMk id="3" creationId="{00000000-0000-0000-0000-000000000000}"/>
          </ac:spMkLst>
        </pc:spChg>
      </pc:sldChg>
      <pc:sldChg chg="modSp mod">
        <pc:chgData name="Shar Campbell" userId="7a8fa572edddc6ea" providerId="LiveId" clId="{8B41991E-75C1-4DE6-83AE-F88440A314D1}" dt="2021-09-10T00:50:06.358" v="124" actId="20577"/>
        <pc:sldMkLst>
          <pc:docMk/>
          <pc:sldMk cId="4036427653" sldId="6359"/>
        </pc:sldMkLst>
        <pc:spChg chg="mod">
          <ac:chgData name="Shar Campbell" userId="7a8fa572edddc6ea" providerId="LiveId" clId="{8B41991E-75C1-4DE6-83AE-F88440A314D1}" dt="2021-09-10T00:50:06.358" v="124" actId="20577"/>
          <ac:spMkLst>
            <pc:docMk/>
            <pc:sldMk cId="4036427653" sldId="6359"/>
            <ac:spMk id="3" creationId="{00000000-0000-0000-0000-000000000000}"/>
          </ac:spMkLst>
        </pc:spChg>
      </pc:sldChg>
      <pc:sldChg chg="modSp mod">
        <pc:chgData name="Shar Campbell" userId="7a8fa572edddc6ea" providerId="LiveId" clId="{8B41991E-75C1-4DE6-83AE-F88440A314D1}" dt="2021-09-10T00:50:27.352" v="127" actId="20577"/>
        <pc:sldMkLst>
          <pc:docMk/>
          <pc:sldMk cId="53617463" sldId="6360"/>
        </pc:sldMkLst>
        <pc:spChg chg="mod">
          <ac:chgData name="Shar Campbell" userId="7a8fa572edddc6ea" providerId="LiveId" clId="{8B41991E-75C1-4DE6-83AE-F88440A314D1}" dt="2021-09-10T00:50:27.352" v="127" actId="20577"/>
          <ac:spMkLst>
            <pc:docMk/>
            <pc:sldMk cId="53617463" sldId="6360"/>
            <ac:spMk id="3" creationId="{00000000-0000-0000-0000-000000000000}"/>
          </ac:spMkLst>
        </pc:spChg>
      </pc:sldChg>
      <pc:sldChg chg="modSp mod">
        <pc:chgData name="Shar Campbell" userId="7a8fa572edddc6ea" providerId="LiveId" clId="{8B41991E-75C1-4DE6-83AE-F88440A314D1}" dt="2021-09-10T01:14:54.118" v="235" actId="313"/>
        <pc:sldMkLst>
          <pc:docMk/>
          <pc:sldMk cId="2016606496" sldId="6361"/>
        </pc:sldMkLst>
        <pc:spChg chg="mod">
          <ac:chgData name="Shar Campbell" userId="7a8fa572edddc6ea" providerId="LiveId" clId="{8B41991E-75C1-4DE6-83AE-F88440A314D1}" dt="2021-09-10T01:14:54.118" v="235" actId="313"/>
          <ac:spMkLst>
            <pc:docMk/>
            <pc:sldMk cId="2016606496" sldId="6361"/>
            <ac:spMk id="3" creationId="{00000000-0000-0000-0000-000000000000}"/>
          </ac:spMkLst>
        </pc:spChg>
      </pc:sldChg>
      <pc:sldChg chg="modSp mod">
        <pc:chgData name="Shar Campbell" userId="7a8fa572edddc6ea" providerId="LiveId" clId="{8B41991E-75C1-4DE6-83AE-F88440A314D1}" dt="2021-09-10T00:53:25.995" v="153" actId="20578"/>
        <pc:sldMkLst>
          <pc:docMk/>
          <pc:sldMk cId="966282517" sldId="6364"/>
        </pc:sldMkLst>
        <pc:spChg chg="mod">
          <ac:chgData name="Shar Campbell" userId="7a8fa572edddc6ea" providerId="LiveId" clId="{8B41991E-75C1-4DE6-83AE-F88440A314D1}" dt="2021-09-10T00:53:25.995" v="153" actId="20578"/>
          <ac:spMkLst>
            <pc:docMk/>
            <pc:sldMk cId="966282517" sldId="6364"/>
            <ac:spMk id="3" creationId="{00000000-0000-0000-0000-000000000000}"/>
          </ac:spMkLst>
        </pc:spChg>
      </pc:sldChg>
      <pc:sldChg chg="modSp mod">
        <pc:chgData name="Shar Campbell" userId="7a8fa572edddc6ea" providerId="LiveId" clId="{8B41991E-75C1-4DE6-83AE-F88440A314D1}" dt="2021-09-10T00:54:16.887" v="162" actId="20577"/>
        <pc:sldMkLst>
          <pc:docMk/>
          <pc:sldMk cId="1895425602" sldId="6365"/>
        </pc:sldMkLst>
        <pc:spChg chg="mod">
          <ac:chgData name="Shar Campbell" userId="7a8fa572edddc6ea" providerId="LiveId" clId="{8B41991E-75C1-4DE6-83AE-F88440A314D1}" dt="2021-09-10T00:54:16.887" v="162" actId="20577"/>
          <ac:spMkLst>
            <pc:docMk/>
            <pc:sldMk cId="1895425602" sldId="6365"/>
            <ac:spMk id="3" creationId="{00000000-0000-0000-0000-000000000000}"/>
          </ac:spMkLst>
        </pc:spChg>
      </pc:sldChg>
      <pc:sldChg chg="modSp mod">
        <pc:chgData name="Shar Campbell" userId="7a8fa572edddc6ea" providerId="LiveId" clId="{8B41991E-75C1-4DE6-83AE-F88440A314D1}" dt="2021-09-10T00:54:41.727" v="164" actId="20577"/>
        <pc:sldMkLst>
          <pc:docMk/>
          <pc:sldMk cId="1709614533" sldId="6368"/>
        </pc:sldMkLst>
        <pc:spChg chg="mod">
          <ac:chgData name="Shar Campbell" userId="7a8fa572edddc6ea" providerId="LiveId" clId="{8B41991E-75C1-4DE6-83AE-F88440A314D1}" dt="2021-09-10T00:54:41.727" v="164" actId="20577"/>
          <ac:spMkLst>
            <pc:docMk/>
            <pc:sldMk cId="1709614533" sldId="6368"/>
            <ac:spMk id="3" creationId="{00000000-0000-0000-0000-000000000000}"/>
          </ac:spMkLst>
        </pc:spChg>
      </pc:sldChg>
      <pc:sldChg chg="modSp mod">
        <pc:chgData name="Shar Campbell" userId="7a8fa572edddc6ea" providerId="LiveId" clId="{8B41991E-75C1-4DE6-83AE-F88440A314D1}" dt="2021-09-10T00:55:48.335" v="165" actId="20577"/>
        <pc:sldMkLst>
          <pc:docMk/>
          <pc:sldMk cId="3292050836" sldId="6370"/>
        </pc:sldMkLst>
        <pc:spChg chg="mod">
          <ac:chgData name="Shar Campbell" userId="7a8fa572edddc6ea" providerId="LiveId" clId="{8B41991E-75C1-4DE6-83AE-F88440A314D1}" dt="2021-09-10T00:55:48.335" v="165" actId="20577"/>
          <ac:spMkLst>
            <pc:docMk/>
            <pc:sldMk cId="3292050836" sldId="6370"/>
            <ac:spMk id="3" creationId="{00000000-0000-0000-0000-000000000000}"/>
          </ac:spMkLst>
        </pc:spChg>
      </pc:sldChg>
      <pc:sldChg chg="modSp mod">
        <pc:chgData name="Shar Campbell" userId="7a8fa572edddc6ea" providerId="LiveId" clId="{8B41991E-75C1-4DE6-83AE-F88440A314D1}" dt="2021-09-10T00:56:25.313" v="166" actId="20577"/>
        <pc:sldMkLst>
          <pc:docMk/>
          <pc:sldMk cId="1775741685" sldId="6371"/>
        </pc:sldMkLst>
        <pc:spChg chg="mod">
          <ac:chgData name="Shar Campbell" userId="7a8fa572edddc6ea" providerId="LiveId" clId="{8B41991E-75C1-4DE6-83AE-F88440A314D1}" dt="2021-09-10T00:56:25.313" v="166" actId="20577"/>
          <ac:spMkLst>
            <pc:docMk/>
            <pc:sldMk cId="1775741685" sldId="6371"/>
            <ac:spMk id="3" creationId="{00000000-0000-0000-0000-000000000000}"/>
          </ac:spMkLst>
        </pc:spChg>
      </pc:sldChg>
      <pc:sldChg chg="modSp mod">
        <pc:chgData name="Shar Campbell" userId="7a8fa572edddc6ea" providerId="LiveId" clId="{8B41991E-75C1-4DE6-83AE-F88440A314D1}" dt="2021-09-10T00:56:35.334" v="169" actId="20577"/>
        <pc:sldMkLst>
          <pc:docMk/>
          <pc:sldMk cId="952310816" sldId="6372"/>
        </pc:sldMkLst>
        <pc:spChg chg="mod">
          <ac:chgData name="Shar Campbell" userId="7a8fa572edddc6ea" providerId="LiveId" clId="{8B41991E-75C1-4DE6-83AE-F88440A314D1}" dt="2021-09-10T00:56:35.334" v="169" actId="20577"/>
          <ac:spMkLst>
            <pc:docMk/>
            <pc:sldMk cId="952310816" sldId="6372"/>
            <ac:spMk id="3" creationId="{00000000-0000-0000-0000-000000000000}"/>
          </ac:spMkLst>
        </pc:spChg>
      </pc:sldChg>
      <pc:sldChg chg="modSp mod">
        <pc:chgData name="Shar Campbell" userId="7a8fa572edddc6ea" providerId="LiveId" clId="{8B41991E-75C1-4DE6-83AE-F88440A314D1}" dt="2021-09-10T00:57:22.504" v="178" actId="20577"/>
        <pc:sldMkLst>
          <pc:docMk/>
          <pc:sldMk cId="1936850265" sldId="6374"/>
        </pc:sldMkLst>
        <pc:spChg chg="mod">
          <ac:chgData name="Shar Campbell" userId="7a8fa572edddc6ea" providerId="LiveId" clId="{8B41991E-75C1-4DE6-83AE-F88440A314D1}" dt="2021-09-10T00:57:22.504" v="178" actId="20577"/>
          <ac:spMkLst>
            <pc:docMk/>
            <pc:sldMk cId="1936850265" sldId="6374"/>
            <ac:spMk id="3" creationId="{00000000-0000-0000-0000-000000000000}"/>
          </ac:spMkLst>
        </pc:spChg>
      </pc:sldChg>
      <pc:sldChg chg="modSp mod">
        <pc:chgData name="Shar Campbell" userId="7a8fa572edddc6ea" providerId="LiveId" clId="{8B41991E-75C1-4DE6-83AE-F88440A314D1}" dt="2021-09-10T00:58:00.060" v="182" actId="20577"/>
        <pc:sldMkLst>
          <pc:docMk/>
          <pc:sldMk cId="352017291" sldId="6377"/>
        </pc:sldMkLst>
        <pc:spChg chg="mod">
          <ac:chgData name="Shar Campbell" userId="7a8fa572edddc6ea" providerId="LiveId" clId="{8B41991E-75C1-4DE6-83AE-F88440A314D1}" dt="2021-09-10T00:58:00.060" v="182" actId="20577"/>
          <ac:spMkLst>
            <pc:docMk/>
            <pc:sldMk cId="352017291" sldId="6377"/>
            <ac:spMk id="3" creationId="{00000000-0000-0000-0000-000000000000}"/>
          </ac:spMkLst>
        </pc:spChg>
      </pc:sldChg>
      <pc:sldChg chg="modSp mod">
        <pc:chgData name="Shar Campbell" userId="7a8fa572edddc6ea" providerId="LiveId" clId="{8B41991E-75C1-4DE6-83AE-F88440A314D1}" dt="2021-09-10T00:58:20.297" v="186" actId="20577"/>
        <pc:sldMkLst>
          <pc:docMk/>
          <pc:sldMk cId="401254105" sldId="6378"/>
        </pc:sldMkLst>
        <pc:spChg chg="mod">
          <ac:chgData name="Shar Campbell" userId="7a8fa572edddc6ea" providerId="LiveId" clId="{8B41991E-75C1-4DE6-83AE-F88440A314D1}" dt="2021-09-10T00:58:20.297" v="186" actId="20577"/>
          <ac:spMkLst>
            <pc:docMk/>
            <pc:sldMk cId="401254105" sldId="6378"/>
            <ac:spMk id="3" creationId="{00000000-0000-0000-0000-000000000000}"/>
          </ac:spMkLst>
        </pc:spChg>
      </pc:sldChg>
      <pc:sldChg chg="modSp mod">
        <pc:chgData name="Shar Campbell" userId="7a8fa572edddc6ea" providerId="LiveId" clId="{8B41991E-75C1-4DE6-83AE-F88440A314D1}" dt="2021-09-10T00:58:52.966" v="192" actId="20577"/>
        <pc:sldMkLst>
          <pc:docMk/>
          <pc:sldMk cId="4035529006" sldId="6379"/>
        </pc:sldMkLst>
        <pc:spChg chg="mod">
          <ac:chgData name="Shar Campbell" userId="7a8fa572edddc6ea" providerId="LiveId" clId="{8B41991E-75C1-4DE6-83AE-F88440A314D1}" dt="2021-09-10T00:58:52.966" v="192" actId="20577"/>
          <ac:spMkLst>
            <pc:docMk/>
            <pc:sldMk cId="4035529006" sldId="6379"/>
            <ac:spMk id="3" creationId="{00000000-0000-0000-0000-000000000000}"/>
          </ac:spMkLst>
        </pc:spChg>
      </pc:sldChg>
      <pc:sldChg chg="modSp mod">
        <pc:chgData name="Shar Campbell" userId="7a8fa572edddc6ea" providerId="LiveId" clId="{8B41991E-75C1-4DE6-83AE-F88440A314D1}" dt="2021-09-10T00:59:49.933" v="196" actId="113"/>
        <pc:sldMkLst>
          <pc:docMk/>
          <pc:sldMk cId="2068992677" sldId="6380"/>
        </pc:sldMkLst>
        <pc:spChg chg="mod">
          <ac:chgData name="Shar Campbell" userId="7a8fa572edddc6ea" providerId="LiveId" clId="{8B41991E-75C1-4DE6-83AE-F88440A314D1}" dt="2021-09-10T00:59:49.933" v="196" actId="113"/>
          <ac:spMkLst>
            <pc:docMk/>
            <pc:sldMk cId="2068992677" sldId="6380"/>
            <ac:spMk id="3" creationId="{00000000-0000-0000-0000-000000000000}"/>
          </ac:spMkLst>
        </pc:spChg>
      </pc:sldChg>
      <pc:sldChg chg="modSp mod">
        <pc:chgData name="Shar Campbell" userId="7a8fa572edddc6ea" providerId="LiveId" clId="{8B41991E-75C1-4DE6-83AE-F88440A314D1}" dt="2021-09-10T01:00:40.505" v="203" actId="20577"/>
        <pc:sldMkLst>
          <pc:docMk/>
          <pc:sldMk cId="949704832" sldId="6381"/>
        </pc:sldMkLst>
        <pc:spChg chg="mod">
          <ac:chgData name="Shar Campbell" userId="7a8fa572edddc6ea" providerId="LiveId" clId="{8B41991E-75C1-4DE6-83AE-F88440A314D1}" dt="2021-09-10T01:00:40.505" v="203" actId="20577"/>
          <ac:spMkLst>
            <pc:docMk/>
            <pc:sldMk cId="949704832" sldId="6381"/>
            <ac:spMk id="3" creationId="{00000000-0000-0000-0000-000000000000}"/>
          </ac:spMkLst>
        </pc:spChg>
      </pc:sldChg>
      <pc:sldChg chg="modSp mod">
        <pc:chgData name="Shar Campbell" userId="7a8fa572edddc6ea" providerId="LiveId" clId="{8B41991E-75C1-4DE6-83AE-F88440A314D1}" dt="2021-09-10T01:01:06.230" v="204" actId="20577"/>
        <pc:sldMkLst>
          <pc:docMk/>
          <pc:sldMk cId="3389101320" sldId="6382"/>
        </pc:sldMkLst>
        <pc:spChg chg="mod">
          <ac:chgData name="Shar Campbell" userId="7a8fa572edddc6ea" providerId="LiveId" clId="{8B41991E-75C1-4DE6-83AE-F88440A314D1}" dt="2021-09-10T01:01:06.230" v="204" actId="20577"/>
          <ac:spMkLst>
            <pc:docMk/>
            <pc:sldMk cId="3389101320" sldId="6382"/>
            <ac:spMk id="3" creationId="{00000000-0000-0000-0000-000000000000}"/>
          </ac:spMkLst>
        </pc:spChg>
      </pc:sldChg>
      <pc:sldChg chg="modSp mod">
        <pc:chgData name="Shar Campbell" userId="7a8fa572edddc6ea" providerId="LiveId" clId="{8B41991E-75C1-4DE6-83AE-F88440A314D1}" dt="2021-09-10T01:19:59.053" v="236" actId="12"/>
        <pc:sldMkLst>
          <pc:docMk/>
          <pc:sldMk cId="3118084178" sldId="6383"/>
        </pc:sldMkLst>
        <pc:spChg chg="mod">
          <ac:chgData name="Shar Campbell" userId="7a8fa572edddc6ea" providerId="LiveId" clId="{8B41991E-75C1-4DE6-83AE-F88440A314D1}" dt="2021-09-10T01:19:59.053" v="236" actId="12"/>
          <ac:spMkLst>
            <pc:docMk/>
            <pc:sldMk cId="3118084178" sldId="6383"/>
            <ac:spMk id="3" creationId="{00000000-0000-0000-0000-000000000000}"/>
          </ac:spMkLst>
        </pc:spChg>
      </pc:sldChg>
      <pc:sldChg chg="modSp mod">
        <pc:chgData name="Shar Campbell" userId="7a8fa572edddc6ea" providerId="LiveId" clId="{8B41991E-75C1-4DE6-83AE-F88440A314D1}" dt="2021-09-10T01:03:14.237" v="212" actId="20577"/>
        <pc:sldMkLst>
          <pc:docMk/>
          <pc:sldMk cId="35325152" sldId="6385"/>
        </pc:sldMkLst>
        <pc:spChg chg="mod">
          <ac:chgData name="Shar Campbell" userId="7a8fa572edddc6ea" providerId="LiveId" clId="{8B41991E-75C1-4DE6-83AE-F88440A314D1}" dt="2021-09-10T01:03:14.237" v="212" actId="20577"/>
          <ac:spMkLst>
            <pc:docMk/>
            <pc:sldMk cId="35325152" sldId="6385"/>
            <ac:spMk id="3" creationId="{00000000-0000-0000-0000-000000000000}"/>
          </ac:spMkLst>
        </pc:spChg>
      </pc:sldChg>
      <pc:sldChg chg="del">
        <pc:chgData name="Shar Campbell" userId="7a8fa572edddc6ea" providerId="LiveId" clId="{8B41991E-75C1-4DE6-83AE-F88440A314D1}" dt="2021-09-10T01:03:40.432" v="213" actId="2696"/>
        <pc:sldMkLst>
          <pc:docMk/>
          <pc:sldMk cId="2047401973" sldId="6387"/>
        </pc:sldMkLst>
      </pc:sldChg>
      <pc:sldChg chg="del">
        <pc:chgData name="Shar Campbell" userId="7a8fa572edddc6ea" providerId="LiveId" clId="{8B41991E-75C1-4DE6-83AE-F88440A314D1}" dt="2021-09-10T01:03:40.432" v="213" actId="2696"/>
        <pc:sldMkLst>
          <pc:docMk/>
          <pc:sldMk cId="1243291568" sldId="6388"/>
        </pc:sldMkLst>
      </pc:sldChg>
      <pc:sldChg chg="del">
        <pc:chgData name="Shar Campbell" userId="7a8fa572edddc6ea" providerId="LiveId" clId="{8B41991E-75C1-4DE6-83AE-F88440A314D1}" dt="2021-09-10T01:03:40.432" v="213" actId="2696"/>
        <pc:sldMkLst>
          <pc:docMk/>
          <pc:sldMk cId="2322250512" sldId="6389"/>
        </pc:sldMkLst>
      </pc:sldChg>
      <pc:sldChg chg="del">
        <pc:chgData name="Shar Campbell" userId="7a8fa572edddc6ea" providerId="LiveId" clId="{8B41991E-75C1-4DE6-83AE-F88440A314D1}" dt="2021-09-10T01:03:40.432" v="213" actId="2696"/>
        <pc:sldMkLst>
          <pc:docMk/>
          <pc:sldMk cId="1176182915" sldId="6390"/>
        </pc:sldMkLst>
      </pc:sldChg>
      <pc:sldChg chg="del">
        <pc:chgData name="Shar Campbell" userId="7a8fa572edddc6ea" providerId="LiveId" clId="{8B41991E-75C1-4DE6-83AE-F88440A314D1}" dt="2021-09-10T01:03:40.432" v="213" actId="2696"/>
        <pc:sldMkLst>
          <pc:docMk/>
          <pc:sldMk cId="491567775" sldId="6391"/>
        </pc:sldMkLst>
      </pc:sldChg>
      <pc:sldChg chg="del">
        <pc:chgData name="Shar Campbell" userId="7a8fa572edddc6ea" providerId="LiveId" clId="{8B41991E-75C1-4DE6-83AE-F88440A314D1}" dt="2021-09-10T01:03:40.432" v="213" actId="2696"/>
        <pc:sldMkLst>
          <pc:docMk/>
          <pc:sldMk cId="1899074753" sldId="6392"/>
        </pc:sldMkLst>
      </pc:sldChg>
      <pc:sldChg chg="del">
        <pc:chgData name="Shar Campbell" userId="7a8fa572edddc6ea" providerId="LiveId" clId="{8B41991E-75C1-4DE6-83AE-F88440A314D1}" dt="2021-09-10T01:03:40.432" v="213" actId="2696"/>
        <pc:sldMkLst>
          <pc:docMk/>
          <pc:sldMk cId="401390436" sldId="6393"/>
        </pc:sldMkLst>
      </pc:sldChg>
      <pc:sldChg chg="del">
        <pc:chgData name="Shar Campbell" userId="7a8fa572edddc6ea" providerId="LiveId" clId="{8B41991E-75C1-4DE6-83AE-F88440A314D1}" dt="2021-09-10T01:03:40.432" v="213" actId="2696"/>
        <pc:sldMkLst>
          <pc:docMk/>
          <pc:sldMk cId="1083054142" sldId="6394"/>
        </pc:sldMkLst>
      </pc:sldChg>
      <pc:sldChg chg="del">
        <pc:chgData name="Shar Campbell" userId="7a8fa572edddc6ea" providerId="LiveId" clId="{8B41991E-75C1-4DE6-83AE-F88440A314D1}" dt="2021-09-10T01:03:40.432" v="213" actId="2696"/>
        <pc:sldMkLst>
          <pc:docMk/>
          <pc:sldMk cId="3514535183" sldId="6395"/>
        </pc:sldMkLst>
      </pc:sldChg>
      <pc:sldChg chg="del">
        <pc:chgData name="Shar Campbell" userId="7a8fa572edddc6ea" providerId="LiveId" clId="{8B41991E-75C1-4DE6-83AE-F88440A314D1}" dt="2021-09-10T01:03:40.432" v="213" actId="2696"/>
        <pc:sldMkLst>
          <pc:docMk/>
          <pc:sldMk cId="1795575729" sldId="6396"/>
        </pc:sldMkLst>
      </pc:sldChg>
      <pc:sldChg chg="del">
        <pc:chgData name="Shar Campbell" userId="7a8fa572edddc6ea" providerId="LiveId" clId="{8B41991E-75C1-4DE6-83AE-F88440A314D1}" dt="2021-09-10T01:03:40.432" v="213" actId="2696"/>
        <pc:sldMkLst>
          <pc:docMk/>
          <pc:sldMk cId="637061469" sldId="6397"/>
        </pc:sldMkLst>
      </pc:sldChg>
      <pc:sldChg chg="del">
        <pc:chgData name="Shar Campbell" userId="7a8fa572edddc6ea" providerId="LiveId" clId="{8B41991E-75C1-4DE6-83AE-F88440A314D1}" dt="2021-09-10T01:03:40.432" v="213" actId="2696"/>
        <pc:sldMkLst>
          <pc:docMk/>
          <pc:sldMk cId="2166884275" sldId="6398"/>
        </pc:sldMkLst>
      </pc:sldChg>
      <pc:sldChg chg="del">
        <pc:chgData name="Shar Campbell" userId="7a8fa572edddc6ea" providerId="LiveId" clId="{8B41991E-75C1-4DE6-83AE-F88440A314D1}" dt="2021-09-10T01:03:40.432" v="213" actId="2696"/>
        <pc:sldMkLst>
          <pc:docMk/>
          <pc:sldMk cId="3908759910" sldId="6399"/>
        </pc:sldMkLst>
      </pc:sldChg>
      <pc:sldChg chg="del">
        <pc:chgData name="Shar Campbell" userId="7a8fa572edddc6ea" providerId="LiveId" clId="{8B41991E-75C1-4DE6-83AE-F88440A314D1}" dt="2021-09-10T01:03:40.432" v="213" actId="2696"/>
        <pc:sldMkLst>
          <pc:docMk/>
          <pc:sldMk cId="4991785" sldId="6400"/>
        </pc:sldMkLst>
      </pc:sldChg>
      <pc:sldChg chg="del">
        <pc:chgData name="Shar Campbell" userId="7a8fa572edddc6ea" providerId="LiveId" clId="{8B41991E-75C1-4DE6-83AE-F88440A314D1}" dt="2021-09-10T01:03:40.432" v="213" actId="2696"/>
        <pc:sldMkLst>
          <pc:docMk/>
          <pc:sldMk cId="3901400005" sldId="6401"/>
        </pc:sldMkLst>
      </pc:sldChg>
      <pc:sldChg chg="del">
        <pc:chgData name="Shar Campbell" userId="7a8fa572edddc6ea" providerId="LiveId" clId="{8B41991E-75C1-4DE6-83AE-F88440A314D1}" dt="2021-09-10T01:03:40.432" v="213" actId="2696"/>
        <pc:sldMkLst>
          <pc:docMk/>
          <pc:sldMk cId="2937446835" sldId="6402"/>
        </pc:sldMkLst>
      </pc:sldChg>
      <pc:sldChg chg="del">
        <pc:chgData name="Shar Campbell" userId="7a8fa572edddc6ea" providerId="LiveId" clId="{8B41991E-75C1-4DE6-83AE-F88440A314D1}" dt="2021-09-10T01:03:40.432" v="213" actId="2696"/>
        <pc:sldMkLst>
          <pc:docMk/>
          <pc:sldMk cId="34538292" sldId="6403"/>
        </pc:sldMkLst>
      </pc:sldChg>
      <pc:sldChg chg="del">
        <pc:chgData name="Shar Campbell" userId="7a8fa572edddc6ea" providerId="LiveId" clId="{8B41991E-75C1-4DE6-83AE-F88440A314D1}" dt="2021-09-10T01:03:40.432" v="213" actId="2696"/>
        <pc:sldMkLst>
          <pc:docMk/>
          <pc:sldMk cId="2764061716" sldId="6404"/>
        </pc:sldMkLst>
      </pc:sldChg>
      <pc:sldChg chg="del">
        <pc:chgData name="Shar Campbell" userId="7a8fa572edddc6ea" providerId="LiveId" clId="{8B41991E-75C1-4DE6-83AE-F88440A314D1}" dt="2021-09-10T01:03:40.432" v="213" actId="2696"/>
        <pc:sldMkLst>
          <pc:docMk/>
          <pc:sldMk cId="2911327076" sldId="6405"/>
        </pc:sldMkLst>
      </pc:sldChg>
      <pc:sldChg chg="del">
        <pc:chgData name="Shar Campbell" userId="7a8fa572edddc6ea" providerId="LiveId" clId="{8B41991E-75C1-4DE6-83AE-F88440A314D1}" dt="2021-09-10T01:03:40.432" v="213" actId="2696"/>
        <pc:sldMkLst>
          <pc:docMk/>
          <pc:sldMk cId="4212332133" sldId="6406"/>
        </pc:sldMkLst>
      </pc:sldChg>
      <pc:sldChg chg="del">
        <pc:chgData name="Shar Campbell" userId="7a8fa572edddc6ea" providerId="LiveId" clId="{8B41991E-75C1-4DE6-83AE-F88440A314D1}" dt="2021-09-10T01:03:40.432" v="213" actId="2696"/>
        <pc:sldMkLst>
          <pc:docMk/>
          <pc:sldMk cId="1081502960" sldId="6407"/>
        </pc:sldMkLst>
      </pc:sldChg>
      <pc:sldChg chg="del">
        <pc:chgData name="Shar Campbell" userId="7a8fa572edddc6ea" providerId="LiveId" clId="{8B41991E-75C1-4DE6-83AE-F88440A314D1}" dt="2021-09-10T01:03:40.432" v="213" actId="2696"/>
        <pc:sldMkLst>
          <pc:docMk/>
          <pc:sldMk cId="1647901548" sldId="6408"/>
        </pc:sldMkLst>
      </pc:sldChg>
      <pc:sldChg chg="del">
        <pc:chgData name="Shar Campbell" userId="7a8fa572edddc6ea" providerId="LiveId" clId="{8B41991E-75C1-4DE6-83AE-F88440A314D1}" dt="2021-09-10T01:03:40.432" v="213" actId="2696"/>
        <pc:sldMkLst>
          <pc:docMk/>
          <pc:sldMk cId="371907497" sldId="6409"/>
        </pc:sldMkLst>
      </pc:sldChg>
      <pc:sldChg chg="del">
        <pc:chgData name="Shar Campbell" userId="7a8fa572edddc6ea" providerId="LiveId" clId="{8B41991E-75C1-4DE6-83AE-F88440A314D1}" dt="2021-09-10T01:03:40.432" v="213" actId="2696"/>
        <pc:sldMkLst>
          <pc:docMk/>
          <pc:sldMk cId="2952420318" sldId="6410"/>
        </pc:sldMkLst>
      </pc:sldChg>
      <pc:sldChg chg="del">
        <pc:chgData name="Shar Campbell" userId="7a8fa572edddc6ea" providerId="LiveId" clId="{8B41991E-75C1-4DE6-83AE-F88440A314D1}" dt="2021-09-10T01:03:40.432" v="213" actId="2696"/>
        <pc:sldMkLst>
          <pc:docMk/>
          <pc:sldMk cId="1220752400" sldId="6411"/>
        </pc:sldMkLst>
      </pc:sldChg>
      <pc:sldChg chg="del">
        <pc:chgData name="Shar Campbell" userId="7a8fa572edddc6ea" providerId="LiveId" clId="{8B41991E-75C1-4DE6-83AE-F88440A314D1}" dt="2021-09-10T01:03:40.432" v="213" actId="2696"/>
        <pc:sldMkLst>
          <pc:docMk/>
          <pc:sldMk cId="2952430993" sldId="6412"/>
        </pc:sldMkLst>
      </pc:sldChg>
      <pc:sldChg chg="del">
        <pc:chgData name="Shar Campbell" userId="7a8fa572edddc6ea" providerId="LiveId" clId="{8B41991E-75C1-4DE6-83AE-F88440A314D1}" dt="2021-09-10T01:03:40.432" v="213" actId="2696"/>
        <pc:sldMkLst>
          <pc:docMk/>
          <pc:sldMk cId="2366786854" sldId="6413"/>
        </pc:sldMkLst>
      </pc:sldChg>
      <pc:sldChg chg="del">
        <pc:chgData name="Shar Campbell" userId="7a8fa572edddc6ea" providerId="LiveId" clId="{8B41991E-75C1-4DE6-83AE-F88440A314D1}" dt="2021-09-10T01:03:40.432" v="213" actId="2696"/>
        <pc:sldMkLst>
          <pc:docMk/>
          <pc:sldMk cId="1660870211" sldId="6414"/>
        </pc:sldMkLst>
      </pc:sldChg>
      <pc:sldChg chg="del">
        <pc:chgData name="Shar Campbell" userId="7a8fa572edddc6ea" providerId="LiveId" clId="{8B41991E-75C1-4DE6-83AE-F88440A314D1}" dt="2021-09-10T01:03:40.432" v="213" actId="2696"/>
        <pc:sldMkLst>
          <pc:docMk/>
          <pc:sldMk cId="831442430" sldId="6415"/>
        </pc:sldMkLst>
      </pc:sldChg>
      <pc:sldChg chg="del">
        <pc:chgData name="Shar Campbell" userId="7a8fa572edddc6ea" providerId="LiveId" clId="{8B41991E-75C1-4DE6-83AE-F88440A314D1}" dt="2021-09-10T01:03:40.432" v="213" actId="2696"/>
        <pc:sldMkLst>
          <pc:docMk/>
          <pc:sldMk cId="722440448" sldId="6416"/>
        </pc:sldMkLst>
      </pc:sldChg>
      <pc:sldChg chg="del">
        <pc:chgData name="Shar Campbell" userId="7a8fa572edddc6ea" providerId="LiveId" clId="{8B41991E-75C1-4DE6-83AE-F88440A314D1}" dt="2021-09-10T01:03:40.432" v="213" actId="2696"/>
        <pc:sldMkLst>
          <pc:docMk/>
          <pc:sldMk cId="286230737" sldId="6417"/>
        </pc:sldMkLst>
      </pc:sldChg>
      <pc:sldChg chg="del">
        <pc:chgData name="Shar Campbell" userId="7a8fa572edddc6ea" providerId="LiveId" clId="{8B41991E-75C1-4DE6-83AE-F88440A314D1}" dt="2021-09-10T01:03:40.432" v="213" actId="2696"/>
        <pc:sldMkLst>
          <pc:docMk/>
          <pc:sldMk cId="2905900379" sldId="6418"/>
        </pc:sldMkLst>
      </pc:sldChg>
      <pc:sldChg chg="del">
        <pc:chgData name="Shar Campbell" userId="7a8fa572edddc6ea" providerId="LiveId" clId="{8B41991E-75C1-4DE6-83AE-F88440A314D1}" dt="2021-09-10T01:03:40.432" v="213" actId="2696"/>
        <pc:sldMkLst>
          <pc:docMk/>
          <pc:sldMk cId="1978424487" sldId="6419"/>
        </pc:sldMkLst>
      </pc:sldChg>
      <pc:sldChg chg="del">
        <pc:chgData name="Shar Campbell" userId="7a8fa572edddc6ea" providerId="LiveId" clId="{8B41991E-75C1-4DE6-83AE-F88440A314D1}" dt="2021-09-10T01:03:40.432" v="213" actId="2696"/>
        <pc:sldMkLst>
          <pc:docMk/>
          <pc:sldMk cId="3480273153" sldId="6420"/>
        </pc:sldMkLst>
      </pc:sldChg>
      <pc:sldChg chg="del">
        <pc:chgData name="Shar Campbell" userId="7a8fa572edddc6ea" providerId="LiveId" clId="{8B41991E-75C1-4DE6-83AE-F88440A314D1}" dt="2021-09-10T01:03:40.432" v="213" actId="2696"/>
        <pc:sldMkLst>
          <pc:docMk/>
          <pc:sldMk cId="2951100767" sldId="6421"/>
        </pc:sldMkLst>
      </pc:sldChg>
      <pc:sldChg chg="del">
        <pc:chgData name="Shar Campbell" userId="7a8fa572edddc6ea" providerId="LiveId" clId="{8B41991E-75C1-4DE6-83AE-F88440A314D1}" dt="2021-09-10T01:03:40.432" v="213" actId="2696"/>
        <pc:sldMkLst>
          <pc:docMk/>
          <pc:sldMk cId="2821400499" sldId="6422"/>
        </pc:sldMkLst>
      </pc:sldChg>
      <pc:sldChg chg="del">
        <pc:chgData name="Shar Campbell" userId="7a8fa572edddc6ea" providerId="LiveId" clId="{8B41991E-75C1-4DE6-83AE-F88440A314D1}" dt="2021-09-10T01:03:40.432" v="213" actId="2696"/>
        <pc:sldMkLst>
          <pc:docMk/>
          <pc:sldMk cId="3821541682" sldId="6423"/>
        </pc:sldMkLst>
      </pc:sldChg>
      <pc:sldChg chg="del">
        <pc:chgData name="Shar Campbell" userId="7a8fa572edddc6ea" providerId="LiveId" clId="{8B41991E-75C1-4DE6-83AE-F88440A314D1}" dt="2021-09-10T01:03:40.432" v="213" actId="2696"/>
        <pc:sldMkLst>
          <pc:docMk/>
          <pc:sldMk cId="1718892771" sldId="6424"/>
        </pc:sldMkLst>
      </pc:sldChg>
      <pc:sldChg chg="del">
        <pc:chgData name="Shar Campbell" userId="7a8fa572edddc6ea" providerId="LiveId" clId="{8B41991E-75C1-4DE6-83AE-F88440A314D1}" dt="2021-09-10T01:03:40.432" v="213" actId="2696"/>
        <pc:sldMkLst>
          <pc:docMk/>
          <pc:sldMk cId="3333809746" sldId="6425"/>
        </pc:sldMkLst>
      </pc:sldChg>
      <pc:sldChg chg="del">
        <pc:chgData name="Shar Campbell" userId="7a8fa572edddc6ea" providerId="LiveId" clId="{8B41991E-75C1-4DE6-83AE-F88440A314D1}" dt="2021-09-10T01:03:40.432" v="213" actId="2696"/>
        <pc:sldMkLst>
          <pc:docMk/>
          <pc:sldMk cId="941072010" sldId="6426"/>
        </pc:sldMkLst>
      </pc:sldChg>
      <pc:sldChg chg="del">
        <pc:chgData name="Shar Campbell" userId="7a8fa572edddc6ea" providerId="LiveId" clId="{8B41991E-75C1-4DE6-83AE-F88440A314D1}" dt="2021-09-10T01:03:40.432" v="213" actId="2696"/>
        <pc:sldMkLst>
          <pc:docMk/>
          <pc:sldMk cId="148625544" sldId="6427"/>
        </pc:sldMkLst>
      </pc:sldChg>
      <pc:sldChg chg="del">
        <pc:chgData name="Shar Campbell" userId="7a8fa572edddc6ea" providerId="LiveId" clId="{8B41991E-75C1-4DE6-83AE-F88440A314D1}" dt="2021-09-10T01:03:40.432" v="213" actId="2696"/>
        <pc:sldMkLst>
          <pc:docMk/>
          <pc:sldMk cId="1691164434" sldId="64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9/9/2021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92561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37880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202068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62261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138915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3483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170244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410276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77017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3753336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94032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163867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3528964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901444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312791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1135043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3371612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538335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422732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569743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2917180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934701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1058663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256642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187121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1526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551708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2746969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286180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720199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3077623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13554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807786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2328023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3560376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3981007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1743292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3298728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417327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13365476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8547593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167103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41388495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4022086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5623196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2728297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2933911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300218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209989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33509393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9/9/2021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9/9/2021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9/9/2021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9/9/2021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9/9/2021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9/9/2021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9/9/2021</a:t>
            </a:fld>
            <a:endParaRPr lang="en-US"/>
          </a:p>
        </p:txBody>
      </p:sp>
      <p:sp>
        <p:nvSpPr>
          <p:cNvPr id="8" name="Footer Placeholder 7"/>
          <p:cNvSpPr>
            <a:spLocks noGrp="1"/>
          </p:cNvSpPr>
          <p:nvPr>
            <p:ph type="ftr" sz="quarter" idx="11"/>
          </p:nvPr>
        </p:nvSpPr>
        <p:spPr/>
        <p:txBody>
          <a:bodyPr/>
          <a:lstStyle/>
          <a:p>
            <a:r>
              <a:rPr lang="en-US"/>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9/9/2021</a:t>
            </a:fld>
            <a:endParaRPr lang="en-US"/>
          </a:p>
        </p:txBody>
      </p:sp>
      <p:sp>
        <p:nvSpPr>
          <p:cNvPr id="4" name="Footer Placeholder 3"/>
          <p:cNvSpPr>
            <a:spLocks noGrp="1"/>
          </p:cNvSpPr>
          <p:nvPr>
            <p:ph type="ftr" sz="quarter" idx="11"/>
          </p:nvPr>
        </p:nvSpPr>
        <p:spPr/>
        <p:txBody>
          <a:bodyPr/>
          <a:lstStyle/>
          <a:p>
            <a:r>
              <a:rPr lang="en-US"/>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9/9/2021</a:t>
            </a:fld>
            <a:endParaRPr lang="en-US"/>
          </a:p>
        </p:txBody>
      </p:sp>
      <p:sp>
        <p:nvSpPr>
          <p:cNvPr id="3" name="Footer Placeholder 2"/>
          <p:cNvSpPr>
            <a:spLocks noGrp="1"/>
          </p:cNvSpPr>
          <p:nvPr>
            <p:ph type="ftr" sz="quarter" idx="11"/>
          </p:nvPr>
        </p:nvSpPr>
        <p:spPr/>
        <p:txBody>
          <a:bodyPr/>
          <a:lstStyle/>
          <a:p>
            <a:r>
              <a:rPr lang="en-US"/>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9/9/2021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9/9/2021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9/9/2021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rthurbaileyministries.com/feast-day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mailchi.mp/michaelrood/yjgoqs9iwk-1280652?e=1c04a7419c"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The Day of Trumpets/Yom </a:t>
            </a:r>
            <a:r>
              <a:rPr lang="en-US" sz="5400" dirty="0" err="1">
                <a:solidFill>
                  <a:schemeClr val="bg1"/>
                </a:solidFill>
              </a:rPr>
              <a:t>Teruah</a:t>
            </a:r>
            <a:r>
              <a:rPr lang="en-US" sz="5400" dirty="0">
                <a:solidFill>
                  <a:schemeClr val="bg1"/>
                </a:solidFill>
              </a:rPr>
              <a:t> ‘False Prophets and Prophecies’</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Yom Teruah/The Day of Trumpets is the Feast where false prophets, prophecies, and Jewish traditions are on full display for the whole world to see the massive confusion surrounding this Biblical Holy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90557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227" y="389239"/>
            <a:ext cx="7673546" cy="4213654"/>
          </a:xfrm>
        </p:spPr>
        <p:txBody>
          <a:bodyPr>
            <a:normAutofit fontScale="77500" lnSpcReduction="20000"/>
          </a:bodyPr>
          <a:lstStyle/>
          <a:p>
            <a:pPr marL="0" indent="0" algn="ctr">
              <a:buNone/>
            </a:pPr>
            <a:r>
              <a:rPr lang="en-US" sz="4000" dirty="0">
                <a:solidFill>
                  <a:schemeClr val="bg1"/>
                </a:solidFill>
              </a:rPr>
              <a:t>Judaism and its Babylonian influence is on full display during this time of the Feast season and have effectively caused many in the Messianic traditions to acknowledge a Jewish new year called Rosh Hashanah.  This has perpetuated a tradition declaring that ancient Hebrews or the ancient Israelites had several different calendars they observed. Is the head of the year in the seventh month? What did Yeshua the Messiah say about these things?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0851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Lev 23:23 And the LORD </a:t>
            </a:r>
            <a:r>
              <a:rPr lang="en-US" sz="4000" dirty="0" err="1">
                <a:solidFill>
                  <a:schemeClr val="bg1"/>
                </a:solidFill>
              </a:rPr>
              <a:t>spake</a:t>
            </a:r>
            <a:r>
              <a:rPr lang="en-US" sz="4000" dirty="0">
                <a:solidFill>
                  <a:schemeClr val="bg1"/>
                </a:solidFill>
              </a:rPr>
              <a:t> unto Moses, saying, Lev 23:24 Speak unto the children of Israel, saying, In the seventh month, in the first day of the month, shall ye have a </a:t>
            </a:r>
            <a:r>
              <a:rPr lang="en-US" sz="4000" dirty="0" err="1">
                <a:solidFill>
                  <a:schemeClr val="bg1"/>
                </a:solidFill>
              </a:rPr>
              <a:t>sabbath</a:t>
            </a:r>
            <a:r>
              <a:rPr lang="en-US" sz="4000" dirty="0">
                <a:solidFill>
                  <a:schemeClr val="bg1"/>
                </a:solidFill>
              </a:rPr>
              <a:t>, </a:t>
            </a:r>
            <a:r>
              <a:rPr lang="en-US" sz="4000" b="1" u="sng" dirty="0">
                <a:solidFill>
                  <a:schemeClr val="bg1"/>
                </a:solidFill>
              </a:rPr>
              <a:t>a memorial of blowing of trumpets</a:t>
            </a:r>
            <a:r>
              <a:rPr lang="en-US" sz="4000" dirty="0">
                <a:solidFill>
                  <a:schemeClr val="bg1"/>
                </a:solidFill>
              </a:rPr>
              <a:t>, an holy convocation. </a:t>
            </a:r>
          </a:p>
          <a:p>
            <a:pPr marL="0" indent="0" algn="ctr">
              <a:buNone/>
            </a:pPr>
            <a:r>
              <a:rPr lang="en-US" sz="4000" dirty="0">
                <a:solidFill>
                  <a:schemeClr val="bg1"/>
                </a:solidFill>
              </a:rPr>
              <a:t>Lev 23:25 Ye shall do no servile work therein: but ye shall offer an offering made by fire unto the LORD.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79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Memorial - </a:t>
            </a:r>
            <a:r>
              <a:rPr lang="en-US" sz="3600" b="1" dirty="0">
                <a:solidFill>
                  <a:schemeClr val="bg1"/>
                </a:solidFill>
              </a:rPr>
              <a:t>02146 </a:t>
            </a:r>
            <a:r>
              <a:rPr lang="he-IL" sz="3600" dirty="0">
                <a:solidFill>
                  <a:schemeClr val="bg1"/>
                </a:solidFill>
              </a:rPr>
              <a:t>זִכָּרוֹן</a:t>
            </a:r>
            <a:r>
              <a:rPr lang="en-US" sz="3600" dirty="0">
                <a:solidFill>
                  <a:schemeClr val="bg1"/>
                </a:solidFill>
              </a:rPr>
              <a:t> </a:t>
            </a:r>
            <a:r>
              <a:rPr lang="en-US" sz="3600" dirty="0" err="1">
                <a:solidFill>
                  <a:schemeClr val="bg1"/>
                </a:solidFill>
              </a:rPr>
              <a:t>zikrown</a:t>
            </a:r>
            <a:r>
              <a:rPr lang="en-US" sz="3600" dirty="0">
                <a:solidFill>
                  <a:schemeClr val="bg1"/>
                </a:solidFill>
              </a:rPr>
              <a:t> </a:t>
            </a:r>
          </a:p>
          <a:p>
            <a:pPr marL="0" indent="0" algn="ctr">
              <a:buNone/>
            </a:pPr>
            <a:r>
              <a:rPr lang="en-US" sz="3600" dirty="0">
                <a:solidFill>
                  <a:schemeClr val="bg1"/>
                </a:solidFill>
              </a:rPr>
              <a:t>{</a:t>
            </a:r>
            <a:r>
              <a:rPr lang="en-US" sz="3600" dirty="0" err="1">
                <a:solidFill>
                  <a:schemeClr val="bg1"/>
                </a:solidFill>
              </a:rPr>
              <a:t>zik-rone</a:t>
            </a:r>
            <a:r>
              <a:rPr lang="en-US" sz="3600" dirty="0">
                <a:solidFill>
                  <a:schemeClr val="bg1"/>
                </a:solidFill>
              </a:rPr>
              <a:t>'} </a:t>
            </a:r>
          </a:p>
          <a:p>
            <a:pPr marL="0" indent="0" algn="ctr">
              <a:buNone/>
            </a:pPr>
            <a:r>
              <a:rPr lang="en-US" sz="3600" b="1" dirty="0">
                <a:solidFill>
                  <a:schemeClr val="bg1"/>
                </a:solidFill>
              </a:rPr>
              <a:t>Meaning:  </a:t>
            </a:r>
            <a:r>
              <a:rPr lang="en-US" sz="3600" dirty="0">
                <a:solidFill>
                  <a:schemeClr val="bg1"/>
                </a:solidFill>
              </a:rPr>
              <a:t>1) memorial, reminder, remembrance </a:t>
            </a:r>
          </a:p>
          <a:p>
            <a:pPr marL="0" indent="0" algn="ctr">
              <a:buNone/>
            </a:pPr>
            <a:r>
              <a:rPr lang="en-US" sz="3600" b="1" dirty="0">
                <a:solidFill>
                  <a:schemeClr val="bg1"/>
                </a:solidFill>
              </a:rPr>
              <a:t>Usage:  </a:t>
            </a:r>
            <a:r>
              <a:rPr lang="en-US" sz="3600" dirty="0">
                <a:solidFill>
                  <a:schemeClr val="bg1"/>
                </a:solidFill>
              </a:rPr>
              <a:t>AV - memorial 17, remembrance 6, </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6226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Nu 29:1 And in the seventh month, on the first day of the month, ye shall have an holy convocation; ye shall do no servile work: it is a day of blowing the trumpets unto you.</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5184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Last year we taught on Religion and the Feast of Trumpets. You can find this teaching on our website @ </a:t>
            </a:r>
            <a:r>
              <a:rPr lang="en-US" sz="4000" b="1" u="sng" dirty="0">
                <a:solidFill>
                  <a:schemeClr val="bg1"/>
                </a:solidFill>
                <a:hlinkClick r:id="rId4"/>
              </a:rPr>
              <a:t>https://arthurbaileyministries.com/feast-days/</a:t>
            </a:r>
            <a:r>
              <a:rPr lang="en-US" sz="4000" b="1" dirty="0">
                <a:solidFill>
                  <a:schemeClr val="bg1"/>
                </a:solidFill>
              </a:rPr>
              <a:t> </a:t>
            </a:r>
            <a:r>
              <a:rPr lang="en-US" sz="4000" dirty="0">
                <a:solidFill>
                  <a:schemeClr val="bg1"/>
                </a:solidFill>
              </a:rPr>
              <a:t> </a:t>
            </a:r>
          </a:p>
          <a:p>
            <a:pPr marL="0" indent="0" algn="ctr">
              <a:buNone/>
            </a:pPr>
            <a:r>
              <a:rPr lang="en-US" sz="4000" dirty="0">
                <a:solidFill>
                  <a:schemeClr val="bg1"/>
                </a:solidFill>
              </a:rPr>
              <a:t>Brother Marcus of House of Israel - United Kingdom did an excellent teaching this morning called The Feast of Trumpets - Deliverance &amp; the Law.</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6885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Warning from </a:t>
            </a:r>
            <a:r>
              <a:rPr lang="en-US" sz="4000" dirty="0" err="1">
                <a:solidFill>
                  <a:schemeClr val="bg1"/>
                </a:solidFill>
              </a:rPr>
              <a:t>YeHoVaH</a:t>
            </a:r>
            <a:endParaRPr lang="en-US" sz="4000" dirty="0">
              <a:solidFill>
                <a:schemeClr val="bg1"/>
              </a:solidFill>
            </a:endParaRPr>
          </a:p>
          <a:p>
            <a:pPr marL="0" indent="0" algn="ctr">
              <a:buNone/>
            </a:pPr>
            <a:r>
              <a:rPr lang="en-US" sz="4000" dirty="0">
                <a:solidFill>
                  <a:schemeClr val="bg1"/>
                </a:solidFill>
              </a:rPr>
              <a:t>Do Not Add – Do Not Take Away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4139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4032164"/>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4:1</a:t>
            </a:r>
            <a:r>
              <a:rPr lang="en-US" sz="4000" dirty="0">
                <a:solidFill>
                  <a:schemeClr val="bg1"/>
                </a:solidFill>
              </a:rPr>
              <a:t> Now therefore hearken, O Israel, unto the statutes and unto the judgments, which I teach you, for to do </a:t>
            </a:r>
            <a:r>
              <a:rPr lang="en-US" sz="4000" i="1" dirty="0">
                <a:solidFill>
                  <a:schemeClr val="bg1"/>
                </a:solidFill>
              </a:rPr>
              <a:t>them, </a:t>
            </a:r>
            <a:r>
              <a:rPr lang="en-US" sz="4000" dirty="0">
                <a:solidFill>
                  <a:schemeClr val="bg1"/>
                </a:solidFill>
              </a:rPr>
              <a:t>that ye may live, and go in and possess the land which the LORD God of your fathers </a:t>
            </a:r>
            <a:r>
              <a:rPr lang="en-US" sz="4000" dirty="0" err="1">
                <a:solidFill>
                  <a:schemeClr val="bg1"/>
                </a:solidFill>
              </a:rPr>
              <a:t>giveth</a:t>
            </a:r>
            <a:r>
              <a:rPr lang="en-US" sz="4000" dirty="0">
                <a:solidFill>
                  <a:schemeClr val="bg1"/>
                </a:solidFill>
              </a:rPr>
              <a:t> you. </a:t>
            </a:r>
          </a:p>
          <a:p>
            <a:pPr marL="0" indent="0" algn="ctr">
              <a:buNone/>
            </a:pPr>
            <a:r>
              <a:rPr lang="en-US" sz="4000" baseline="30000" dirty="0">
                <a:solidFill>
                  <a:schemeClr val="bg1"/>
                </a:solidFill>
              </a:rPr>
              <a:t>Dt 4:2</a:t>
            </a:r>
            <a:r>
              <a:rPr lang="en-US" sz="4000" dirty="0">
                <a:solidFill>
                  <a:schemeClr val="bg1"/>
                </a:solidFill>
              </a:rPr>
              <a:t> </a:t>
            </a:r>
            <a:r>
              <a:rPr lang="en-US" sz="4000" u="sng" dirty="0">
                <a:solidFill>
                  <a:schemeClr val="bg1"/>
                </a:solidFill>
              </a:rPr>
              <a:t>Ye shall not add unto the word which I command you, neither shall ye diminish </a:t>
            </a:r>
            <a:r>
              <a:rPr lang="en-US" sz="4000" i="1" u="sng" dirty="0">
                <a:solidFill>
                  <a:schemeClr val="bg1"/>
                </a:solidFill>
              </a:rPr>
              <a:t>aught </a:t>
            </a:r>
            <a:r>
              <a:rPr lang="en-US" sz="4000" u="sng" dirty="0">
                <a:solidFill>
                  <a:schemeClr val="bg1"/>
                </a:solidFill>
              </a:rPr>
              <a:t>from it</a:t>
            </a:r>
            <a:r>
              <a:rPr lang="en-US" sz="4000" dirty="0">
                <a:solidFill>
                  <a:schemeClr val="bg1"/>
                </a:solidFill>
              </a:rPr>
              <a:t>, that ye may keep the commandments of the LORD your God which I command you.</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1293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12:31</a:t>
            </a:r>
            <a:r>
              <a:rPr lang="en-US" sz="4000" dirty="0">
                <a:solidFill>
                  <a:schemeClr val="bg1"/>
                </a:solidFill>
              </a:rPr>
              <a:t> Thou shalt not do so unto the LORD thy God: for every abomination to the LORD, which he </a:t>
            </a:r>
            <a:r>
              <a:rPr lang="en-US" sz="4000" dirty="0" err="1">
                <a:solidFill>
                  <a:schemeClr val="bg1"/>
                </a:solidFill>
              </a:rPr>
              <a:t>hateth</a:t>
            </a:r>
            <a:r>
              <a:rPr lang="en-US" sz="4000" dirty="0">
                <a:solidFill>
                  <a:schemeClr val="bg1"/>
                </a:solidFill>
              </a:rPr>
              <a:t>, have they done unto their gods; for even their sons and their daughters they have burnt in the fire to their gods. </a:t>
            </a:r>
          </a:p>
          <a:p>
            <a:pPr marL="0" indent="0" algn="ctr">
              <a:buNone/>
            </a:pPr>
            <a:r>
              <a:rPr lang="en-US" sz="4000" baseline="30000" dirty="0" err="1">
                <a:solidFill>
                  <a:schemeClr val="bg1"/>
                </a:solidFill>
              </a:rPr>
              <a:t>Dt</a:t>
            </a:r>
            <a:r>
              <a:rPr lang="en-US" sz="4000" baseline="30000" dirty="0">
                <a:solidFill>
                  <a:schemeClr val="bg1"/>
                </a:solidFill>
              </a:rPr>
              <a:t> 12:32</a:t>
            </a:r>
            <a:r>
              <a:rPr lang="en-US" sz="4000" dirty="0">
                <a:solidFill>
                  <a:schemeClr val="bg1"/>
                </a:solidFill>
              </a:rPr>
              <a:t> What thing </a:t>
            </a:r>
            <a:r>
              <a:rPr lang="en-US" sz="4000" dirty="0" err="1">
                <a:solidFill>
                  <a:schemeClr val="bg1"/>
                </a:solidFill>
              </a:rPr>
              <a:t>soever</a:t>
            </a:r>
            <a:r>
              <a:rPr lang="en-US" sz="4000" dirty="0">
                <a:solidFill>
                  <a:schemeClr val="bg1"/>
                </a:solidFill>
              </a:rPr>
              <a:t> I command you, observe to do it: </a:t>
            </a:r>
            <a:r>
              <a:rPr lang="en-US" sz="4000" u="sng" dirty="0">
                <a:solidFill>
                  <a:schemeClr val="bg1"/>
                </a:solidFill>
              </a:rPr>
              <a:t>thou shalt not add thereto, nor diminish from it</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7504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Jos 1:7</a:t>
            </a:r>
            <a:r>
              <a:rPr lang="en-US" sz="4000" dirty="0">
                <a:solidFill>
                  <a:schemeClr val="bg1"/>
                </a:solidFill>
              </a:rPr>
              <a:t> Be strong and very courageous. Be careful to obey all the law my servant Moses gave you; </a:t>
            </a:r>
            <a:r>
              <a:rPr lang="en-US" sz="4000" u="sng" dirty="0">
                <a:solidFill>
                  <a:schemeClr val="bg1"/>
                </a:solidFill>
              </a:rPr>
              <a:t>do not turn from it to the right or to the left</a:t>
            </a:r>
            <a:r>
              <a:rPr lang="en-US" sz="4000" dirty="0">
                <a:solidFill>
                  <a:schemeClr val="bg1"/>
                </a:solidFill>
              </a:rPr>
              <a:t>, that you may be successful wherever you go.</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96713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Jos 23:6</a:t>
            </a:r>
            <a:r>
              <a:rPr lang="en-US" sz="4000" dirty="0">
                <a:solidFill>
                  <a:schemeClr val="bg1"/>
                </a:solidFill>
              </a:rPr>
              <a:t> Be ye therefore very courageous to keep and to do all that is written in the book of the law of Moses, that ye turn not aside therefrom </a:t>
            </a:r>
            <a:r>
              <a:rPr lang="en-US" sz="4000" i="1" dirty="0">
                <a:solidFill>
                  <a:schemeClr val="bg1"/>
                </a:solidFill>
              </a:rPr>
              <a:t>to </a:t>
            </a:r>
            <a:r>
              <a:rPr lang="en-US" sz="4000" dirty="0">
                <a:solidFill>
                  <a:schemeClr val="bg1"/>
                </a:solidFill>
              </a:rPr>
              <a:t>the right hand or </a:t>
            </a:r>
            <a:r>
              <a:rPr lang="en-US" sz="4000" i="1" dirty="0">
                <a:solidFill>
                  <a:schemeClr val="bg1"/>
                </a:solidFill>
              </a:rPr>
              <a:t>to </a:t>
            </a:r>
            <a:r>
              <a:rPr lang="en-US" sz="4000" dirty="0">
                <a:solidFill>
                  <a:schemeClr val="bg1"/>
                </a:solidFill>
              </a:rPr>
              <a:t>the left;</a:t>
            </a:r>
          </a:p>
          <a:p>
            <a:pPr marL="0" indent="0" algn="ctr">
              <a:buNone/>
            </a:pPr>
            <a:r>
              <a:rPr lang="en-US" sz="4000" dirty="0">
                <a:solidFill>
                  <a:schemeClr val="bg1"/>
                </a:solidFill>
              </a:rPr>
              <a:t> </a:t>
            </a:r>
          </a:p>
          <a:p>
            <a:pPr marL="0" indent="0" algn="ctr">
              <a:buNone/>
            </a:pPr>
            <a:r>
              <a:rPr lang="en-US" sz="4000" baseline="30000" dirty="0">
                <a:solidFill>
                  <a:schemeClr val="bg1"/>
                </a:solidFill>
              </a:rPr>
              <a:t>Pr 30:5</a:t>
            </a:r>
            <a:r>
              <a:rPr lang="en-US" sz="4000" dirty="0">
                <a:solidFill>
                  <a:schemeClr val="bg1"/>
                </a:solidFill>
              </a:rPr>
              <a:t> Every word of God </a:t>
            </a:r>
            <a:r>
              <a:rPr lang="en-US" sz="4000" i="1" dirty="0">
                <a:solidFill>
                  <a:schemeClr val="bg1"/>
                </a:solidFill>
              </a:rPr>
              <a:t>is </a:t>
            </a:r>
            <a:r>
              <a:rPr lang="en-US" sz="4000" dirty="0">
                <a:solidFill>
                  <a:schemeClr val="bg1"/>
                </a:solidFill>
              </a:rPr>
              <a:t>pure: he </a:t>
            </a:r>
            <a:r>
              <a:rPr lang="en-US" sz="4000" i="1" dirty="0">
                <a:solidFill>
                  <a:schemeClr val="bg1"/>
                </a:solidFill>
              </a:rPr>
              <a:t>is </a:t>
            </a:r>
            <a:r>
              <a:rPr lang="en-US" sz="4000" dirty="0">
                <a:solidFill>
                  <a:schemeClr val="bg1"/>
                </a:solidFill>
              </a:rPr>
              <a:t>a shield unto them that put their trust in him. </a:t>
            </a:r>
          </a:p>
          <a:p>
            <a:pPr marL="0" indent="0" algn="ctr">
              <a:buNone/>
            </a:pPr>
            <a:r>
              <a:rPr lang="en-US" sz="4000" baseline="30000" dirty="0">
                <a:solidFill>
                  <a:schemeClr val="bg1"/>
                </a:solidFill>
              </a:rPr>
              <a:t>Pr 30:6</a:t>
            </a:r>
            <a:r>
              <a:rPr lang="en-US" sz="4000" dirty="0">
                <a:solidFill>
                  <a:schemeClr val="bg1"/>
                </a:solidFill>
              </a:rPr>
              <a:t> Add thou not unto his words, lest he reprove thee, and thou be found a liar.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2762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51023"/>
            <a:ext cx="7334250" cy="4063828"/>
          </a:xfrm>
        </p:spPr>
        <p:txBody>
          <a:bodyPr>
            <a:normAutofit fontScale="77500" lnSpcReduction="20000"/>
          </a:bodyPr>
          <a:lstStyle/>
          <a:p>
            <a:pPr marL="0" indent="0" algn="ctr">
              <a:buNone/>
            </a:pPr>
            <a:r>
              <a:rPr lang="en-US" sz="4000" baseline="30000" dirty="0">
                <a:solidFill>
                  <a:schemeClr val="bg1"/>
                </a:solidFill>
              </a:rPr>
              <a:t>Rev 22:18</a:t>
            </a:r>
            <a:r>
              <a:rPr lang="en-US" sz="4000" dirty="0">
                <a:solidFill>
                  <a:schemeClr val="bg1"/>
                </a:solidFill>
              </a:rPr>
              <a:t> For I testify unto every man that </a:t>
            </a:r>
            <a:r>
              <a:rPr lang="en-US" sz="4000" dirty="0" err="1">
                <a:solidFill>
                  <a:schemeClr val="bg1"/>
                </a:solidFill>
              </a:rPr>
              <a:t>heareth</a:t>
            </a:r>
            <a:r>
              <a:rPr lang="en-US" sz="4000" dirty="0">
                <a:solidFill>
                  <a:schemeClr val="bg1"/>
                </a:solidFill>
              </a:rPr>
              <a:t> the words of the prophecy of this book, If any man shall add unto these things, God shall add unto him the plagues that are written in this book: </a:t>
            </a:r>
          </a:p>
          <a:p>
            <a:pPr marL="0" indent="0" algn="ctr">
              <a:buNone/>
            </a:pPr>
            <a:r>
              <a:rPr lang="en-US" sz="4000" baseline="30000" dirty="0">
                <a:solidFill>
                  <a:schemeClr val="bg1"/>
                </a:solidFill>
              </a:rPr>
              <a:t>Rev 22:19</a:t>
            </a:r>
            <a:r>
              <a:rPr lang="en-US" sz="4000" dirty="0">
                <a:solidFill>
                  <a:schemeClr val="bg1"/>
                </a:solidFill>
              </a:rPr>
              <a:t> And if any man shall take away from the words of the book of this prophecy, God shall take away his part out of the book of life, and out of the holy city, and </a:t>
            </a:r>
            <a:r>
              <a:rPr lang="en-US" sz="4000" i="1" dirty="0">
                <a:solidFill>
                  <a:schemeClr val="bg1"/>
                </a:solidFill>
              </a:rPr>
              <a:t>from </a:t>
            </a:r>
            <a:r>
              <a:rPr lang="en-US" sz="4000" dirty="0">
                <a:solidFill>
                  <a:schemeClr val="bg1"/>
                </a:solidFill>
              </a:rPr>
              <a:t>the things which are written in this book.</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079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Despite all these warnings from YeHoVaH, men and women add and take away, or as YeHoVaH told Joshua, </a:t>
            </a:r>
            <a:r>
              <a:rPr lang="en-US" sz="4000" u="sng" dirty="0">
                <a:solidFill>
                  <a:schemeClr val="bg1"/>
                </a:solidFill>
              </a:rPr>
              <a:t>do not turn from it to the right or to the left.</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dirty="0">
                <a:solidFill>
                  <a:schemeClr val="bg1"/>
                </a:solidFill>
              </a:rPr>
              <a:t>Prior to the Babylonian captivity, during the days of the kings, the seventh month was called </a:t>
            </a:r>
            <a:r>
              <a:rPr lang="en-US" sz="4000" dirty="0" err="1">
                <a:solidFill>
                  <a:schemeClr val="bg1"/>
                </a:solidFill>
              </a:rPr>
              <a:t>Ethanim</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2511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1Ki 8:2</a:t>
            </a:r>
            <a:r>
              <a:rPr lang="en-US" sz="4000" dirty="0">
                <a:solidFill>
                  <a:schemeClr val="bg1"/>
                </a:solidFill>
              </a:rPr>
              <a:t> And all the men of Israel assembled themselves unto king Solomon at the feast in the month </a:t>
            </a:r>
            <a:r>
              <a:rPr lang="en-US" sz="4000" dirty="0" err="1">
                <a:solidFill>
                  <a:schemeClr val="bg1"/>
                </a:solidFill>
              </a:rPr>
              <a:t>Ethanim</a:t>
            </a:r>
            <a:r>
              <a:rPr lang="en-US" sz="4000" dirty="0">
                <a:solidFill>
                  <a:schemeClr val="bg1"/>
                </a:solidFill>
              </a:rPr>
              <a:t>, which </a:t>
            </a:r>
            <a:r>
              <a:rPr lang="en-US" sz="4000" i="1" dirty="0">
                <a:solidFill>
                  <a:schemeClr val="bg1"/>
                </a:solidFill>
              </a:rPr>
              <a:t>is </a:t>
            </a:r>
            <a:r>
              <a:rPr lang="en-US" sz="4000" dirty="0">
                <a:solidFill>
                  <a:schemeClr val="bg1"/>
                </a:solidFill>
              </a:rPr>
              <a:t>the seventh month.</a:t>
            </a:r>
          </a:p>
          <a:p>
            <a:pPr marL="0" indent="0" algn="ctr">
              <a:buNone/>
            </a:pPr>
            <a:r>
              <a:rPr lang="en-US" sz="4000" dirty="0">
                <a:solidFill>
                  <a:schemeClr val="bg1"/>
                </a:solidFill>
              </a:rPr>
              <a:t> </a:t>
            </a:r>
          </a:p>
          <a:p>
            <a:pPr marL="0" indent="0" algn="ctr">
              <a:buNone/>
            </a:pPr>
            <a:r>
              <a:rPr lang="en-US" sz="4000" dirty="0">
                <a:solidFill>
                  <a:schemeClr val="bg1"/>
                </a:solidFill>
              </a:rPr>
              <a:t>Israel went into Babylon calling the first month </a:t>
            </a:r>
            <a:r>
              <a:rPr lang="en-US" sz="4000" dirty="0" err="1">
                <a:solidFill>
                  <a:schemeClr val="bg1"/>
                </a:solidFill>
              </a:rPr>
              <a:t>Abib</a:t>
            </a:r>
            <a:r>
              <a:rPr lang="en-US" sz="4000" dirty="0">
                <a:solidFill>
                  <a:schemeClr val="bg1"/>
                </a:solidFill>
              </a:rPr>
              <a:t> and came out of Babylon calling the first month Nisan.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5748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Israel went into Babylon calling the seventh month </a:t>
            </a:r>
            <a:r>
              <a:rPr lang="en-US" sz="4000" dirty="0" err="1">
                <a:solidFill>
                  <a:schemeClr val="bg1"/>
                </a:solidFill>
              </a:rPr>
              <a:t>Ethanim</a:t>
            </a:r>
            <a:r>
              <a:rPr lang="en-US" sz="4000" dirty="0">
                <a:solidFill>
                  <a:schemeClr val="bg1"/>
                </a:solidFill>
              </a:rPr>
              <a:t> and came out of Babylon calling the seventh month Tishri. </a:t>
            </a:r>
          </a:p>
          <a:p>
            <a:pPr marL="0" indent="0" algn="ctr">
              <a:buNone/>
            </a:pPr>
            <a:r>
              <a:rPr lang="en-US" sz="4000" dirty="0">
                <a:solidFill>
                  <a:schemeClr val="bg1"/>
                </a:solidFill>
              </a:rPr>
              <a:t>Both of those Hebrew words and their definitions were replaced with Babylonian words and their definitions. </a:t>
            </a:r>
          </a:p>
          <a:p>
            <a:pPr marL="0" indent="0" algn="ctr">
              <a:buNone/>
            </a:pPr>
            <a:r>
              <a:rPr lang="en-US" sz="4000" dirty="0">
                <a:solidFill>
                  <a:schemeClr val="bg1"/>
                </a:solidFill>
              </a:rPr>
              <a:t>Anyone who looks up </a:t>
            </a:r>
            <a:r>
              <a:rPr lang="en-US" sz="4000" dirty="0" err="1">
                <a:solidFill>
                  <a:schemeClr val="bg1"/>
                </a:solidFill>
              </a:rPr>
              <a:t>Tishrei</a:t>
            </a:r>
            <a:r>
              <a:rPr lang="en-US" sz="4000" dirty="0">
                <a:solidFill>
                  <a:schemeClr val="bg1"/>
                </a:solidFill>
              </a:rPr>
              <a:t> (Tishri) on the internet will see these definitions which solidify that Tishri is the Rosh Hashanah.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75407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4056878"/>
          </a:xfrm>
        </p:spPr>
        <p:txBody>
          <a:bodyPr>
            <a:normAutofit fontScale="70000" lnSpcReduction="20000"/>
          </a:bodyPr>
          <a:lstStyle/>
          <a:p>
            <a:pPr marL="0" lvl="0" indent="0" algn="ctr">
              <a:buNone/>
            </a:pPr>
            <a:r>
              <a:rPr lang="en-US" sz="4000" b="1" dirty="0">
                <a:solidFill>
                  <a:schemeClr val="bg1"/>
                </a:solidFill>
              </a:rPr>
              <a:t>The Hebrew Month of </a:t>
            </a:r>
            <a:r>
              <a:rPr lang="en-US" sz="4000" b="1" dirty="0" err="1">
                <a:solidFill>
                  <a:schemeClr val="bg1"/>
                </a:solidFill>
              </a:rPr>
              <a:t>Tishrei</a:t>
            </a:r>
            <a:r>
              <a:rPr lang="en-US" sz="4000" b="1" dirty="0">
                <a:solidFill>
                  <a:schemeClr val="bg1"/>
                </a:solidFill>
              </a:rPr>
              <a:t> - Jewish Calendar</a:t>
            </a:r>
          </a:p>
          <a:p>
            <a:pPr marL="0" indent="0" algn="ctr">
              <a:buNone/>
            </a:pPr>
            <a:r>
              <a:rPr lang="en-US" sz="4000" dirty="0">
                <a:solidFill>
                  <a:schemeClr val="bg1"/>
                </a:solidFill>
              </a:rPr>
              <a:t>www.chabad.org › library › </a:t>
            </a:r>
            <a:r>
              <a:rPr lang="en-US" sz="4000" dirty="0" err="1">
                <a:solidFill>
                  <a:schemeClr val="bg1"/>
                </a:solidFill>
              </a:rPr>
              <a:t>article_cdo</a:t>
            </a:r>
            <a:endParaRPr lang="en-US" sz="4000" dirty="0">
              <a:solidFill>
                <a:schemeClr val="bg1"/>
              </a:solidFill>
            </a:endParaRPr>
          </a:p>
          <a:p>
            <a:pPr marL="0" indent="0" algn="ctr">
              <a:buNone/>
            </a:pPr>
            <a:r>
              <a:rPr lang="en-US" sz="4000" dirty="0">
                <a:solidFill>
                  <a:schemeClr val="bg1"/>
                </a:solidFill>
              </a:rPr>
              <a:t>Aug 23, 2021 · </a:t>
            </a:r>
            <a:r>
              <a:rPr lang="en-US" sz="4000" dirty="0" err="1">
                <a:solidFill>
                  <a:schemeClr val="bg1"/>
                </a:solidFill>
              </a:rPr>
              <a:t>Tishrei</a:t>
            </a:r>
            <a:r>
              <a:rPr lang="en-US" sz="4000" dirty="0">
                <a:solidFill>
                  <a:schemeClr val="bg1"/>
                </a:solidFill>
              </a:rPr>
              <a:t> (Tishri), the first month of the Jewish year (the seventh when counting from Nisan), is full of momentous and meaningful days of celebration. Beginning with the High Holidays, in this month we celebrate Rosh Hashanah, the Ten Days of Repentance, Yom Kippur, Sukkot and </a:t>
            </a:r>
            <a:r>
              <a:rPr lang="en-US" sz="4000" dirty="0" err="1">
                <a:solidFill>
                  <a:schemeClr val="bg1"/>
                </a:solidFill>
              </a:rPr>
              <a:t>Simchat</a:t>
            </a:r>
            <a:r>
              <a:rPr lang="en-US" sz="4000" dirty="0">
                <a:solidFill>
                  <a:schemeClr val="bg1"/>
                </a:solidFill>
              </a:rPr>
              <a:t> Torah.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5024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err="1">
                <a:solidFill>
                  <a:schemeClr val="bg1"/>
                </a:solidFill>
              </a:rPr>
              <a:t>Tishrei</a:t>
            </a:r>
            <a:r>
              <a:rPr lang="en-US" sz="4000" b="1" dirty="0">
                <a:solidFill>
                  <a:schemeClr val="bg1"/>
                </a:solidFill>
              </a:rPr>
              <a:t> - Wikipedia</a:t>
            </a:r>
          </a:p>
          <a:p>
            <a:pPr marL="0" indent="0" algn="ctr">
              <a:buNone/>
            </a:pPr>
            <a:r>
              <a:rPr lang="en-US" sz="4000" dirty="0">
                <a:solidFill>
                  <a:schemeClr val="bg1"/>
                </a:solidFill>
              </a:rPr>
              <a:t>en.wikipedia.org › wiki › </a:t>
            </a:r>
            <a:r>
              <a:rPr lang="en-US" sz="4000" dirty="0" err="1">
                <a:solidFill>
                  <a:schemeClr val="bg1"/>
                </a:solidFill>
              </a:rPr>
              <a:t>Tishrei</a:t>
            </a:r>
            <a:endParaRPr lang="en-US" sz="4000" dirty="0">
              <a:solidFill>
                <a:schemeClr val="bg1"/>
              </a:solidFill>
            </a:endParaRPr>
          </a:p>
          <a:p>
            <a:pPr marL="0" indent="0" algn="ctr">
              <a:buNone/>
            </a:pPr>
            <a:r>
              <a:rPr lang="en-US" sz="4000" dirty="0" err="1">
                <a:solidFill>
                  <a:schemeClr val="bg1"/>
                </a:solidFill>
              </a:rPr>
              <a:t>Tishrei</a:t>
            </a:r>
            <a:r>
              <a:rPr lang="en-US" sz="4000" dirty="0">
                <a:solidFill>
                  <a:schemeClr val="bg1"/>
                </a:solidFill>
              </a:rPr>
              <a:t> (/ ˈ t ɪ ʃ r </a:t>
            </a:r>
            <a:r>
              <a:rPr lang="en-US" sz="4000" dirty="0" err="1">
                <a:solidFill>
                  <a:schemeClr val="bg1"/>
                </a:solidFill>
              </a:rPr>
              <a:t>eɪ</a:t>
            </a:r>
            <a:r>
              <a:rPr lang="en-US" sz="4000" dirty="0">
                <a:solidFill>
                  <a:schemeClr val="bg1"/>
                </a:solidFill>
              </a:rPr>
              <a:t> /) or Tishri (/ ˈ t ɪ ʃ r </a:t>
            </a:r>
            <a:r>
              <a:rPr lang="en-US" sz="4000" dirty="0" err="1">
                <a:solidFill>
                  <a:schemeClr val="bg1"/>
                </a:solidFill>
              </a:rPr>
              <a:t>i</a:t>
            </a:r>
            <a:r>
              <a:rPr lang="en-US" sz="4000" dirty="0">
                <a:solidFill>
                  <a:schemeClr val="bg1"/>
                </a:solidFill>
              </a:rPr>
              <a:t>ː /; Hebrew: תִּשְׁ</a:t>
            </a:r>
            <a:r>
              <a:rPr lang="en-US" sz="4000" dirty="0" err="1">
                <a:solidFill>
                  <a:schemeClr val="bg1"/>
                </a:solidFill>
              </a:rPr>
              <a:t>רֵי</a:t>
            </a:r>
            <a:r>
              <a:rPr lang="en-US" sz="4000" dirty="0">
                <a:solidFill>
                  <a:schemeClr val="bg1"/>
                </a:solidFill>
              </a:rPr>
              <a:t> ‎ ‎ </a:t>
            </a:r>
            <a:r>
              <a:rPr lang="en-US" sz="4000" dirty="0" err="1">
                <a:solidFill>
                  <a:schemeClr val="bg1"/>
                </a:solidFill>
              </a:rPr>
              <a:t>tīšrē</a:t>
            </a:r>
            <a:r>
              <a:rPr lang="en-US" sz="4000" dirty="0">
                <a:solidFill>
                  <a:schemeClr val="bg1"/>
                </a:solidFill>
              </a:rPr>
              <a:t> or תִּשְׁ</a:t>
            </a:r>
            <a:r>
              <a:rPr lang="en-US" sz="4000" dirty="0" err="1">
                <a:solidFill>
                  <a:schemeClr val="bg1"/>
                </a:solidFill>
              </a:rPr>
              <a:t>רִי</a:t>
            </a:r>
            <a:r>
              <a:rPr lang="en-US" sz="4000" dirty="0">
                <a:solidFill>
                  <a:schemeClr val="bg1"/>
                </a:solidFill>
              </a:rPr>
              <a:t> ‎ </a:t>
            </a:r>
            <a:r>
              <a:rPr lang="en-US" sz="4000" dirty="0" err="1">
                <a:solidFill>
                  <a:schemeClr val="bg1"/>
                </a:solidFill>
              </a:rPr>
              <a:t>tīšrī</a:t>
            </a:r>
            <a:r>
              <a:rPr lang="en-US" sz="4000" dirty="0">
                <a:solidFill>
                  <a:schemeClr val="bg1"/>
                </a:solidFill>
              </a:rPr>
              <a:t>; from </a:t>
            </a:r>
            <a:r>
              <a:rPr lang="en-US" sz="4000" dirty="0" err="1">
                <a:solidFill>
                  <a:schemeClr val="bg1"/>
                </a:solidFill>
              </a:rPr>
              <a:t>Akkadian</a:t>
            </a:r>
            <a:r>
              <a:rPr lang="en-US" sz="4000" dirty="0">
                <a:solidFill>
                  <a:schemeClr val="bg1"/>
                </a:solidFill>
              </a:rPr>
              <a:t> </a:t>
            </a:r>
            <a:r>
              <a:rPr lang="en-US" sz="4000" dirty="0" err="1">
                <a:solidFill>
                  <a:schemeClr val="bg1"/>
                </a:solidFill>
              </a:rPr>
              <a:t>tašrītu</a:t>
            </a:r>
            <a:r>
              <a:rPr lang="en-US" sz="4000" dirty="0">
                <a:solidFill>
                  <a:schemeClr val="bg1"/>
                </a:solidFill>
              </a:rPr>
              <a:t> "beginning", from </a:t>
            </a:r>
            <a:r>
              <a:rPr lang="en-US" sz="4000" dirty="0" err="1">
                <a:solidFill>
                  <a:schemeClr val="bg1"/>
                </a:solidFill>
              </a:rPr>
              <a:t>šurrû</a:t>
            </a:r>
            <a:r>
              <a:rPr lang="en-US" sz="4000" dirty="0">
                <a:solidFill>
                  <a:schemeClr val="bg1"/>
                </a:solidFill>
              </a:rPr>
              <a:t> "to begin") is the first month of the civil year (which starts on 1 </a:t>
            </a:r>
            <a:r>
              <a:rPr lang="en-US" sz="4000" dirty="0" err="1">
                <a:solidFill>
                  <a:schemeClr val="bg1"/>
                </a:solidFill>
              </a:rPr>
              <a:t>Tishrei</a:t>
            </a:r>
            <a:r>
              <a:rPr lang="en-US" sz="4000" dirty="0">
                <a:solidFill>
                  <a:schemeClr val="bg1"/>
                </a:solidFill>
              </a:rPr>
              <a:t>) and the seventh month of the ecclesiastical year (which starts on 1 Nisan) in the Hebrew calendar.</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08918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exiles that returned from Babylon were more Babylonian in their practice than Hebrew. </a:t>
            </a:r>
          </a:p>
          <a:p>
            <a:pPr marL="0" indent="0" algn="ctr">
              <a:buNone/>
            </a:pPr>
            <a:r>
              <a:rPr lang="en-US" sz="4000" dirty="0">
                <a:solidFill>
                  <a:schemeClr val="bg1"/>
                </a:solidFill>
              </a:rPr>
              <a:t> </a:t>
            </a:r>
          </a:p>
          <a:p>
            <a:pPr marL="0" indent="0" algn="ctr">
              <a:buNone/>
            </a:pPr>
            <a:r>
              <a:rPr lang="en-US" sz="4000" dirty="0">
                <a:solidFill>
                  <a:schemeClr val="bg1"/>
                </a:solidFill>
              </a:rPr>
              <a:t>Yom Teruah/The Day of Trumpets is the Feast where false prophets, prophecies, and Jewish traditions are on full display for the whole world to see the massive confusion surrounding this Biblical Holy Day.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5635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Judaism has effectively, over time, rebranded Yom Teruah/The Day of Trumpets as Rosh Hashanah, the Jewish New Year.</a:t>
            </a:r>
          </a:p>
          <a:p>
            <a:pPr marL="0" indent="0" algn="ctr">
              <a:buNone/>
            </a:pPr>
            <a:r>
              <a:rPr lang="en-US" sz="4000" dirty="0">
                <a:solidFill>
                  <a:schemeClr val="bg1"/>
                </a:solidFill>
              </a:rPr>
              <a:t>The church world and the people of the world, the unregenerate, see this Holy Day as a Jewish holiday, the Jewish new year.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5410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The Day of Trumpets/Yom Teruah ‘False Prophets and Prophecies’</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People are wishing one another a Happy New Year and speaking New Year blessings on people instead of reverencing YeHoVaH on His Holy Day. Messianic Jews who believe in Yeshua and Messianics who engage in Judaism try to mix them both together by celebrating the Jewish new year and celebrating YeHoVaH.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1157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Watching these Messianic, so-called Torah teachers, teaching from the rabbis, Talmud, and other Jewish and historical documents to justify mixing traditions with the Word while ignoring Deuteronomy 4 is mind blowing!</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36427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A Memorial of Blowing Trumpets </a:t>
            </a:r>
          </a:p>
          <a:p>
            <a:pPr marL="0" indent="0" algn="ctr">
              <a:buNone/>
            </a:pPr>
            <a:r>
              <a:rPr lang="en-US" sz="4000" dirty="0">
                <a:solidFill>
                  <a:schemeClr val="bg1"/>
                </a:solidFill>
              </a:rPr>
              <a:t> </a:t>
            </a:r>
          </a:p>
          <a:p>
            <a:pPr marL="0" indent="0" algn="ctr">
              <a:buNone/>
            </a:pPr>
            <a:r>
              <a:rPr lang="en-US" sz="4000" dirty="0">
                <a:solidFill>
                  <a:schemeClr val="bg1"/>
                </a:solidFill>
              </a:rPr>
              <a:t>1Sa 4:5 And when the ark of the covenant of the LORD came into the camp, all Israel shouted with a great shout, so that the earth rang again.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3617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011" y="494270"/>
            <a:ext cx="7562335" cy="4164227"/>
          </a:xfrm>
        </p:spPr>
        <p:txBody>
          <a:bodyPr>
            <a:normAutofit fontScale="77500" lnSpcReduction="20000"/>
          </a:bodyPr>
          <a:lstStyle/>
          <a:p>
            <a:pPr marL="0" indent="0" algn="ctr">
              <a:buNone/>
            </a:pPr>
            <a:r>
              <a:rPr lang="en-US" sz="4000" dirty="0">
                <a:solidFill>
                  <a:schemeClr val="bg1"/>
                </a:solidFill>
              </a:rPr>
              <a:t>The beauty of Yom Teruah is that you don't have to have a shofar to Teruah.</a:t>
            </a:r>
          </a:p>
          <a:p>
            <a:pPr marL="0" indent="0" algn="ctr">
              <a:buNone/>
            </a:pPr>
            <a:r>
              <a:rPr lang="en-US" sz="4000" dirty="0">
                <a:solidFill>
                  <a:schemeClr val="bg1"/>
                </a:solidFill>
              </a:rPr>
              <a:t> </a:t>
            </a:r>
          </a:p>
          <a:p>
            <a:pPr marL="0" indent="0" algn="ctr">
              <a:buNone/>
            </a:pPr>
            <a:r>
              <a:rPr lang="en-US" sz="4000" dirty="0">
                <a:solidFill>
                  <a:schemeClr val="bg1"/>
                </a:solidFill>
              </a:rPr>
              <a:t>Jos 6:5 And it shall come to pass, that when they make a long blast with the ram's horn, and when ye hear the sound of the trumpet, all the people shall shout with a </a:t>
            </a:r>
            <a:r>
              <a:rPr lang="en-US" sz="4000" b="1" u="sng" dirty="0">
                <a:solidFill>
                  <a:schemeClr val="bg1"/>
                </a:solidFill>
              </a:rPr>
              <a:t>great shout</a:t>
            </a:r>
            <a:r>
              <a:rPr lang="en-US" sz="4000" dirty="0">
                <a:solidFill>
                  <a:schemeClr val="bg1"/>
                </a:solidFill>
              </a:rPr>
              <a:t>; and the wall of the city shall fall down flat, and the people shall ascend up every man straight before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6606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Jos 6:20 So the people shouted when the priests blew with the trumpets: and it came to pass, when the people heard the sound of the trumpet, and the people shouted with a </a:t>
            </a:r>
            <a:r>
              <a:rPr lang="en-US" sz="4000" u="sng" dirty="0">
                <a:solidFill>
                  <a:schemeClr val="bg1"/>
                </a:solidFill>
              </a:rPr>
              <a:t>great shout</a:t>
            </a:r>
            <a:r>
              <a:rPr lang="en-US" sz="4000" dirty="0">
                <a:solidFill>
                  <a:schemeClr val="bg1"/>
                </a:solidFill>
              </a:rPr>
              <a:t>, that the wall fell down flat, so that the people went up into the city, every man straight before him, and they took the city.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68353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75735"/>
            <a:ext cx="7334250" cy="4207476"/>
          </a:xfrm>
        </p:spPr>
        <p:txBody>
          <a:bodyPr>
            <a:normAutofit fontScale="77500" lnSpcReduction="20000"/>
          </a:bodyPr>
          <a:lstStyle/>
          <a:p>
            <a:pPr marL="0" indent="0" algn="ctr">
              <a:buNone/>
            </a:pPr>
            <a:r>
              <a:rPr lang="en-US" sz="4000" dirty="0">
                <a:solidFill>
                  <a:schemeClr val="bg1"/>
                </a:solidFill>
              </a:rPr>
              <a:t>1Sa 4:5 And when the ark of the covenant of the LORD came into the camp, all Israel shouted with a </a:t>
            </a:r>
            <a:r>
              <a:rPr lang="en-US" sz="4000" b="1" u="sng" dirty="0">
                <a:solidFill>
                  <a:schemeClr val="bg1"/>
                </a:solidFill>
              </a:rPr>
              <a:t>great shout</a:t>
            </a:r>
            <a:r>
              <a:rPr lang="en-US" sz="4000" dirty="0">
                <a:solidFill>
                  <a:schemeClr val="bg1"/>
                </a:solidFill>
              </a:rPr>
              <a:t>, so that the earth rang again.</a:t>
            </a:r>
          </a:p>
          <a:p>
            <a:pPr marL="0" indent="0" algn="ctr">
              <a:buNone/>
            </a:pPr>
            <a:r>
              <a:rPr lang="en-US" sz="4000" dirty="0">
                <a:solidFill>
                  <a:schemeClr val="bg1"/>
                </a:solidFill>
              </a:rPr>
              <a:t> </a:t>
            </a:r>
          </a:p>
          <a:p>
            <a:pPr marL="0" indent="0" algn="ctr">
              <a:buNone/>
            </a:pPr>
            <a:r>
              <a:rPr lang="en-US" sz="4000" dirty="0">
                <a:solidFill>
                  <a:schemeClr val="bg1"/>
                </a:solidFill>
              </a:rPr>
              <a:t>Ps 27:6 And now shall mine head be lifted up above mine enemies round about me: therefore will I offer in his tabernacle sacrifices of </a:t>
            </a:r>
            <a:r>
              <a:rPr lang="en-US" sz="4000" b="1" u="sng" dirty="0">
                <a:solidFill>
                  <a:schemeClr val="bg1"/>
                </a:solidFill>
              </a:rPr>
              <a:t>joy</a:t>
            </a:r>
            <a:r>
              <a:rPr lang="en-US" sz="4000" dirty="0">
                <a:solidFill>
                  <a:schemeClr val="bg1"/>
                </a:solidFill>
              </a:rPr>
              <a:t>; I will sing, yea, I will sing praises unto the LORD.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46755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Prior to this verse, the only time Trumpets were mentioned or heard was at Sinai in Exodus 19 and 20. Israel would have made that connection immediately and Father wanted them to remember what happened when they entered in Covenant with YeHoVaH saying, “Whatever He says, we will do”.</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66282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Day of Trumpets commemorates when YeHoVaH, the God of Abraham, Isaac, and Israel entered into Covenant with the nation of Israel.</a:t>
            </a:r>
          </a:p>
          <a:p>
            <a:pPr marL="0" indent="0" algn="ctr">
              <a:buNone/>
            </a:pPr>
            <a:r>
              <a:rPr lang="en-US" sz="4000" dirty="0">
                <a:solidFill>
                  <a:schemeClr val="bg1"/>
                </a:solidFill>
              </a:rPr>
              <a:t> </a:t>
            </a:r>
          </a:p>
          <a:p>
            <a:pPr marL="0" indent="0" algn="ctr">
              <a:buNone/>
            </a:pPr>
            <a:r>
              <a:rPr lang="en-US" sz="4000" dirty="0">
                <a:solidFill>
                  <a:schemeClr val="bg1"/>
                </a:solidFill>
              </a:rPr>
              <a:t>They were to obey His voice.</a:t>
            </a:r>
          </a:p>
          <a:p>
            <a:pPr marL="0" indent="0" algn="ctr">
              <a:buNone/>
            </a:pPr>
            <a:r>
              <a:rPr lang="en-US" sz="4000" dirty="0">
                <a:solidFill>
                  <a:schemeClr val="bg1"/>
                </a:solidFill>
              </a:rPr>
              <a:t>Exodus 19:5-6</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95425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Ex 19:5</a:t>
            </a:r>
            <a:r>
              <a:rPr lang="en-US" sz="4000" dirty="0">
                <a:solidFill>
                  <a:schemeClr val="bg1"/>
                </a:solidFill>
              </a:rPr>
              <a:t> Now therefore, if ye will obey my voice indeed, and keep my covenant, then ye shall be a peculiar treasure unto me above all people: for all the earth </a:t>
            </a:r>
            <a:r>
              <a:rPr lang="en-US" sz="4000" i="1" dirty="0">
                <a:solidFill>
                  <a:schemeClr val="bg1"/>
                </a:solidFill>
              </a:rPr>
              <a:t>is </a:t>
            </a:r>
            <a:r>
              <a:rPr lang="en-US" sz="4000" dirty="0">
                <a:solidFill>
                  <a:schemeClr val="bg1"/>
                </a:solidFill>
              </a:rPr>
              <a:t>mine: </a:t>
            </a:r>
          </a:p>
          <a:p>
            <a:pPr marL="0" indent="0" algn="ctr">
              <a:buNone/>
            </a:pPr>
            <a:r>
              <a:rPr lang="en-US" sz="4000" baseline="30000" dirty="0">
                <a:solidFill>
                  <a:schemeClr val="bg1"/>
                </a:solidFill>
              </a:rPr>
              <a:t>Ex 19:6</a:t>
            </a:r>
            <a:r>
              <a:rPr lang="en-US" sz="4000" dirty="0">
                <a:solidFill>
                  <a:schemeClr val="bg1"/>
                </a:solidFill>
              </a:rPr>
              <a:t> And ye shall be unto me a kingdom of priests, and an holy nation. These </a:t>
            </a:r>
            <a:r>
              <a:rPr lang="en-US" sz="4000" i="1" dirty="0">
                <a:solidFill>
                  <a:schemeClr val="bg1"/>
                </a:solidFill>
              </a:rPr>
              <a:t>are </a:t>
            </a:r>
            <a:r>
              <a:rPr lang="en-US" sz="4000" dirty="0">
                <a:solidFill>
                  <a:schemeClr val="bg1"/>
                </a:solidFill>
              </a:rPr>
              <a:t>the words which thou shalt speak unto the children of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67602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Ex 19:7</a:t>
            </a:r>
            <a:r>
              <a:rPr lang="en-US" sz="4000" dirty="0">
                <a:solidFill>
                  <a:schemeClr val="bg1"/>
                </a:solidFill>
              </a:rPr>
              <a:t> And Moses came and called for the elders of the people, and laid before their faces all these words which the LORD commanded him. </a:t>
            </a:r>
          </a:p>
          <a:p>
            <a:pPr marL="0" indent="0" algn="ctr">
              <a:buNone/>
            </a:pPr>
            <a:r>
              <a:rPr lang="en-US" sz="4000" baseline="30000" dirty="0">
                <a:solidFill>
                  <a:schemeClr val="bg1"/>
                </a:solidFill>
              </a:rPr>
              <a:t>Ex 19:8</a:t>
            </a:r>
            <a:r>
              <a:rPr lang="en-US" sz="4000" dirty="0">
                <a:solidFill>
                  <a:schemeClr val="bg1"/>
                </a:solidFill>
              </a:rPr>
              <a:t> And all the people answered together, and said, All that the LORD hath spoken we will do. And Moses returned the words of the people unto the LORD.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5343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False Prophets:</a:t>
            </a:r>
          </a:p>
          <a:p>
            <a:pPr marL="0" indent="0" algn="ctr">
              <a:buNone/>
            </a:pPr>
            <a:r>
              <a:rPr lang="en-US" sz="4000" dirty="0">
                <a:solidFill>
                  <a:schemeClr val="bg1"/>
                </a:solidFill>
              </a:rPr>
              <a:t>Those who say YeHoVaH said, </a:t>
            </a:r>
          </a:p>
          <a:p>
            <a:pPr marL="0" indent="0" algn="ctr">
              <a:buNone/>
            </a:pPr>
            <a:r>
              <a:rPr lang="en-US" sz="4000" dirty="0">
                <a:solidFill>
                  <a:schemeClr val="bg1"/>
                </a:solidFill>
              </a:rPr>
              <a:t>BUT </a:t>
            </a:r>
          </a:p>
          <a:p>
            <a:pPr marL="0" indent="0" algn="ctr">
              <a:buNone/>
            </a:pPr>
            <a:r>
              <a:rPr lang="en-US" sz="4000" dirty="0">
                <a:solidFill>
                  <a:schemeClr val="bg1"/>
                </a:solidFill>
              </a:rPr>
              <a:t>He did not say.</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9614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07773"/>
            <a:ext cx="7334250" cy="4359490"/>
          </a:xfrm>
        </p:spPr>
        <p:txBody>
          <a:bodyPr>
            <a:normAutofit fontScale="77500" lnSpcReduction="20000"/>
          </a:bodyPr>
          <a:lstStyle/>
          <a:p>
            <a:pPr marL="0" indent="0" algn="ctr">
              <a:buNone/>
            </a:pPr>
            <a:r>
              <a:rPr lang="en-US" sz="4000" baseline="30000" dirty="0" err="1">
                <a:solidFill>
                  <a:schemeClr val="bg1"/>
                </a:solidFill>
              </a:rPr>
              <a:t>Jer</a:t>
            </a:r>
            <a:r>
              <a:rPr lang="en-US" sz="4000" baseline="30000" dirty="0">
                <a:solidFill>
                  <a:schemeClr val="bg1"/>
                </a:solidFill>
              </a:rPr>
              <a:t> 23:20</a:t>
            </a:r>
            <a:r>
              <a:rPr lang="en-US" sz="4000" dirty="0">
                <a:solidFill>
                  <a:schemeClr val="bg1"/>
                </a:solidFill>
              </a:rPr>
              <a:t> The anger of the LORD shall not return, until he have executed, and till he have performed the thoughts of his heart: in the latter days ye shall consider it perfectly. </a:t>
            </a:r>
            <a:r>
              <a:rPr lang="en-US" sz="4000" baseline="30000" dirty="0" err="1">
                <a:solidFill>
                  <a:schemeClr val="bg1"/>
                </a:solidFill>
              </a:rPr>
              <a:t>Jer</a:t>
            </a:r>
            <a:r>
              <a:rPr lang="en-US" sz="4000" baseline="30000" dirty="0">
                <a:solidFill>
                  <a:schemeClr val="bg1"/>
                </a:solidFill>
              </a:rPr>
              <a:t> 23:21</a:t>
            </a:r>
            <a:r>
              <a:rPr lang="en-US" sz="4000" dirty="0">
                <a:solidFill>
                  <a:schemeClr val="bg1"/>
                </a:solidFill>
              </a:rPr>
              <a:t> </a:t>
            </a:r>
            <a:r>
              <a:rPr lang="en-US" sz="4000" u="sng" dirty="0">
                <a:solidFill>
                  <a:schemeClr val="bg1"/>
                </a:solidFill>
              </a:rPr>
              <a:t>I have not sent these prophets</a:t>
            </a:r>
            <a:r>
              <a:rPr lang="en-US" sz="4000" dirty="0">
                <a:solidFill>
                  <a:schemeClr val="bg1"/>
                </a:solidFill>
              </a:rPr>
              <a:t>, yet they ran: </a:t>
            </a:r>
            <a:r>
              <a:rPr lang="en-US" sz="4000" u="sng" dirty="0">
                <a:solidFill>
                  <a:schemeClr val="bg1"/>
                </a:solidFill>
              </a:rPr>
              <a:t>I have not spoken to them, yet they prophesied</a:t>
            </a:r>
            <a:r>
              <a:rPr lang="en-US" sz="4000" dirty="0">
                <a:solidFill>
                  <a:schemeClr val="bg1"/>
                </a:solidFill>
              </a:rPr>
              <a:t>. </a:t>
            </a:r>
            <a:r>
              <a:rPr lang="en-US" sz="4000" baseline="30000" dirty="0" err="1">
                <a:solidFill>
                  <a:schemeClr val="bg1"/>
                </a:solidFill>
              </a:rPr>
              <a:t>Jer</a:t>
            </a:r>
            <a:r>
              <a:rPr lang="en-US" sz="4000" baseline="30000" dirty="0">
                <a:solidFill>
                  <a:schemeClr val="bg1"/>
                </a:solidFill>
              </a:rPr>
              <a:t> 23:22</a:t>
            </a:r>
            <a:r>
              <a:rPr lang="en-US" sz="4000" dirty="0">
                <a:solidFill>
                  <a:schemeClr val="bg1"/>
                </a:solidFill>
              </a:rPr>
              <a:t> </a:t>
            </a:r>
            <a:r>
              <a:rPr lang="en-US" sz="4000" b="1" u="sng" dirty="0">
                <a:solidFill>
                  <a:schemeClr val="bg1"/>
                </a:solidFill>
              </a:rPr>
              <a:t>But</a:t>
            </a:r>
            <a:r>
              <a:rPr lang="en-US" sz="4000" dirty="0">
                <a:solidFill>
                  <a:schemeClr val="bg1"/>
                </a:solidFill>
              </a:rPr>
              <a:t> if they had stood in my counsel, and had caused my people to hear my words, then they should have turned them from their evil way, and from the evil of their doings.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6473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Messiah warned of false prophets who will deceive many.</a:t>
            </a:r>
          </a:p>
          <a:p>
            <a:pPr marL="0" indent="0" algn="ctr">
              <a:buNone/>
            </a:pPr>
            <a:r>
              <a:rPr lang="en-US" sz="4000" dirty="0">
                <a:solidFill>
                  <a:schemeClr val="bg1"/>
                </a:solidFill>
              </a:rPr>
              <a:t>Prior to His crucifixion, the disciples asked Yeshua this question: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92050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Mt 24:3</a:t>
            </a:r>
            <a:r>
              <a:rPr lang="en-US" sz="4000" dirty="0">
                <a:solidFill>
                  <a:schemeClr val="bg1"/>
                </a:solidFill>
              </a:rPr>
              <a:t> And as he sat upon the mount of Olives, the disciples came unto him privately, saying, Tell us, when shall these things be? and what </a:t>
            </a:r>
            <a:r>
              <a:rPr lang="en-US" sz="4000" i="1" dirty="0">
                <a:solidFill>
                  <a:schemeClr val="bg1"/>
                </a:solidFill>
              </a:rPr>
              <a:t>shall be </a:t>
            </a:r>
            <a:r>
              <a:rPr lang="en-US" sz="4000" dirty="0">
                <a:solidFill>
                  <a:schemeClr val="bg1"/>
                </a:solidFill>
              </a:rPr>
              <a:t>the sign of thy coming, and of the end of the world? </a:t>
            </a:r>
          </a:p>
          <a:p>
            <a:pPr marL="0" indent="0" algn="ctr">
              <a:buNone/>
            </a:pPr>
            <a:r>
              <a:rPr lang="en-US" sz="4000" baseline="30000" dirty="0">
                <a:solidFill>
                  <a:schemeClr val="bg1"/>
                </a:solidFill>
              </a:rPr>
              <a:t>Mt 24:4</a:t>
            </a:r>
            <a:r>
              <a:rPr lang="en-US" sz="4000" dirty="0">
                <a:solidFill>
                  <a:schemeClr val="bg1"/>
                </a:solidFill>
              </a:rPr>
              <a:t> And Jesus answered and said unto them, Take heed that no man deceive you. </a:t>
            </a:r>
          </a:p>
          <a:p>
            <a:pPr marL="0" indent="0" algn="ctr">
              <a:buNone/>
            </a:pPr>
            <a:r>
              <a:rPr lang="en-US" sz="4000" baseline="30000" dirty="0">
                <a:solidFill>
                  <a:schemeClr val="bg1"/>
                </a:solidFill>
              </a:rPr>
              <a:t>Mt 24:5</a:t>
            </a:r>
            <a:r>
              <a:rPr lang="en-US" sz="4000" dirty="0">
                <a:solidFill>
                  <a:schemeClr val="bg1"/>
                </a:solidFill>
              </a:rPr>
              <a:t> For many shall come in my name, saying, I am Christ; and shall deceive many.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75741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Twice in His explanation, He warned them of false prophets:</a:t>
            </a:r>
          </a:p>
          <a:p>
            <a:pPr marL="0" indent="0" algn="ctr">
              <a:buNone/>
            </a:pPr>
            <a:r>
              <a:rPr lang="en-US" sz="4000" dirty="0">
                <a:solidFill>
                  <a:schemeClr val="bg1"/>
                </a:solidFill>
              </a:rPr>
              <a:t> </a:t>
            </a:r>
          </a:p>
          <a:p>
            <a:pPr marL="0" indent="0" algn="ctr">
              <a:buNone/>
            </a:pPr>
            <a:r>
              <a:rPr lang="en-US" sz="4000" baseline="30000" dirty="0">
                <a:solidFill>
                  <a:schemeClr val="bg1"/>
                </a:solidFill>
              </a:rPr>
              <a:t>Mt 24:11</a:t>
            </a:r>
            <a:r>
              <a:rPr lang="en-US" sz="4000" dirty="0">
                <a:solidFill>
                  <a:schemeClr val="bg1"/>
                </a:solidFill>
              </a:rPr>
              <a:t> And many false prophets shall rise, and shall deceive many.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52310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24:24</a:t>
            </a:r>
            <a:r>
              <a:rPr lang="en-US" sz="4000" dirty="0">
                <a:solidFill>
                  <a:schemeClr val="bg1"/>
                </a:solidFill>
              </a:rPr>
              <a:t> For there shall arise false </a:t>
            </a:r>
            <a:r>
              <a:rPr lang="en-US" sz="4000" dirty="0" err="1">
                <a:solidFill>
                  <a:schemeClr val="bg1"/>
                </a:solidFill>
              </a:rPr>
              <a:t>Christs</a:t>
            </a:r>
            <a:r>
              <a:rPr lang="en-US" sz="4000" dirty="0">
                <a:solidFill>
                  <a:schemeClr val="bg1"/>
                </a:solidFill>
              </a:rPr>
              <a:t>, and false prophets, and shall show great signs and wonders; insomuch that, if </a:t>
            </a:r>
            <a:r>
              <a:rPr lang="en-US" sz="4000" i="1" dirty="0">
                <a:solidFill>
                  <a:schemeClr val="bg1"/>
                </a:solidFill>
              </a:rPr>
              <a:t>it were </a:t>
            </a:r>
            <a:r>
              <a:rPr lang="en-US" sz="4000" dirty="0">
                <a:solidFill>
                  <a:schemeClr val="bg1"/>
                </a:solidFill>
              </a:rPr>
              <a:t>possible, they shall deceive the very elect.</a:t>
            </a:r>
          </a:p>
          <a:p>
            <a:pPr marL="0" indent="0" algn="ctr">
              <a:buNone/>
            </a:pPr>
            <a:r>
              <a:rPr lang="en-US" sz="4000" dirty="0">
                <a:solidFill>
                  <a:schemeClr val="bg1"/>
                </a:solidFill>
              </a:rPr>
              <a:t> </a:t>
            </a:r>
          </a:p>
          <a:p>
            <a:pPr marL="0" indent="0" algn="ctr">
              <a:buNone/>
            </a:pPr>
            <a:r>
              <a:rPr lang="en-US" sz="4000" dirty="0">
                <a:solidFill>
                  <a:schemeClr val="bg1"/>
                </a:solidFill>
              </a:rPr>
              <a:t>How will the false prophets deceive many?</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4566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63379"/>
            <a:ext cx="7334250" cy="4051472"/>
          </a:xfrm>
        </p:spPr>
        <p:txBody>
          <a:bodyPr>
            <a:normAutofit fontScale="77500" lnSpcReduction="20000"/>
          </a:bodyPr>
          <a:lstStyle/>
          <a:p>
            <a:pPr marL="0" indent="0" algn="ctr">
              <a:buNone/>
            </a:pPr>
            <a:r>
              <a:rPr lang="en-US" sz="4000" dirty="0">
                <a:solidFill>
                  <a:schemeClr val="bg1"/>
                </a:solidFill>
              </a:rPr>
              <a:t>The answer: they will prophesy prophecies that are false, and many will believe them, follow them and repeat their prophecies.</a:t>
            </a:r>
          </a:p>
          <a:p>
            <a:pPr marL="0" indent="0" algn="ctr">
              <a:buNone/>
            </a:pPr>
            <a:r>
              <a:rPr lang="en-US" sz="4000" dirty="0">
                <a:solidFill>
                  <a:schemeClr val="bg1"/>
                </a:solidFill>
              </a:rPr>
              <a:t> </a:t>
            </a:r>
            <a:r>
              <a:rPr lang="en-US" sz="4000" u="sng" dirty="0">
                <a:solidFill>
                  <a:schemeClr val="bg1"/>
                </a:solidFill>
              </a:rPr>
              <a:t>False prophets</a:t>
            </a:r>
          </a:p>
          <a:p>
            <a:pPr marL="0" indent="0" algn="ctr">
              <a:buNone/>
            </a:pPr>
            <a:r>
              <a:rPr lang="en-US" sz="4000" dirty="0">
                <a:solidFill>
                  <a:schemeClr val="bg1"/>
                </a:solidFill>
              </a:rPr>
              <a:t>Those who declare the Messiah will return on the Day of Trumpets. </a:t>
            </a:r>
          </a:p>
          <a:p>
            <a:pPr marL="0" indent="0" algn="ctr">
              <a:buNone/>
            </a:pPr>
            <a:r>
              <a:rPr lang="en-US" sz="4000" u="sng" dirty="0">
                <a:solidFill>
                  <a:schemeClr val="bg1"/>
                </a:solidFill>
              </a:rPr>
              <a:t>False prophecy </a:t>
            </a:r>
          </a:p>
          <a:p>
            <a:pPr marL="0" indent="0" algn="ctr">
              <a:buNone/>
            </a:pPr>
            <a:r>
              <a:rPr lang="en-US" sz="4000" dirty="0">
                <a:solidFill>
                  <a:schemeClr val="bg1"/>
                </a:solidFill>
              </a:rPr>
              <a:t>The Messiah will return on the Day of Trumpets.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36850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err="1">
                <a:solidFill>
                  <a:schemeClr val="bg1"/>
                </a:solidFill>
              </a:rPr>
              <a:t>Yeshua</a:t>
            </a:r>
            <a:r>
              <a:rPr lang="en-US" sz="4000" dirty="0">
                <a:solidFill>
                  <a:schemeClr val="bg1"/>
                </a:solidFill>
              </a:rPr>
              <a:t> said:</a:t>
            </a:r>
          </a:p>
          <a:p>
            <a:pPr marL="0" indent="0" algn="ctr">
              <a:buNone/>
            </a:pPr>
            <a:r>
              <a:rPr lang="en-US" sz="4000" dirty="0">
                <a:solidFill>
                  <a:schemeClr val="bg1"/>
                </a:solidFill>
              </a:rPr>
              <a:t> </a:t>
            </a:r>
          </a:p>
          <a:p>
            <a:pPr marL="0" indent="0" algn="ctr">
              <a:buNone/>
            </a:pPr>
            <a:r>
              <a:rPr lang="en-US" sz="4000" baseline="30000" dirty="0">
                <a:solidFill>
                  <a:schemeClr val="bg1"/>
                </a:solidFill>
              </a:rPr>
              <a:t>Mt 24:36</a:t>
            </a:r>
            <a:r>
              <a:rPr lang="en-US" sz="4000" dirty="0">
                <a:solidFill>
                  <a:schemeClr val="bg1"/>
                </a:solidFill>
              </a:rPr>
              <a:t> But of that day and hour </a:t>
            </a:r>
            <a:r>
              <a:rPr lang="en-US" sz="4000" b="1" u="sng" dirty="0" err="1">
                <a:solidFill>
                  <a:schemeClr val="bg1"/>
                </a:solidFill>
              </a:rPr>
              <a:t>knoweth</a:t>
            </a:r>
            <a:r>
              <a:rPr lang="en-US" sz="4000" b="1" u="sng" dirty="0">
                <a:solidFill>
                  <a:schemeClr val="bg1"/>
                </a:solidFill>
              </a:rPr>
              <a:t> no </a:t>
            </a:r>
            <a:r>
              <a:rPr lang="en-US" sz="4000" b="1" i="1" u="sng" dirty="0">
                <a:solidFill>
                  <a:schemeClr val="bg1"/>
                </a:solidFill>
              </a:rPr>
              <a:t>man</a:t>
            </a:r>
            <a:r>
              <a:rPr lang="en-US" sz="4000" i="1" dirty="0">
                <a:solidFill>
                  <a:schemeClr val="bg1"/>
                </a:solidFill>
              </a:rPr>
              <a:t>, </a:t>
            </a:r>
            <a:r>
              <a:rPr lang="en-US" sz="4000" dirty="0">
                <a:solidFill>
                  <a:schemeClr val="bg1"/>
                </a:solidFill>
              </a:rPr>
              <a:t>no, not the angels of heaven, but my Father only.</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50106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If no man </a:t>
            </a:r>
            <a:r>
              <a:rPr lang="en-US" sz="4000" dirty="0" err="1">
                <a:solidFill>
                  <a:schemeClr val="bg1"/>
                </a:solidFill>
                <a:latin typeface="Helvetica" pitchFamily="34" charset="0"/>
                <a:cs typeface="Helvetica" pitchFamily="34" charset="0"/>
              </a:rPr>
              <a:t>knoweth</a:t>
            </a:r>
            <a:r>
              <a:rPr lang="en-US" sz="4000" dirty="0">
                <a:solidFill>
                  <a:schemeClr val="bg1"/>
                </a:solidFill>
                <a:latin typeface="Helvetica" pitchFamily="34" charset="0"/>
                <a:cs typeface="Helvetica" pitchFamily="34" charset="0"/>
              </a:rPr>
              <a:t>, How can they say?</a:t>
            </a:r>
          </a:p>
          <a:p>
            <a:pPr marL="0" indent="0" algn="ctr">
              <a:buNone/>
            </a:pPr>
            <a:r>
              <a:rPr lang="en-US" sz="4000" dirty="0">
                <a:solidFill>
                  <a:schemeClr val="bg1"/>
                </a:solidFill>
                <a:latin typeface="Helvetica" pitchFamily="34" charset="0"/>
                <a:cs typeface="Helvetica" pitchFamily="34" charset="0"/>
              </a:rPr>
              <a:t>Why do so many believe </a:t>
            </a: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will return on the day of Trumpets if </a:t>
            </a:r>
          </a:p>
          <a:p>
            <a:pPr marL="0" indent="0" algn="ctr">
              <a:buNone/>
            </a:pPr>
            <a:r>
              <a:rPr lang="en-US" sz="4000" dirty="0">
                <a:solidFill>
                  <a:schemeClr val="bg1"/>
                </a:solidFill>
                <a:latin typeface="Helvetica" pitchFamily="34" charset="0"/>
                <a:cs typeface="Helvetica" pitchFamily="34" charset="0"/>
              </a:rPr>
              <a:t>NO MAN KNOWETH?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22770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Spring Feasts Fulfilled</a:t>
            </a:r>
          </a:p>
          <a:p>
            <a:pPr marL="0" indent="0" algn="ctr">
              <a:buNone/>
            </a:pPr>
            <a:endParaRPr lang="en-US" sz="4000" dirty="0">
              <a:solidFill>
                <a:schemeClr val="bg1"/>
              </a:solidFill>
            </a:endParaRPr>
          </a:p>
          <a:p>
            <a:pPr marL="0" indent="0" algn="ctr">
              <a:buNone/>
            </a:pPr>
            <a:r>
              <a:rPr lang="en-US" sz="4000" dirty="0">
                <a:solidFill>
                  <a:schemeClr val="bg1"/>
                </a:solidFill>
              </a:rPr>
              <a:t>Where is it prophesied that </a:t>
            </a:r>
            <a:r>
              <a:rPr lang="en-US" sz="4000" dirty="0" err="1">
                <a:solidFill>
                  <a:schemeClr val="bg1"/>
                </a:solidFill>
              </a:rPr>
              <a:t>Yeshua</a:t>
            </a:r>
            <a:r>
              <a:rPr lang="en-US" sz="4000" dirty="0">
                <a:solidFill>
                  <a:schemeClr val="bg1"/>
                </a:solidFill>
              </a:rPr>
              <a:t> would be crucified on Passover and therefore fulfill Passover?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201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Where is it prophesied that Yeshua would fulfill Unleavened Bread?</a:t>
            </a:r>
          </a:p>
          <a:p>
            <a:pPr marL="0" indent="0" algn="ctr">
              <a:buNone/>
            </a:pPr>
            <a:r>
              <a:rPr lang="en-US" sz="4000" dirty="0">
                <a:solidFill>
                  <a:schemeClr val="bg1"/>
                </a:solidFill>
              </a:rPr>
              <a:t>Where is it prophesied that Yeshua would fulfill Firstfruits?</a:t>
            </a:r>
          </a:p>
          <a:p>
            <a:pPr marL="0" indent="0" algn="ctr">
              <a:buNone/>
            </a:pPr>
            <a:r>
              <a:rPr lang="en-US" sz="4000" dirty="0">
                <a:solidFill>
                  <a:schemeClr val="bg1"/>
                </a:solidFill>
              </a:rPr>
              <a:t>Where is it prophesied that The Holy Spirit would be poured out on Pentecost and therefore fulfill Pentecost?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1254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Where is it prophesied that </a:t>
            </a:r>
            <a:r>
              <a:rPr lang="en-US" sz="4000" dirty="0" err="1">
                <a:solidFill>
                  <a:schemeClr val="bg1"/>
                </a:solidFill>
              </a:rPr>
              <a:t>Yeshua</a:t>
            </a:r>
            <a:r>
              <a:rPr lang="en-US" sz="4000" dirty="0">
                <a:solidFill>
                  <a:schemeClr val="bg1"/>
                </a:solidFill>
              </a:rPr>
              <a:t> would return on Trumpets and therefore fulfill the Day of Trumpets?</a:t>
            </a:r>
          </a:p>
          <a:p>
            <a:pPr marL="0" indent="0" algn="ctr">
              <a:buNone/>
            </a:pPr>
            <a:r>
              <a:rPr lang="en-US" sz="4000" dirty="0">
                <a:solidFill>
                  <a:schemeClr val="bg1"/>
                </a:solidFill>
              </a:rPr>
              <a:t>Where is it prophesied that Yeshua would fulfill the Day of Atonement, Tabernacles, or the Eighth Day?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35529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Although there are prophecies that are fulfilled on some of those days, there are no prophecies specifically mentioned in Scripture that would be </a:t>
            </a:r>
            <a:r>
              <a:rPr lang="en-US" sz="4000" b="1" dirty="0">
                <a:solidFill>
                  <a:schemeClr val="bg1"/>
                </a:solidFill>
              </a:rPr>
              <a:t>fulfilled on or</a:t>
            </a:r>
            <a:r>
              <a:rPr lang="en-US" sz="4000" dirty="0">
                <a:solidFill>
                  <a:schemeClr val="bg1"/>
                </a:solidFill>
              </a:rPr>
              <a:t> </a:t>
            </a:r>
            <a:r>
              <a:rPr lang="en-US" sz="4000" b="1" dirty="0">
                <a:solidFill>
                  <a:schemeClr val="bg1"/>
                </a:solidFill>
              </a:rPr>
              <a:t>would fulfil those Feasts</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68992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Devorah Gordon, Michael Rood, and many others declared the date for The Feast of Trumpets back in March of this year down to the exact date. How can they know the date of Trumpets before the New Moon of the 7</a:t>
            </a:r>
            <a:r>
              <a:rPr lang="en-US" sz="4000" baseline="30000" dirty="0">
                <a:solidFill>
                  <a:schemeClr val="bg1"/>
                </a:solidFill>
              </a:rPr>
              <a:t>th</a:t>
            </a:r>
            <a:r>
              <a:rPr lang="en-US" sz="4000" dirty="0">
                <a:solidFill>
                  <a:schemeClr val="bg1"/>
                </a:solidFill>
              </a:rPr>
              <a:t> month?</a:t>
            </a:r>
          </a:p>
          <a:p>
            <a:pPr marL="0" indent="0" algn="ctr">
              <a:buNone/>
            </a:pPr>
            <a:r>
              <a:rPr lang="en-US" sz="4000" dirty="0">
                <a:solidFill>
                  <a:schemeClr val="bg1"/>
                </a:solidFill>
              </a:rPr>
              <a:t>Also, if they predicted it, how can they say it is the day that no man </a:t>
            </a:r>
            <a:r>
              <a:rPr lang="en-US" sz="4000" dirty="0" err="1">
                <a:solidFill>
                  <a:schemeClr val="bg1"/>
                </a:solidFill>
              </a:rPr>
              <a:t>knoweth</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4970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stretch>
            <a:fillRect/>
          </a:stretch>
        </p:blipFill>
        <p:spPr>
          <a:xfrm>
            <a:off x="2224401" y="657225"/>
            <a:ext cx="4726948" cy="3857625"/>
          </a:xfrm>
          <a:prstGeom prst="rect">
            <a:avLst/>
          </a:prstGeom>
        </p:spPr>
      </p:pic>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46278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stretch>
            <a:fillRect/>
          </a:stretch>
        </p:blipFill>
        <p:spPr>
          <a:xfrm>
            <a:off x="1482039" y="166817"/>
            <a:ext cx="5582077" cy="4348034"/>
          </a:xfrm>
          <a:prstGeom prst="rect">
            <a:avLst/>
          </a:prstGeom>
        </p:spPr>
      </p:pic>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82863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On top of that, if they have determined the actual date of the Yom Teruah/Day of Shouting, why are they inviting people to a conference to celebrate it after it is over?</a:t>
            </a:r>
          </a:p>
          <a:p>
            <a:pPr marL="0" indent="0" algn="ctr">
              <a:buNone/>
            </a:pPr>
            <a:r>
              <a:rPr lang="en-US" sz="4000" u="sng" dirty="0">
                <a:solidFill>
                  <a:schemeClr val="bg1"/>
                </a:solidFill>
                <a:hlinkClick r:id="rId4"/>
              </a:rPr>
              <a:t>https://mailchi.mp/michaelrood/yjgoqs9iwk-1280652?e=1c04a7419c</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89101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r>
              <a:rPr lang="en-US" sz="4000" dirty="0">
                <a:solidFill>
                  <a:schemeClr val="bg1"/>
                </a:solidFill>
              </a:rPr>
              <a:t>Fall Feast yet to be fulfilled???</a:t>
            </a:r>
          </a:p>
          <a:p>
            <a:pPr algn="ctr"/>
            <a:r>
              <a:rPr lang="en-US" sz="4000" dirty="0">
                <a:solidFill>
                  <a:schemeClr val="bg1"/>
                </a:solidFill>
              </a:rPr>
              <a:t>Messiah will come/return on Trumpets</a:t>
            </a:r>
          </a:p>
          <a:p>
            <a:pPr algn="ctr"/>
            <a:r>
              <a:rPr lang="en-US" sz="4000" dirty="0">
                <a:solidFill>
                  <a:schemeClr val="bg1"/>
                </a:solidFill>
              </a:rPr>
              <a:t>Rosh Hashanah: focus on the Jewish New Year</a:t>
            </a:r>
          </a:p>
          <a:p>
            <a:pPr algn="ctr"/>
            <a:r>
              <a:rPr lang="en-US" sz="4000" dirty="0">
                <a:solidFill>
                  <a:schemeClr val="bg1"/>
                </a:solidFill>
              </a:rPr>
              <a:t>Civil New Year replaces Yom Teruah.</a:t>
            </a:r>
          </a:p>
          <a:p>
            <a:pPr algn="ctr"/>
            <a:r>
              <a:rPr lang="en-US" sz="4000" dirty="0">
                <a:solidFill>
                  <a:schemeClr val="bg1"/>
                </a:solidFill>
              </a:rPr>
              <a:t>Ten days of awe for repentance</a:t>
            </a:r>
          </a:p>
          <a:p>
            <a:pPr algn="ctr"/>
            <a:r>
              <a:rPr lang="en-US" sz="4000" dirty="0">
                <a:solidFill>
                  <a:schemeClr val="bg1"/>
                </a:solidFill>
              </a:rPr>
              <a:t>Day of Judgement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18084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These so-called prophecies and fulfillments lead people into traditions and cause them to lose sight of and forget the instructions of YeHoVaH.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99293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Without realizing it, many incorporate traditions alongside YeHoVaH’s Holy Days, adding to the Torah and diminishing the meanings by adding new meanings, symbolism, and traditions.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32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Remember what </a:t>
            </a:r>
            <a:r>
              <a:rPr lang="en-US" sz="4000" dirty="0" err="1">
                <a:solidFill>
                  <a:schemeClr val="bg1"/>
                </a:solidFill>
              </a:rPr>
              <a:t>Yeshua</a:t>
            </a:r>
            <a:r>
              <a:rPr lang="en-US" sz="4000" dirty="0">
                <a:solidFill>
                  <a:schemeClr val="bg1"/>
                </a:solidFill>
              </a:rPr>
              <a:t> said:</a:t>
            </a:r>
          </a:p>
          <a:p>
            <a:pPr marL="0" indent="0" algn="ctr">
              <a:buNone/>
            </a:pPr>
            <a:r>
              <a:rPr lang="en-US" sz="4000" dirty="0">
                <a:solidFill>
                  <a:schemeClr val="bg1"/>
                </a:solidFill>
              </a:rPr>
              <a:t> </a:t>
            </a:r>
          </a:p>
          <a:p>
            <a:pPr marL="0" indent="0" algn="ctr">
              <a:buNone/>
            </a:pPr>
            <a:r>
              <a:rPr lang="en-US" sz="4000" baseline="30000" dirty="0">
                <a:solidFill>
                  <a:schemeClr val="bg1"/>
                </a:solidFill>
              </a:rPr>
              <a:t>Mt 24:36</a:t>
            </a:r>
            <a:r>
              <a:rPr lang="en-US" sz="4000" dirty="0">
                <a:solidFill>
                  <a:schemeClr val="bg1"/>
                </a:solidFill>
              </a:rPr>
              <a:t> But of that day and hour </a:t>
            </a:r>
            <a:r>
              <a:rPr lang="en-US" sz="4000" dirty="0" err="1">
                <a:solidFill>
                  <a:schemeClr val="bg1"/>
                </a:solidFill>
              </a:rPr>
              <a:t>knoweth</a:t>
            </a:r>
            <a:r>
              <a:rPr lang="en-US" sz="4000" dirty="0">
                <a:solidFill>
                  <a:schemeClr val="bg1"/>
                </a:solidFill>
              </a:rPr>
              <a:t> no </a:t>
            </a:r>
            <a:r>
              <a:rPr lang="en-US" sz="4000" i="1" dirty="0">
                <a:solidFill>
                  <a:schemeClr val="bg1"/>
                </a:solidFill>
              </a:rPr>
              <a:t>man, </a:t>
            </a:r>
            <a:r>
              <a:rPr lang="en-US" sz="4000" dirty="0">
                <a:solidFill>
                  <a:schemeClr val="bg1"/>
                </a:solidFill>
              </a:rPr>
              <a:t>no, not the angels of heaven, but my Father only.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505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97429" y="657225"/>
            <a:ext cx="2980892" cy="3857625"/>
          </a:xfrm>
        </p:spPr>
      </p:pic>
    </p:spTree>
    <p:extLst>
      <p:ext uri="{BB962C8B-B14F-4D97-AF65-F5344CB8AC3E}">
        <p14:creationId xmlns:p14="http://schemas.microsoft.com/office/powerpoint/2010/main" val="94390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Worship in 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103662</TotalTime>
  <Words>3084</Words>
  <Application>Microsoft Office PowerPoint</Application>
  <PresentationFormat>On-screen Show (16:9)</PresentationFormat>
  <Paragraphs>335</Paragraphs>
  <Slides>61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 Campbell</cp:lastModifiedBy>
  <cp:revision>2726</cp:revision>
  <dcterms:created xsi:type="dcterms:W3CDTF">2015-08-01T01:54:59Z</dcterms:created>
  <dcterms:modified xsi:type="dcterms:W3CDTF">2021-09-10T01:20:25Z</dcterms:modified>
</cp:coreProperties>
</file>