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3920" r:id="rId4"/>
    <p:sldId id="5224" r:id="rId5"/>
    <p:sldId id="1981" r:id="rId6"/>
    <p:sldId id="4362" r:id="rId7"/>
    <p:sldId id="4366" r:id="rId8"/>
    <p:sldId id="4823" r:id="rId9"/>
    <p:sldId id="5223" r:id="rId10"/>
    <p:sldId id="5905" r:id="rId11"/>
    <p:sldId id="6460" r:id="rId12"/>
    <p:sldId id="6461" r:id="rId13"/>
    <p:sldId id="6462" r:id="rId14"/>
    <p:sldId id="6463" r:id="rId15"/>
    <p:sldId id="6464" r:id="rId16"/>
    <p:sldId id="6465" r:id="rId17"/>
    <p:sldId id="6466" r:id="rId18"/>
    <p:sldId id="6467" r:id="rId19"/>
    <p:sldId id="6468" r:id="rId20"/>
    <p:sldId id="6469" r:id="rId21"/>
    <p:sldId id="6470" r:id="rId22"/>
    <p:sldId id="6471" r:id="rId23"/>
    <p:sldId id="6472" r:id="rId24"/>
    <p:sldId id="6474" r:id="rId25"/>
    <p:sldId id="6475" r:id="rId26"/>
    <p:sldId id="6476" r:id="rId27"/>
    <p:sldId id="6477" r:id="rId28"/>
    <p:sldId id="6478" r:id="rId29"/>
    <p:sldId id="6473" r:id="rId30"/>
    <p:sldId id="6479" r:id="rId31"/>
    <p:sldId id="6481" r:id="rId32"/>
    <p:sldId id="6484" r:id="rId33"/>
    <p:sldId id="6480" r:id="rId34"/>
    <p:sldId id="6486" r:id="rId35"/>
    <p:sldId id="6485" r:id="rId36"/>
    <p:sldId id="6487" r:id="rId37"/>
    <p:sldId id="6482" r:id="rId38"/>
    <p:sldId id="6483" r:id="rId39"/>
    <p:sldId id="6488" r:id="rId40"/>
    <p:sldId id="6489" r:id="rId41"/>
    <p:sldId id="6490" r:id="rId42"/>
    <p:sldId id="6491" r:id="rId43"/>
    <p:sldId id="6492" r:id="rId44"/>
    <p:sldId id="6493" r:id="rId45"/>
    <p:sldId id="6494" r:id="rId46"/>
    <p:sldId id="6495" r:id="rId47"/>
    <p:sldId id="6496" r:id="rId48"/>
    <p:sldId id="6497" r:id="rId49"/>
    <p:sldId id="6498" r:id="rId50"/>
    <p:sldId id="6499" r:id="rId51"/>
    <p:sldId id="6500" r:id="rId52"/>
    <p:sldId id="6501" r:id="rId53"/>
    <p:sldId id="6502" r:id="rId54"/>
    <p:sldId id="6503" r:id="rId55"/>
    <p:sldId id="6504" r:id="rId56"/>
    <p:sldId id="6505" r:id="rId57"/>
    <p:sldId id="6506" r:id="rId58"/>
    <p:sldId id="6507" r:id="rId59"/>
    <p:sldId id="6508" r:id="rId60"/>
    <p:sldId id="6509" r:id="rId61"/>
    <p:sldId id="6510" r:id="rId62"/>
    <p:sldId id="6511" r:id="rId63"/>
    <p:sldId id="6512" r:id="rId64"/>
    <p:sldId id="6513" r:id="rId65"/>
    <p:sldId id="6514" r:id="rId66"/>
    <p:sldId id="6515" r:id="rId67"/>
    <p:sldId id="6516" r:id="rId68"/>
    <p:sldId id="6517" r:id="rId69"/>
    <p:sldId id="6518" r:id="rId7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A36B4-821D-45AF-8E75-5F0D1DC68B23}" v="4" dt="2021-09-24T02:18:24.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49" autoAdjust="0"/>
  </p:normalViewPr>
  <p:slideViewPr>
    <p:cSldViewPr snapToGrid="0" snapToObjects="1">
      <p:cViewPr varScale="1">
        <p:scale>
          <a:sx n="98" d="100"/>
          <a:sy n="98" d="100"/>
        </p:scale>
        <p:origin x="149" y="72"/>
      </p:cViewPr>
      <p:guideLst>
        <p:guide orient="horz" pos="1620"/>
        <p:guide pos="2880"/>
      </p:guideLst>
    </p:cSldViewPr>
  </p:slideViewPr>
  <p:outlineViewPr>
    <p:cViewPr>
      <p:scale>
        <a:sx n="33" d="100"/>
        <a:sy n="33" d="100"/>
      </p:scale>
      <p:origin x="0" y="-440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07FA36B4-821D-45AF-8E75-5F0D1DC68B23}"/>
    <pc:docChg chg="custSel delSld modSld">
      <pc:chgData name="Shar Campbell" userId="7a8fa572edddc6ea" providerId="LiveId" clId="{07FA36B4-821D-45AF-8E75-5F0D1DC68B23}" dt="2021-09-24T02:16:56.109" v="237" actId="20577"/>
      <pc:docMkLst>
        <pc:docMk/>
      </pc:docMkLst>
      <pc:sldChg chg="modSp mod">
        <pc:chgData name="Shar Campbell" userId="7a8fa572edddc6ea" providerId="LiveId" clId="{07FA36B4-821D-45AF-8E75-5F0D1DC68B23}" dt="2021-09-24T01:07:05.871" v="22" actId="20577"/>
        <pc:sldMkLst>
          <pc:docMk/>
          <pc:sldMk cId="2428570574" sldId="1981"/>
        </pc:sldMkLst>
        <pc:spChg chg="mod">
          <ac:chgData name="Shar Campbell" userId="7a8fa572edddc6ea" providerId="LiveId" clId="{07FA36B4-821D-45AF-8E75-5F0D1DC68B23}" dt="2021-09-24T01:07:05.871" v="22" actId="20577"/>
          <ac:spMkLst>
            <pc:docMk/>
            <pc:sldMk cId="2428570574" sldId="1981"/>
            <ac:spMk id="3" creationId="{00000000-0000-0000-0000-000000000000}"/>
          </ac:spMkLst>
        </pc:spChg>
      </pc:sldChg>
      <pc:sldChg chg="modSp mod">
        <pc:chgData name="Shar Campbell" userId="7a8fa572edddc6ea" providerId="LiveId" clId="{07FA36B4-821D-45AF-8E75-5F0D1DC68B23}" dt="2021-09-24T01:07:20.261" v="28" actId="20577"/>
        <pc:sldMkLst>
          <pc:docMk/>
          <pc:sldMk cId="3575047975" sldId="4362"/>
        </pc:sldMkLst>
        <pc:spChg chg="mod">
          <ac:chgData name="Shar Campbell" userId="7a8fa572edddc6ea" providerId="LiveId" clId="{07FA36B4-821D-45AF-8E75-5F0D1DC68B23}" dt="2021-09-24T01:07:20.261" v="28" actId="20577"/>
          <ac:spMkLst>
            <pc:docMk/>
            <pc:sldMk cId="3575047975" sldId="4362"/>
            <ac:spMk id="3" creationId="{00000000-0000-0000-0000-000000000000}"/>
          </ac:spMkLst>
        </pc:spChg>
      </pc:sldChg>
      <pc:sldChg chg="modSp mod">
        <pc:chgData name="Shar Campbell" userId="7a8fa572edddc6ea" providerId="LiveId" clId="{07FA36B4-821D-45AF-8E75-5F0D1DC68B23}" dt="2021-09-24T01:07:41.408" v="43" actId="20577"/>
        <pc:sldMkLst>
          <pc:docMk/>
          <pc:sldMk cId="1585953257" sldId="4366"/>
        </pc:sldMkLst>
        <pc:spChg chg="mod">
          <ac:chgData name="Shar Campbell" userId="7a8fa572edddc6ea" providerId="LiveId" clId="{07FA36B4-821D-45AF-8E75-5F0D1DC68B23}" dt="2021-09-24T01:07:41.408" v="43" actId="20577"/>
          <ac:spMkLst>
            <pc:docMk/>
            <pc:sldMk cId="1585953257" sldId="4366"/>
            <ac:spMk id="3" creationId="{00000000-0000-0000-0000-000000000000}"/>
          </ac:spMkLst>
        </pc:spChg>
      </pc:sldChg>
      <pc:sldChg chg="modSp mod">
        <pc:chgData name="Shar Campbell" userId="7a8fa572edddc6ea" providerId="LiveId" clId="{07FA36B4-821D-45AF-8E75-5F0D1DC68B23}" dt="2021-09-24T01:06:01.022" v="16" actId="20577"/>
        <pc:sldMkLst>
          <pc:docMk/>
          <pc:sldMk cId="4018551681" sldId="5224"/>
        </pc:sldMkLst>
        <pc:spChg chg="mod">
          <ac:chgData name="Shar Campbell" userId="7a8fa572edddc6ea" providerId="LiveId" clId="{07FA36B4-821D-45AF-8E75-5F0D1DC68B23}" dt="2021-09-24T01:06:01.022" v="16" actId="20577"/>
          <ac:spMkLst>
            <pc:docMk/>
            <pc:sldMk cId="4018551681" sldId="5224"/>
            <ac:spMk id="3" creationId="{00000000-0000-0000-0000-000000000000}"/>
          </ac:spMkLst>
        </pc:spChg>
      </pc:sldChg>
      <pc:sldChg chg="modSp mod">
        <pc:chgData name="Shar Campbell" userId="7a8fa572edddc6ea" providerId="LiveId" clId="{07FA36B4-821D-45AF-8E75-5F0D1DC68B23}" dt="2021-09-24T01:10:18.219" v="56" actId="20577"/>
        <pc:sldMkLst>
          <pc:docMk/>
          <pc:sldMk cId="833553712" sldId="6460"/>
        </pc:sldMkLst>
        <pc:spChg chg="mod">
          <ac:chgData name="Shar Campbell" userId="7a8fa572edddc6ea" providerId="LiveId" clId="{07FA36B4-821D-45AF-8E75-5F0D1DC68B23}" dt="2021-09-24T01:10:18.219" v="56" actId="20577"/>
          <ac:spMkLst>
            <pc:docMk/>
            <pc:sldMk cId="833553712" sldId="6460"/>
            <ac:spMk id="3" creationId="{00000000-0000-0000-0000-000000000000}"/>
          </ac:spMkLst>
        </pc:spChg>
      </pc:sldChg>
      <pc:sldChg chg="modSp mod">
        <pc:chgData name="Shar Campbell" userId="7a8fa572edddc6ea" providerId="LiveId" clId="{07FA36B4-821D-45AF-8E75-5F0D1DC68B23}" dt="2021-09-24T01:11:06.983" v="61" actId="20577"/>
        <pc:sldMkLst>
          <pc:docMk/>
          <pc:sldMk cId="664799752" sldId="6461"/>
        </pc:sldMkLst>
        <pc:spChg chg="mod">
          <ac:chgData name="Shar Campbell" userId="7a8fa572edddc6ea" providerId="LiveId" clId="{07FA36B4-821D-45AF-8E75-5F0D1DC68B23}" dt="2021-09-24T01:11:06.983" v="61" actId="20577"/>
          <ac:spMkLst>
            <pc:docMk/>
            <pc:sldMk cId="664799752" sldId="6461"/>
            <ac:spMk id="3" creationId="{00000000-0000-0000-0000-000000000000}"/>
          </ac:spMkLst>
        </pc:spChg>
      </pc:sldChg>
      <pc:sldChg chg="modSp mod">
        <pc:chgData name="Shar Campbell" userId="7a8fa572edddc6ea" providerId="LiveId" clId="{07FA36B4-821D-45AF-8E75-5F0D1DC68B23}" dt="2021-09-24T01:19:04.896" v="83" actId="255"/>
        <pc:sldMkLst>
          <pc:docMk/>
          <pc:sldMk cId="2126379307" sldId="6462"/>
        </pc:sldMkLst>
        <pc:spChg chg="mod">
          <ac:chgData name="Shar Campbell" userId="7a8fa572edddc6ea" providerId="LiveId" clId="{07FA36B4-821D-45AF-8E75-5F0D1DC68B23}" dt="2021-09-24T01:19:04.896" v="83" actId="255"/>
          <ac:spMkLst>
            <pc:docMk/>
            <pc:sldMk cId="2126379307" sldId="6462"/>
            <ac:spMk id="3" creationId="{00000000-0000-0000-0000-000000000000}"/>
          </ac:spMkLst>
        </pc:spChg>
      </pc:sldChg>
      <pc:sldChg chg="modSp mod">
        <pc:chgData name="Shar Campbell" userId="7a8fa572edddc6ea" providerId="LiveId" clId="{07FA36B4-821D-45AF-8E75-5F0D1DC68B23}" dt="2021-09-24T02:08:48.346" v="231" actId="20577"/>
        <pc:sldMkLst>
          <pc:docMk/>
          <pc:sldMk cId="1329752228" sldId="6463"/>
        </pc:sldMkLst>
        <pc:spChg chg="mod">
          <ac:chgData name="Shar Campbell" userId="7a8fa572edddc6ea" providerId="LiveId" clId="{07FA36B4-821D-45AF-8E75-5F0D1DC68B23}" dt="2021-09-24T02:08:48.346" v="231" actId="20577"/>
          <ac:spMkLst>
            <pc:docMk/>
            <pc:sldMk cId="1329752228" sldId="6463"/>
            <ac:spMk id="3" creationId="{00000000-0000-0000-0000-000000000000}"/>
          </ac:spMkLst>
        </pc:spChg>
      </pc:sldChg>
      <pc:sldChg chg="modSp mod">
        <pc:chgData name="Shar Campbell" userId="7a8fa572edddc6ea" providerId="LiveId" clId="{07FA36B4-821D-45AF-8E75-5F0D1DC68B23}" dt="2021-09-24T01:32:30.037" v="94" actId="20577"/>
        <pc:sldMkLst>
          <pc:docMk/>
          <pc:sldMk cId="4146604396" sldId="6466"/>
        </pc:sldMkLst>
        <pc:spChg chg="mod">
          <ac:chgData name="Shar Campbell" userId="7a8fa572edddc6ea" providerId="LiveId" clId="{07FA36B4-821D-45AF-8E75-5F0D1DC68B23}" dt="2021-09-24T01:32:30.037" v="94" actId="20577"/>
          <ac:spMkLst>
            <pc:docMk/>
            <pc:sldMk cId="4146604396" sldId="6466"/>
            <ac:spMk id="3" creationId="{00000000-0000-0000-0000-000000000000}"/>
          </ac:spMkLst>
        </pc:spChg>
      </pc:sldChg>
      <pc:sldChg chg="modSp mod">
        <pc:chgData name="Shar Campbell" userId="7a8fa572edddc6ea" providerId="LiveId" clId="{07FA36B4-821D-45AF-8E75-5F0D1DC68B23}" dt="2021-09-24T01:32:44.183" v="95" actId="20577"/>
        <pc:sldMkLst>
          <pc:docMk/>
          <pc:sldMk cId="2271642028" sldId="6468"/>
        </pc:sldMkLst>
        <pc:spChg chg="mod">
          <ac:chgData name="Shar Campbell" userId="7a8fa572edddc6ea" providerId="LiveId" clId="{07FA36B4-821D-45AF-8E75-5F0D1DC68B23}" dt="2021-09-24T01:32:44.183" v="95" actId="20577"/>
          <ac:spMkLst>
            <pc:docMk/>
            <pc:sldMk cId="2271642028" sldId="6468"/>
            <ac:spMk id="3" creationId="{00000000-0000-0000-0000-000000000000}"/>
          </ac:spMkLst>
        </pc:spChg>
      </pc:sldChg>
      <pc:sldChg chg="modSp mod">
        <pc:chgData name="Shar Campbell" userId="7a8fa572edddc6ea" providerId="LiveId" clId="{07FA36B4-821D-45AF-8E75-5F0D1DC68B23}" dt="2021-09-24T01:33:47.913" v="96" actId="20577"/>
        <pc:sldMkLst>
          <pc:docMk/>
          <pc:sldMk cId="2787994410" sldId="6481"/>
        </pc:sldMkLst>
        <pc:spChg chg="mod">
          <ac:chgData name="Shar Campbell" userId="7a8fa572edddc6ea" providerId="LiveId" clId="{07FA36B4-821D-45AF-8E75-5F0D1DC68B23}" dt="2021-09-24T01:33:47.913" v="96" actId="20577"/>
          <ac:spMkLst>
            <pc:docMk/>
            <pc:sldMk cId="2787994410" sldId="6481"/>
            <ac:spMk id="3" creationId="{00000000-0000-0000-0000-000000000000}"/>
          </ac:spMkLst>
        </pc:spChg>
      </pc:sldChg>
      <pc:sldChg chg="modSp mod">
        <pc:chgData name="Shar Campbell" userId="7a8fa572edddc6ea" providerId="LiveId" clId="{07FA36B4-821D-45AF-8E75-5F0D1DC68B23}" dt="2021-09-24T01:37:17.749" v="121" actId="20577"/>
        <pc:sldMkLst>
          <pc:docMk/>
          <pc:sldMk cId="4172593067" sldId="6482"/>
        </pc:sldMkLst>
        <pc:spChg chg="mod">
          <ac:chgData name="Shar Campbell" userId="7a8fa572edddc6ea" providerId="LiveId" clId="{07FA36B4-821D-45AF-8E75-5F0D1DC68B23}" dt="2021-09-24T01:37:17.749" v="121" actId="20577"/>
          <ac:spMkLst>
            <pc:docMk/>
            <pc:sldMk cId="4172593067" sldId="6482"/>
            <ac:spMk id="3" creationId="{00000000-0000-0000-0000-000000000000}"/>
          </ac:spMkLst>
        </pc:spChg>
      </pc:sldChg>
      <pc:sldChg chg="modSp mod">
        <pc:chgData name="Shar Campbell" userId="7a8fa572edddc6ea" providerId="LiveId" clId="{07FA36B4-821D-45AF-8E75-5F0D1DC68B23}" dt="2021-09-24T01:37:44.146" v="125" actId="20577"/>
        <pc:sldMkLst>
          <pc:docMk/>
          <pc:sldMk cId="366922537" sldId="6483"/>
        </pc:sldMkLst>
        <pc:spChg chg="mod">
          <ac:chgData name="Shar Campbell" userId="7a8fa572edddc6ea" providerId="LiveId" clId="{07FA36B4-821D-45AF-8E75-5F0D1DC68B23}" dt="2021-09-24T01:37:44.146" v="125" actId="20577"/>
          <ac:spMkLst>
            <pc:docMk/>
            <pc:sldMk cId="366922537" sldId="6483"/>
            <ac:spMk id="3" creationId="{00000000-0000-0000-0000-000000000000}"/>
          </ac:spMkLst>
        </pc:spChg>
      </pc:sldChg>
      <pc:sldChg chg="modSp mod">
        <pc:chgData name="Shar Campbell" userId="7a8fa572edddc6ea" providerId="LiveId" clId="{07FA36B4-821D-45AF-8E75-5F0D1DC68B23}" dt="2021-09-24T01:35:15.488" v="110" actId="20577"/>
        <pc:sldMkLst>
          <pc:docMk/>
          <pc:sldMk cId="226064089" sldId="6484"/>
        </pc:sldMkLst>
        <pc:spChg chg="mod">
          <ac:chgData name="Shar Campbell" userId="7a8fa572edddc6ea" providerId="LiveId" clId="{07FA36B4-821D-45AF-8E75-5F0D1DC68B23}" dt="2021-09-24T01:35:15.488" v="110" actId="20577"/>
          <ac:spMkLst>
            <pc:docMk/>
            <pc:sldMk cId="226064089" sldId="6484"/>
            <ac:spMk id="3" creationId="{00000000-0000-0000-0000-000000000000}"/>
          </ac:spMkLst>
        </pc:spChg>
      </pc:sldChg>
      <pc:sldChg chg="modSp mod">
        <pc:chgData name="Shar Campbell" userId="7a8fa572edddc6ea" providerId="LiveId" clId="{07FA36B4-821D-45AF-8E75-5F0D1DC68B23}" dt="2021-09-24T01:35:45.321" v="111" actId="20577"/>
        <pc:sldMkLst>
          <pc:docMk/>
          <pc:sldMk cId="908096397" sldId="6485"/>
        </pc:sldMkLst>
        <pc:spChg chg="mod">
          <ac:chgData name="Shar Campbell" userId="7a8fa572edddc6ea" providerId="LiveId" clId="{07FA36B4-821D-45AF-8E75-5F0D1DC68B23}" dt="2021-09-24T01:35:45.321" v="111" actId="20577"/>
          <ac:spMkLst>
            <pc:docMk/>
            <pc:sldMk cId="908096397" sldId="6485"/>
            <ac:spMk id="3" creationId="{00000000-0000-0000-0000-000000000000}"/>
          </ac:spMkLst>
        </pc:spChg>
      </pc:sldChg>
      <pc:sldChg chg="modSp mod">
        <pc:chgData name="Shar Campbell" userId="7a8fa572edddc6ea" providerId="LiveId" clId="{07FA36B4-821D-45AF-8E75-5F0D1DC68B23}" dt="2021-09-24T01:39:59.082" v="130" actId="20577"/>
        <pc:sldMkLst>
          <pc:docMk/>
          <pc:sldMk cId="1995449852" sldId="6488"/>
        </pc:sldMkLst>
        <pc:spChg chg="mod">
          <ac:chgData name="Shar Campbell" userId="7a8fa572edddc6ea" providerId="LiveId" clId="{07FA36B4-821D-45AF-8E75-5F0D1DC68B23}" dt="2021-09-24T01:39:59.082" v="130" actId="20577"/>
          <ac:spMkLst>
            <pc:docMk/>
            <pc:sldMk cId="1995449852" sldId="6488"/>
            <ac:spMk id="3" creationId="{00000000-0000-0000-0000-000000000000}"/>
          </ac:spMkLst>
        </pc:spChg>
      </pc:sldChg>
      <pc:sldChg chg="modSp mod">
        <pc:chgData name="Shar Campbell" userId="7a8fa572edddc6ea" providerId="LiveId" clId="{07FA36B4-821D-45AF-8E75-5F0D1DC68B23}" dt="2021-09-24T01:42:08.542" v="139" actId="20577"/>
        <pc:sldMkLst>
          <pc:docMk/>
          <pc:sldMk cId="1057933221" sldId="6495"/>
        </pc:sldMkLst>
        <pc:spChg chg="mod">
          <ac:chgData name="Shar Campbell" userId="7a8fa572edddc6ea" providerId="LiveId" clId="{07FA36B4-821D-45AF-8E75-5F0D1DC68B23}" dt="2021-09-24T01:42:08.542" v="139" actId="20577"/>
          <ac:spMkLst>
            <pc:docMk/>
            <pc:sldMk cId="1057933221" sldId="6495"/>
            <ac:spMk id="3" creationId="{00000000-0000-0000-0000-000000000000}"/>
          </ac:spMkLst>
        </pc:spChg>
      </pc:sldChg>
      <pc:sldChg chg="modSp mod">
        <pc:chgData name="Shar Campbell" userId="7a8fa572edddc6ea" providerId="LiveId" clId="{07FA36B4-821D-45AF-8E75-5F0D1DC68B23}" dt="2021-09-24T02:14:29.259" v="234" actId="20577"/>
        <pc:sldMkLst>
          <pc:docMk/>
          <pc:sldMk cId="1308584436" sldId="6496"/>
        </pc:sldMkLst>
        <pc:spChg chg="mod">
          <ac:chgData name="Shar Campbell" userId="7a8fa572edddc6ea" providerId="LiveId" clId="{07FA36B4-821D-45AF-8E75-5F0D1DC68B23}" dt="2021-09-24T02:14:29.259" v="234" actId="20577"/>
          <ac:spMkLst>
            <pc:docMk/>
            <pc:sldMk cId="1308584436" sldId="6496"/>
            <ac:spMk id="3" creationId="{00000000-0000-0000-0000-000000000000}"/>
          </ac:spMkLst>
        </pc:spChg>
      </pc:sldChg>
      <pc:sldChg chg="modSp mod">
        <pc:chgData name="Shar Campbell" userId="7a8fa572edddc6ea" providerId="LiveId" clId="{07FA36B4-821D-45AF-8E75-5F0D1DC68B23}" dt="2021-09-24T01:48:03.551" v="187" actId="20577"/>
        <pc:sldMkLst>
          <pc:docMk/>
          <pc:sldMk cId="877323160" sldId="6497"/>
        </pc:sldMkLst>
        <pc:spChg chg="mod">
          <ac:chgData name="Shar Campbell" userId="7a8fa572edddc6ea" providerId="LiveId" clId="{07FA36B4-821D-45AF-8E75-5F0D1DC68B23}" dt="2021-09-24T01:48:03.551" v="187" actId="20577"/>
          <ac:spMkLst>
            <pc:docMk/>
            <pc:sldMk cId="877323160" sldId="6497"/>
            <ac:spMk id="3" creationId="{00000000-0000-0000-0000-000000000000}"/>
          </ac:spMkLst>
        </pc:spChg>
      </pc:sldChg>
      <pc:sldChg chg="modSp mod">
        <pc:chgData name="Shar Campbell" userId="7a8fa572edddc6ea" providerId="LiveId" clId="{07FA36B4-821D-45AF-8E75-5F0D1DC68B23}" dt="2021-09-24T01:48:55.036" v="189" actId="20577"/>
        <pc:sldMkLst>
          <pc:docMk/>
          <pc:sldMk cId="252786076" sldId="6498"/>
        </pc:sldMkLst>
        <pc:spChg chg="mod">
          <ac:chgData name="Shar Campbell" userId="7a8fa572edddc6ea" providerId="LiveId" clId="{07FA36B4-821D-45AF-8E75-5F0D1DC68B23}" dt="2021-09-24T01:48:55.036" v="189" actId="20577"/>
          <ac:spMkLst>
            <pc:docMk/>
            <pc:sldMk cId="252786076" sldId="6498"/>
            <ac:spMk id="3" creationId="{00000000-0000-0000-0000-000000000000}"/>
          </ac:spMkLst>
        </pc:spChg>
      </pc:sldChg>
      <pc:sldChg chg="modSp mod">
        <pc:chgData name="Shar Campbell" userId="7a8fa572edddc6ea" providerId="LiveId" clId="{07FA36B4-821D-45AF-8E75-5F0D1DC68B23}" dt="2021-09-24T01:50:05.436" v="194" actId="27107"/>
        <pc:sldMkLst>
          <pc:docMk/>
          <pc:sldMk cId="1771499538" sldId="6499"/>
        </pc:sldMkLst>
        <pc:spChg chg="mod">
          <ac:chgData name="Shar Campbell" userId="7a8fa572edddc6ea" providerId="LiveId" clId="{07FA36B4-821D-45AF-8E75-5F0D1DC68B23}" dt="2021-09-24T01:50:05.436" v="194" actId="27107"/>
          <ac:spMkLst>
            <pc:docMk/>
            <pc:sldMk cId="1771499538" sldId="6499"/>
            <ac:spMk id="3" creationId="{00000000-0000-0000-0000-000000000000}"/>
          </ac:spMkLst>
        </pc:spChg>
      </pc:sldChg>
      <pc:sldChg chg="modSp mod">
        <pc:chgData name="Shar Campbell" userId="7a8fa572edddc6ea" providerId="LiveId" clId="{07FA36B4-821D-45AF-8E75-5F0D1DC68B23}" dt="2021-09-24T01:50:22.159" v="195" actId="20577"/>
        <pc:sldMkLst>
          <pc:docMk/>
          <pc:sldMk cId="1920601045" sldId="6500"/>
        </pc:sldMkLst>
        <pc:spChg chg="mod">
          <ac:chgData name="Shar Campbell" userId="7a8fa572edddc6ea" providerId="LiveId" clId="{07FA36B4-821D-45AF-8E75-5F0D1DC68B23}" dt="2021-09-24T01:50:22.159" v="195" actId="20577"/>
          <ac:spMkLst>
            <pc:docMk/>
            <pc:sldMk cId="1920601045" sldId="6500"/>
            <ac:spMk id="3" creationId="{00000000-0000-0000-0000-000000000000}"/>
          </ac:spMkLst>
        </pc:spChg>
      </pc:sldChg>
      <pc:sldChg chg="modSp mod">
        <pc:chgData name="Shar Campbell" userId="7a8fa572edddc6ea" providerId="LiveId" clId="{07FA36B4-821D-45AF-8E75-5F0D1DC68B23}" dt="2021-09-24T01:51:34.408" v="201" actId="20577"/>
        <pc:sldMkLst>
          <pc:docMk/>
          <pc:sldMk cId="3326781905" sldId="6501"/>
        </pc:sldMkLst>
        <pc:spChg chg="mod">
          <ac:chgData name="Shar Campbell" userId="7a8fa572edddc6ea" providerId="LiveId" clId="{07FA36B4-821D-45AF-8E75-5F0D1DC68B23}" dt="2021-09-24T01:51:34.408" v="201" actId="20577"/>
          <ac:spMkLst>
            <pc:docMk/>
            <pc:sldMk cId="3326781905" sldId="6501"/>
            <ac:spMk id="3" creationId="{00000000-0000-0000-0000-000000000000}"/>
          </ac:spMkLst>
        </pc:spChg>
      </pc:sldChg>
      <pc:sldChg chg="modSp mod">
        <pc:chgData name="Shar Campbell" userId="7a8fa572edddc6ea" providerId="LiveId" clId="{07FA36B4-821D-45AF-8E75-5F0D1DC68B23}" dt="2021-09-24T02:16:56.109" v="237" actId="20577"/>
        <pc:sldMkLst>
          <pc:docMk/>
          <pc:sldMk cId="745525622" sldId="6502"/>
        </pc:sldMkLst>
        <pc:spChg chg="mod">
          <ac:chgData name="Shar Campbell" userId="7a8fa572edddc6ea" providerId="LiveId" clId="{07FA36B4-821D-45AF-8E75-5F0D1DC68B23}" dt="2021-09-24T02:16:56.109" v="237" actId="20577"/>
          <ac:spMkLst>
            <pc:docMk/>
            <pc:sldMk cId="745525622" sldId="6502"/>
            <ac:spMk id="3" creationId="{00000000-0000-0000-0000-000000000000}"/>
          </ac:spMkLst>
        </pc:spChg>
      </pc:sldChg>
      <pc:sldChg chg="modSp mod">
        <pc:chgData name="Shar Campbell" userId="7a8fa572edddc6ea" providerId="LiveId" clId="{07FA36B4-821D-45AF-8E75-5F0D1DC68B23}" dt="2021-09-24T02:01:33.559" v="228" actId="20577"/>
        <pc:sldMkLst>
          <pc:docMk/>
          <pc:sldMk cId="988323162" sldId="6509"/>
        </pc:sldMkLst>
        <pc:spChg chg="mod">
          <ac:chgData name="Shar Campbell" userId="7a8fa572edddc6ea" providerId="LiveId" clId="{07FA36B4-821D-45AF-8E75-5F0D1DC68B23}" dt="2021-09-24T02:01:33.559" v="228" actId="20577"/>
          <ac:spMkLst>
            <pc:docMk/>
            <pc:sldMk cId="988323162" sldId="6509"/>
            <ac:spMk id="3" creationId="{00000000-0000-0000-0000-000000000000}"/>
          </ac:spMkLst>
        </pc:spChg>
      </pc:sldChg>
      <pc:sldChg chg="del">
        <pc:chgData name="Shar Campbell" userId="7a8fa572edddc6ea" providerId="LiveId" clId="{07FA36B4-821D-45AF-8E75-5F0D1DC68B23}" dt="2021-09-24T02:02:54.145" v="229" actId="2696"/>
        <pc:sldMkLst>
          <pc:docMk/>
          <pc:sldMk cId="3565038731" sldId="6519"/>
        </pc:sldMkLst>
      </pc:sldChg>
      <pc:sldChg chg="del">
        <pc:chgData name="Shar Campbell" userId="7a8fa572edddc6ea" providerId="LiveId" clId="{07FA36B4-821D-45AF-8E75-5F0D1DC68B23}" dt="2021-09-24T02:02:54.145" v="229" actId="2696"/>
        <pc:sldMkLst>
          <pc:docMk/>
          <pc:sldMk cId="3283991286" sldId="6520"/>
        </pc:sldMkLst>
      </pc:sldChg>
      <pc:sldChg chg="del">
        <pc:chgData name="Shar Campbell" userId="7a8fa572edddc6ea" providerId="LiveId" clId="{07FA36B4-821D-45AF-8E75-5F0D1DC68B23}" dt="2021-09-24T02:02:54.145" v="229" actId="2696"/>
        <pc:sldMkLst>
          <pc:docMk/>
          <pc:sldMk cId="2326678905" sldId="6521"/>
        </pc:sldMkLst>
      </pc:sldChg>
      <pc:sldChg chg="del">
        <pc:chgData name="Shar Campbell" userId="7a8fa572edddc6ea" providerId="LiveId" clId="{07FA36B4-821D-45AF-8E75-5F0D1DC68B23}" dt="2021-09-24T02:02:54.145" v="229" actId="2696"/>
        <pc:sldMkLst>
          <pc:docMk/>
          <pc:sldMk cId="1128829115" sldId="6522"/>
        </pc:sldMkLst>
      </pc:sldChg>
      <pc:sldChg chg="del">
        <pc:chgData name="Shar Campbell" userId="7a8fa572edddc6ea" providerId="LiveId" clId="{07FA36B4-821D-45AF-8E75-5F0D1DC68B23}" dt="2021-09-24T02:02:54.145" v="229" actId="2696"/>
        <pc:sldMkLst>
          <pc:docMk/>
          <pc:sldMk cId="58573505" sldId="6523"/>
        </pc:sldMkLst>
      </pc:sldChg>
      <pc:sldChg chg="del">
        <pc:chgData name="Shar Campbell" userId="7a8fa572edddc6ea" providerId="LiveId" clId="{07FA36B4-821D-45AF-8E75-5F0D1DC68B23}" dt="2021-09-24T02:02:54.145" v="229" actId="2696"/>
        <pc:sldMkLst>
          <pc:docMk/>
          <pc:sldMk cId="1805394664" sldId="6524"/>
        </pc:sldMkLst>
      </pc:sldChg>
      <pc:sldChg chg="del">
        <pc:chgData name="Shar Campbell" userId="7a8fa572edddc6ea" providerId="LiveId" clId="{07FA36B4-821D-45AF-8E75-5F0D1DC68B23}" dt="2021-09-24T02:02:54.145" v="229" actId="2696"/>
        <pc:sldMkLst>
          <pc:docMk/>
          <pc:sldMk cId="3817165044" sldId="6525"/>
        </pc:sldMkLst>
      </pc:sldChg>
      <pc:sldChg chg="del">
        <pc:chgData name="Shar Campbell" userId="7a8fa572edddc6ea" providerId="LiveId" clId="{07FA36B4-821D-45AF-8E75-5F0D1DC68B23}" dt="2021-09-24T02:02:54.145" v="229" actId="2696"/>
        <pc:sldMkLst>
          <pc:docMk/>
          <pc:sldMk cId="3607930836" sldId="6526"/>
        </pc:sldMkLst>
      </pc:sldChg>
      <pc:sldChg chg="del">
        <pc:chgData name="Shar Campbell" userId="7a8fa572edddc6ea" providerId="LiveId" clId="{07FA36B4-821D-45AF-8E75-5F0D1DC68B23}" dt="2021-09-24T02:02:54.145" v="229" actId="2696"/>
        <pc:sldMkLst>
          <pc:docMk/>
          <pc:sldMk cId="2583997275" sldId="6527"/>
        </pc:sldMkLst>
      </pc:sldChg>
      <pc:sldChg chg="del">
        <pc:chgData name="Shar Campbell" userId="7a8fa572edddc6ea" providerId="LiveId" clId="{07FA36B4-821D-45AF-8E75-5F0D1DC68B23}" dt="2021-09-24T02:02:54.145" v="229" actId="2696"/>
        <pc:sldMkLst>
          <pc:docMk/>
          <pc:sldMk cId="1274486048" sldId="6528"/>
        </pc:sldMkLst>
      </pc:sldChg>
      <pc:sldChg chg="del">
        <pc:chgData name="Shar Campbell" userId="7a8fa572edddc6ea" providerId="LiveId" clId="{07FA36B4-821D-45AF-8E75-5F0D1DC68B23}" dt="2021-09-24T02:02:54.145" v="229" actId="2696"/>
        <pc:sldMkLst>
          <pc:docMk/>
          <pc:sldMk cId="3109680540" sldId="6529"/>
        </pc:sldMkLst>
      </pc:sldChg>
      <pc:sldChg chg="del">
        <pc:chgData name="Shar Campbell" userId="7a8fa572edddc6ea" providerId="LiveId" clId="{07FA36B4-821D-45AF-8E75-5F0D1DC68B23}" dt="2021-09-24T02:02:54.145" v="229" actId="2696"/>
        <pc:sldMkLst>
          <pc:docMk/>
          <pc:sldMk cId="4159067628" sldId="6530"/>
        </pc:sldMkLst>
      </pc:sldChg>
      <pc:sldChg chg="del">
        <pc:chgData name="Shar Campbell" userId="7a8fa572edddc6ea" providerId="LiveId" clId="{07FA36B4-821D-45AF-8E75-5F0D1DC68B23}" dt="2021-09-24T02:02:54.145" v="229" actId="2696"/>
        <pc:sldMkLst>
          <pc:docMk/>
          <pc:sldMk cId="2477619831" sldId="6531"/>
        </pc:sldMkLst>
      </pc:sldChg>
      <pc:sldChg chg="del">
        <pc:chgData name="Shar Campbell" userId="7a8fa572edddc6ea" providerId="LiveId" clId="{07FA36B4-821D-45AF-8E75-5F0D1DC68B23}" dt="2021-09-24T02:02:54.145" v="229" actId="2696"/>
        <pc:sldMkLst>
          <pc:docMk/>
          <pc:sldMk cId="1708756992" sldId="6532"/>
        </pc:sldMkLst>
      </pc:sldChg>
      <pc:sldChg chg="del">
        <pc:chgData name="Shar Campbell" userId="7a8fa572edddc6ea" providerId="LiveId" clId="{07FA36B4-821D-45AF-8E75-5F0D1DC68B23}" dt="2021-09-24T02:02:54.145" v="229" actId="2696"/>
        <pc:sldMkLst>
          <pc:docMk/>
          <pc:sldMk cId="4130458474" sldId="6533"/>
        </pc:sldMkLst>
      </pc:sldChg>
      <pc:sldChg chg="del">
        <pc:chgData name="Shar Campbell" userId="7a8fa572edddc6ea" providerId="LiveId" clId="{07FA36B4-821D-45AF-8E75-5F0D1DC68B23}" dt="2021-09-24T02:02:54.145" v="229" actId="2696"/>
        <pc:sldMkLst>
          <pc:docMk/>
          <pc:sldMk cId="487254885" sldId="6534"/>
        </pc:sldMkLst>
      </pc:sldChg>
      <pc:sldChg chg="del">
        <pc:chgData name="Shar Campbell" userId="7a8fa572edddc6ea" providerId="LiveId" clId="{07FA36B4-821D-45AF-8E75-5F0D1DC68B23}" dt="2021-09-24T02:02:54.145" v="229" actId="2696"/>
        <pc:sldMkLst>
          <pc:docMk/>
          <pc:sldMk cId="2052373864" sldId="6535"/>
        </pc:sldMkLst>
      </pc:sldChg>
      <pc:sldChg chg="del">
        <pc:chgData name="Shar Campbell" userId="7a8fa572edddc6ea" providerId="LiveId" clId="{07FA36B4-821D-45AF-8E75-5F0D1DC68B23}" dt="2021-09-24T02:02:54.145" v="229" actId="2696"/>
        <pc:sldMkLst>
          <pc:docMk/>
          <pc:sldMk cId="2614767480" sldId="6536"/>
        </pc:sldMkLst>
      </pc:sldChg>
      <pc:sldChg chg="del">
        <pc:chgData name="Shar Campbell" userId="7a8fa572edddc6ea" providerId="LiveId" clId="{07FA36B4-821D-45AF-8E75-5F0D1DC68B23}" dt="2021-09-24T02:02:54.145" v="229" actId="2696"/>
        <pc:sldMkLst>
          <pc:docMk/>
          <pc:sldMk cId="381479200" sldId="6537"/>
        </pc:sldMkLst>
      </pc:sldChg>
      <pc:sldChg chg="del">
        <pc:chgData name="Shar Campbell" userId="7a8fa572edddc6ea" providerId="LiveId" clId="{07FA36B4-821D-45AF-8E75-5F0D1DC68B23}" dt="2021-09-24T02:02:54.145" v="229" actId="2696"/>
        <pc:sldMkLst>
          <pc:docMk/>
          <pc:sldMk cId="2288961850" sldId="6538"/>
        </pc:sldMkLst>
      </pc:sldChg>
      <pc:sldChg chg="del">
        <pc:chgData name="Shar Campbell" userId="7a8fa572edddc6ea" providerId="LiveId" clId="{07FA36B4-821D-45AF-8E75-5F0D1DC68B23}" dt="2021-09-24T02:02:54.145" v="229" actId="2696"/>
        <pc:sldMkLst>
          <pc:docMk/>
          <pc:sldMk cId="2324341787" sldId="6539"/>
        </pc:sldMkLst>
      </pc:sldChg>
      <pc:sldChg chg="del">
        <pc:chgData name="Shar Campbell" userId="7a8fa572edddc6ea" providerId="LiveId" clId="{07FA36B4-821D-45AF-8E75-5F0D1DC68B23}" dt="2021-09-24T02:02:54.145" v="229" actId="2696"/>
        <pc:sldMkLst>
          <pc:docMk/>
          <pc:sldMk cId="3218118979" sldId="6540"/>
        </pc:sldMkLst>
      </pc:sldChg>
      <pc:sldChg chg="del">
        <pc:chgData name="Shar Campbell" userId="7a8fa572edddc6ea" providerId="LiveId" clId="{07FA36B4-821D-45AF-8E75-5F0D1DC68B23}" dt="2021-09-24T02:02:54.145" v="229" actId="2696"/>
        <pc:sldMkLst>
          <pc:docMk/>
          <pc:sldMk cId="1320017229" sldId="6541"/>
        </pc:sldMkLst>
      </pc:sldChg>
      <pc:sldChg chg="del">
        <pc:chgData name="Shar Campbell" userId="7a8fa572edddc6ea" providerId="LiveId" clId="{07FA36B4-821D-45AF-8E75-5F0D1DC68B23}" dt="2021-09-24T02:02:54.145" v="229" actId="2696"/>
        <pc:sldMkLst>
          <pc:docMk/>
          <pc:sldMk cId="1676509478" sldId="6542"/>
        </pc:sldMkLst>
      </pc:sldChg>
      <pc:sldChg chg="del">
        <pc:chgData name="Shar Campbell" userId="7a8fa572edddc6ea" providerId="LiveId" clId="{07FA36B4-821D-45AF-8E75-5F0D1DC68B23}" dt="2021-09-24T02:02:54.145" v="229" actId="2696"/>
        <pc:sldMkLst>
          <pc:docMk/>
          <pc:sldMk cId="389284239" sldId="6543"/>
        </pc:sldMkLst>
      </pc:sldChg>
      <pc:sldChg chg="del">
        <pc:chgData name="Shar Campbell" userId="7a8fa572edddc6ea" providerId="LiveId" clId="{07FA36B4-821D-45AF-8E75-5F0D1DC68B23}" dt="2021-09-24T02:02:54.145" v="229" actId="2696"/>
        <pc:sldMkLst>
          <pc:docMk/>
          <pc:sldMk cId="2299362497" sldId="6544"/>
        </pc:sldMkLst>
      </pc:sldChg>
      <pc:sldChg chg="del">
        <pc:chgData name="Shar Campbell" userId="7a8fa572edddc6ea" providerId="LiveId" clId="{07FA36B4-821D-45AF-8E75-5F0D1DC68B23}" dt="2021-09-24T02:02:54.145" v="229" actId="2696"/>
        <pc:sldMkLst>
          <pc:docMk/>
          <pc:sldMk cId="107013403" sldId="6545"/>
        </pc:sldMkLst>
      </pc:sldChg>
      <pc:sldChg chg="del">
        <pc:chgData name="Shar Campbell" userId="7a8fa572edddc6ea" providerId="LiveId" clId="{07FA36B4-821D-45AF-8E75-5F0D1DC68B23}" dt="2021-09-24T02:02:54.145" v="229" actId="2696"/>
        <pc:sldMkLst>
          <pc:docMk/>
          <pc:sldMk cId="3767452868" sldId="6546"/>
        </pc:sldMkLst>
      </pc:sldChg>
      <pc:sldChg chg="del">
        <pc:chgData name="Shar Campbell" userId="7a8fa572edddc6ea" providerId="LiveId" clId="{07FA36B4-821D-45AF-8E75-5F0D1DC68B23}" dt="2021-09-24T02:02:54.145" v="229" actId="2696"/>
        <pc:sldMkLst>
          <pc:docMk/>
          <pc:sldMk cId="972918820" sldId="6547"/>
        </pc:sldMkLst>
      </pc:sldChg>
      <pc:sldChg chg="del">
        <pc:chgData name="Shar Campbell" userId="7a8fa572edddc6ea" providerId="LiveId" clId="{07FA36B4-821D-45AF-8E75-5F0D1DC68B23}" dt="2021-09-24T02:02:54.145" v="229" actId="2696"/>
        <pc:sldMkLst>
          <pc:docMk/>
          <pc:sldMk cId="2496860170" sldId="6548"/>
        </pc:sldMkLst>
      </pc:sldChg>
      <pc:sldChg chg="del">
        <pc:chgData name="Shar Campbell" userId="7a8fa572edddc6ea" providerId="LiveId" clId="{07FA36B4-821D-45AF-8E75-5F0D1DC68B23}" dt="2021-09-24T02:02:54.145" v="229" actId="2696"/>
        <pc:sldMkLst>
          <pc:docMk/>
          <pc:sldMk cId="1195880135" sldId="65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9/23/2021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270807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618305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1339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189675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5315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401863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07886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413697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605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6747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1665266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907503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65078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89031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908532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531680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236884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93038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67013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4026402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775749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605932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088434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2389386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123566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2009120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043020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211208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27925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479277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2155948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932726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59682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2180921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2112003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3575149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6436459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295436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70140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74042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071455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948740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3517326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890424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727344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3043747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913082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8669396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231048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2742031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4189616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345808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2847253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870007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4294213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13881134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0330903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2796921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136385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9/23/2021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9/23/2021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9/23/2021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9/23/2021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9/23/2021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9/23/2021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9/23/2021</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9/23/2021</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9/23/2021</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9/23/2021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9/23/2021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9/23/2021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The Feast of Tabernacles 2021 Tabernacles: The Feast of Sukkahs</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more I grow closer to YeHoVaH, the more I desire to please Him.  I ask what would that look like today versus what was done thousands of years ago. I know I need to look back and imagine what life was like when YeHoVaH gave His Commandments, but I also have to imagine, and try to figure out, how do I live a pleasing life now in this generation of today.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3355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 see images of gatherings on the internet that I could try to emulate, but do those images translate into a satisfactory Feast observance today?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6479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353" y="475989"/>
            <a:ext cx="7722295" cy="4121063"/>
          </a:xfrm>
        </p:spPr>
        <p:txBody>
          <a:bodyPr>
            <a:noAutofit/>
          </a:bodyPr>
          <a:lstStyle/>
          <a:p>
            <a:pPr marL="0" indent="0" algn="ctr">
              <a:buNone/>
            </a:pPr>
            <a:r>
              <a:rPr lang="en-US" sz="2800" dirty="0">
                <a:solidFill>
                  <a:schemeClr val="bg1"/>
                </a:solidFill>
              </a:rPr>
              <a:t>For instance, when I look on the internet for what a booth or sukkah looks like, I cannot afford to think like an American because when I hear booth, I think of a conference and people setting up booths to present and possibly sell their wares. When I think of Sukkahs, what I have is images on the internet of what those booths would have looked like, and I must say that I am not sure they represented what actually took place in the wilderness.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2637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people lived in houses with doorposts in Egypt. They were what appeared to be houses constructed according to the Egyptian standard. When I see certain images, am I to surmise that all the people had tents to live in, as the images depicted in some of the wilderness images?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975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460" y="394570"/>
            <a:ext cx="7928975" cy="4258849"/>
          </a:xfrm>
        </p:spPr>
        <p:txBody>
          <a:bodyPr>
            <a:normAutofit fontScale="77500" lnSpcReduction="20000"/>
          </a:bodyPr>
          <a:lstStyle/>
          <a:p>
            <a:pPr marL="0" indent="0" algn="ctr">
              <a:buNone/>
            </a:pPr>
            <a:r>
              <a:rPr lang="en-US" sz="4000" dirty="0">
                <a:solidFill>
                  <a:schemeClr val="bg1"/>
                </a:solidFill>
              </a:rPr>
              <a:t>From the Passover Celebration to the Eighth Day Assembly, YeHoVaH reveals Himself and the story He wants the Children of Israel, and those who joined themselves with Israel, to remember. The story is about their deliverance and journey from a land of bondage and poverty to a promised land flowing with milk and honey. Each Feast was designed to be a celebration, but also a reminder of issues the Children of Israel had with YeHoVaH and issues YeHoVaH had with the Children of Israel.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193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49" y="394570"/>
            <a:ext cx="8010395" cy="4290164"/>
          </a:xfrm>
        </p:spPr>
        <p:txBody>
          <a:bodyPr>
            <a:normAutofit fontScale="77500" lnSpcReduction="20000"/>
          </a:bodyPr>
          <a:lstStyle/>
          <a:p>
            <a:pPr marL="0" indent="0" algn="ctr">
              <a:buNone/>
            </a:pPr>
            <a:r>
              <a:rPr lang="en-US" sz="4000" dirty="0">
                <a:solidFill>
                  <a:schemeClr val="bg1"/>
                </a:solidFill>
              </a:rPr>
              <a:t>The Children of Israel’s hasty departure from Egypt and sojourning in the wilderness made them vulnerable and subjected them to the wilderness and its natural resources for survival in an unforgiving desert land. Throughout their wandering in the wilderness, Israel had to be totally dependent on YeHoVaH as He led them from place to place. They had to hearken to every word that proceeded from His mouth in order to survive and reach their destination and destiny.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9507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Instructions for the Feast of Tabernacles is a continuation of YeHoVaH's story and message to the Children of Israel and those who joined themselves with them.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660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Lev 23:34</a:t>
            </a:r>
            <a:r>
              <a:rPr lang="en-US" sz="4000" dirty="0">
                <a:solidFill>
                  <a:schemeClr val="bg1"/>
                </a:solidFill>
              </a:rPr>
              <a:t> Speak unto the children of Israel, saying, The fifteenth day of this seventh month </a:t>
            </a:r>
            <a:r>
              <a:rPr lang="en-US" sz="4000" i="1" dirty="0">
                <a:solidFill>
                  <a:schemeClr val="bg1"/>
                </a:solidFill>
              </a:rPr>
              <a:t>shall be </a:t>
            </a:r>
            <a:r>
              <a:rPr lang="en-US" sz="4000" dirty="0">
                <a:solidFill>
                  <a:schemeClr val="bg1"/>
                </a:solidFill>
              </a:rPr>
              <a:t>the feast of </a:t>
            </a:r>
            <a:r>
              <a:rPr lang="en-US" sz="4000" b="1" u="sng" dirty="0">
                <a:solidFill>
                  <a:schemeClr val="bg1"/>
                </a:solidFill>
              </a:rPr>
              <a:t>tabernacles</a:t>
            </a:r>
            <a:r>
              <a:rPr lang="en-US" sz="4000" dirty="0">
                <a:solidFill>
                  <a:schemeClr val="bg1"/>
                </a:solidFill>
              </a:rPr>
              <a:t> </a:t>
            </a:r>
            <a:r>
              <a:rPr lang="en-US" sz="4000" i="1" dirty="0">
                <a:solidFill>
                  <a:schemeClr val="bg1"/>
                </a:solidFill>
              </a:rPr>
              <a:t>for </a:t>
            </a:r>
            <a:r>
              <a:rPr lang="en-US" sz="4000" dirty="0">
                <a:solidFill>
                  <a:schemeClr val="bg1"/>
                </a:solidFill>
              </a:rPr>
              <a:t>seven days unto the LORD.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6274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353" y="657225"/>
            <a:ext cx="7603647" cy="3857625"/>
          </a:xfrm>
        </p:spPr>
        <p:txBody>
          <a:bodyPr>
            <a:normAutofit fontScale="77500" lnSpcReduction="20000"/>
          </a:bodyPr>
          <a:lstStyle/>
          <a:p>
            <a:pPr marL="0" indent="0" algn="ctr">
              <a:buNone/>
            </a:pPr>
            <a:r>
              <a:rPr lang="en-US" sz="4000" dirty="0">
                <a:solidFill>
                  <a:schemeClr val="bg1"/>
                </a:solidFill>
              </a:rPr>
              <a:t>There are three Hebrew words for Tabernacles in Torah:</a:t>
            </a:r>
          </a:p>
          <a:p>
            <a:pPr marL="0" lvl="0" indent="0" algn="ctr">
              <a:buNone/>
            </a:pPr>
            <a:r>
              <a:rPr lang="en-US" sz="4000" dirty="0" err="1">
                <a:solidFill>
                  <a:schemeClr val="bg1"/>
                </a:solidFill>
              </a:rPr>
              <a:t>Mishkan</a:t>
            </a:r>
            <a:r>
              <a:rPr lang="en-US" sz="4000" dirty="0">
                <a:solidFill>
                  <a:schemeClr val="bg1"/>
                </a:solidFill>
              </a:rPr>
              <a:t>, </a:t>
            </a:r>
            <a:r>
              <a:rPr lang="en-US" sz="4000" dirty="0" err="1">
                <a:solidFill>
                  <a:schemeClr val="bg1"/>
                </a:solidFill>
              </a:rPr>
              <a:t>Ohel</a:t>
            </a:r>
            <a:r>
              <a:rPr lang="en-US" sz="4000" dirty="0">
                <a:solidFill>
                  <a:schemeClr val="bg1"/>
                </a:solidFill>
              </a:rPr>
              <a:t>, </a:t>
            </a:r>
            <a:r>
              <a:rPr lang="en-US" sz="4000" b="1" u="sng" dirty="0">
                <a:solidFill>
                  <a:schemeClr val="bg1"/>
                </a:solidFill>
              </a:rPr>
              <a:t>Sukkah</a:t>
            </a:r>
          </a:p>
          <a:p>
            <a:pPr marL="0" indent="0" algn="ctr">
              <a:buNone/>
            </a:pPr>
            <a:r>
              <a:rPr lang="en-US" sz="4000" dirty="0">
                <a:solidFill>
                  <a:schemeClr val="bg1"/>
                </a:solidFill>
              </a:rPr>
              <a:t>Tabernacles –</a:t>
            </a:r>
            <a:r>
              <a:rPr lang="en-US" sz="4000" b="1" dirty="0">
                <a:solidFill>
                  <a:schemeClr val="bg1"/>
                </a:solidFill>
              </a:rPr>
              <a:t> 05521 </a:t>
            </a:r>
            <a:r>
              <a:rPr lang="he-IL" sz="4000" dirty="0">
                <a:solidFill>
                  <a:schemeClr val="bg1"/>
                </a:solidFill>
              </a:rPr>
              <a:t>סֻכָּה </a:t>
            </a:r>
            <a:r>
              <a:rPr lang="en-US" sz="4000" dirty="0">
                <a:solidFill>
                  <a:schemeClr val="bg1"/>
                </a:solidFill>
              </a:rPr>
              <a:t> </a:t>
            </a:r>
            <a:r>
              <a:rPr lang="en-US" sz="4000" dirty="0" err="1">
                <a:solidFill>
                  <a:schemeClr val="bg1"/>
                </a:solidFill>
              </a:rPr>
              <a:t>cukkah</a:t>
            </a:r>
            <a:r>
              <a:rPr lang="en-US" sz="4000" dirty="0">
                <a:solidFill>
                  <a:schemeClr val="bg1"/>
                </a:solidFill>
              </a:rPr>
              <a:t> {</a:t>
            </a:r>
            <a:r>
              <a:rPr lang="en-US" sz="4000" dirty="0" err="1">
                <a:solidFill>
                  <a:schemeClr val="bg1"/>
                </a:solidFill>
              </a:rPr>
              <a:t>sook-kaw</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thicket, covert, booth 1a) thicket 1b) booth (rude or temporary shelter) </a:t>
            </a:r>
          </a:p>
          <a:p>
            <a:pPr marL="0" indent="0" algn="ctr">
              <a:buNone/>
            </a:pPr>
            <a:r>
              <a:rPr lang="en-US" sz="4000" b="1" dirty="0">
                <a:solidFill>
                  <a:schemeClr val="bg1"/>
                </a:solidFill>
              </a:rPr>
              <a:t>Usage:  </a:t>
            </a:r>
            <a:r>
              <a:rPr lang="en-US" sz="4000" dirty="0">
                <a:solidFill>
                  <a:schemeClr val="bg1"/>
                </a:solidFill>
              </a:rPr>
              <a:t>AV - tabernacle 12, booth 11, pavilion 5, cottage 1, covert 1, tents 1; 31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7164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23:35</a:t>
            </a:r>
            <a:r>
              <a:rPr lang="en-US" sz="4000" dirty="0">
                <a:solidFill>
                  <a:schemeClr val="bg1"/>
                </a:solidFill>
              </a:rPr>
              <a:t> On the first day </a:t>
            </a:r>
            <a:r>
              <a:rPr lang="en-US" sz="4000" i="1" dirty="0">
                <a:solidFill>
                  <a:schemeClr val="bg1"/>
                </a:solidFill>
              </a:rPr>
              <a:t>shall be </a:t>
            </a:r>
            <a:r>
              <a:rPr lang="en-US" sz="4000" dirty="0">
                <a:solidFill>
                  <a:schemeClr val="bg1"/>
                </a:solidFill>
              </a:rPr>
              <a:t>an holy convocation: ye shall do no servile work </a:t>
            </a:r>
            <a:r>
              <a:rPr lang="en-US" sz="4000" i="1" dirty="0">
                <a:solidFill>
                  <a:schemeClr val="bg1"/>
                </a:solidFill>
              </a:rPr>
              <a:t>therein. </a:t>
            </a:r>
            <a:endParaRPr lang="en-US" sz="4000" dirty="0">
              <a:solidFill>
                <a:schemeClr val="bg1"/>
              </a:solidFill>
            </a:endParaRPr>
          </a:p>
          <a:p>
            <a:pPr marL="0" indent="0" algn="ctr">
              <a:buNone/>
            </a:pPr>
            <a:r>
              <a:rPr lang="en-US" sz="4000" baseline="30000" dirty="0">
                <a:solidFill>
                  <a:schemeClr val="bg1"/>
                </a:solidFill>
              </a:rPr>
              <a:t>Lev 23:36</a:t>
            </a:r>
            <a:r>
              <a:rPr lang="en-US" sz="4000" dirty="0">
                <a:solidFill>
                  <a:schemeClr val="bg1"/>
                </a:solidFill>
              </a:rPr>
              <a:t> Seven days ye shall offer an offering made by fire unto the LORD: on </a:t>
            </a:r>
            <a:r>
              <a:rPr lang="en-US" sz="4000" u="sng" dirty="0">
                <a:solidFill>
                  <a:schemeClr val="bg1"/>
                </a:solidFill>
              </a:rPr>
              <a:t>the eighth day</a:t>
            </a:r>
            <a:r>
              <a:rPr lang="en-US" sz="4000" dirty="0">
                <a:solidFill>
                  <a:schemeClr val="bg1"/>
                </a:solidFill>
              </a:rPr>
              <a:t> shall be an holy convocation unto you; and ye shall offer an offering made by fire unto the LORD: it </a:t>
            </a:r>
            <a:r>
              <a:rPr lang="en-US" sz="4000" i="1" dirty="0">
                <a:solidFill>
                  <a:schemeClr val="bg1"/>
                </a:solidFill>
              </a:rPr>
              <a:t>is </a:t>
            </a:r>
            <a:r>
              <a:rPr lang="en-US" sz="4000" dirty="0">
                <a:solidFill>
                  <a:schemeClr val="bg1"/>
                </a:solidFill>
              </a:rPr>
              <a:t>a solemn assembly; </a:t>
            </a:r>
            <a:r>
              <a:rPr lang="en-US" sz="4000" i="1" dirty="0">
                <a:solidFill>
                  <a:schemeClr val="bg1"/>
                </a:solidFill>
              </a:rPr>
              <a:t>and </a:t>
            </a:r>
            <a:r>
              <a:rPr lang="en-US" sz="4000" dirty="0">
                <a:solidFill>
                  <a:schemeClr val="bg1"/>
                </a:solidFill>
              </a:rPr>
              <a:t>ye shall do no servile work </a:t>
            </a:r>
            <a:r>
              <a:rPr lang="en-US" sz="4000" i="1" dirty="0">
                <a:solidFill>
                  <a:schemeClr val="bg1"/>
                </a:solidFill>
              </a:rPr>
              <a:t>therein.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181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983668"/>
          </a:xfrm>
        </p:spPr>
        <p:txBody>
          <a:bodyPr>
            <a:normAutofit fontScale="77500" lnSpcReduction="20000"/>
          </a:bodyPr>
          <a:lstStyle/>
          <a:p>
            <a:pPr marL="0" indent="0" algn="ctr">
              <a:buNone/>
            </a:pPr>
            <a:r>
              <a:rPr lang="en-US" sz="4000" baseline="30000" dirty="0">
                <a:solidFill>
                  <a:schemeClr val="bg1"/>
                </a:solidFill>
              </a:rPr>
              <a:t>Lev 23:37</a:t>
            </a:r>
            <a:r>
              <a:rPr lang="en-US" sz="4000" dirty="0">
                <a:solidFill>
                  <a:schemeClr val="bg1"/>
                </a:solidFill>
              </a:rPr>
              <a:t> These </a:t>
            </a:r>
            <a:r>
              <a:rPr lang="en-US" sz="4000" i="1" dirty="0">
                <a:solidFill>
                  <a:schemeClr val="bg1"/>
                </a:solidFill>
              </a:rPr>
              <a:t>are </a:t>
            </a:r>
            <a:r>
              <a:rPr lang="en-US" sz="4000" dirty="0">
                <a:solidFill>
                  <a:schemeClr val="bg1"/>
                </a:solidFill>
              </a:rPr>
              <a:t>the feasts of the LORD, which ye shall proclaim </a:t>
            </a:r>
            <a:r>
              <a:rPr lang="en-US" sz="4000" i="1" dirty="0">
                <a:solidFill>
                  <a:schemeClr val="bg1"/>
                </a:solidFill>
              </a:rPr>
              <a:t>to be </a:t>
            </a:r>
            <a:r>
              <a:rPr lang="en-US" sz="4000" dirty="0">
                <a:solidFill>
                  <a:schemeClr val="bg1"/>
                </a:solidFill>
              </a:rPr>
              <a:t>holy convocations, to offer an offering made by fire unto the LORD, a burnt offering, and a meat offering, a sacrifice, and drink offerings, every thing upon his day: </a:t>
            </a:r>
            <a:r>
              <a:rPr lang="en-US" sz="4000" baseline="30000" dirty="0">
                <a:solidFill>
                  <a:schemeClr val="bg1"/>
                </a:solidFill>
              </a:rPr>
              <a:t>Lev 23:38</a:t>
            </a:r>
            <a:r>
              <a:rPr lang="en-US" sz="4000" dirty="0">
                <a:solidFill>
                  <a:schemeClr val="bg1"/>
                </a:solidFill>
              </a:rPr>
              <a:t> Beside the </a:t>
            </a:r>
            <a:r>
              <a:rPr lang="en-US" sz="4000" dirty="0" err="1">
                <a:solidFill>
                  <a:schemeClr val="bg1"/>
                </a:solidFill>
              </a:rPr>
              <a:t>sabbaths</a:t>
            </a:r>
            <a:r>
              <a:rPr lang="en-US" sz="4000" dirty="0">
                <a:solidFill>
                  <a:schemeClr val="bg1"/>
                </a:solidFill>
              </a:rPr>
              <a:t> of the LORD, and beside your gifts, and beside all your vows, and beside all your freewill offerings, which ye give unto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9410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23:39</a:t>
            </a:r>
            <a:r>
              <a:rPr lang="en-US" sz="4000" dirty="0">
                <a:solidFill>
                  <a:schemeClr val="bg1"/>
                </a:solidFill>
              </a:rPr>
              <a:t> Also in the fifteenth day of the seventh month, when ye have gathered in the </a:t>
            </a:r>
            <a:r>
              <a:rPr lang="en-US" sz="4000" b="1" u="sng" dirty="0">
                <a:solidFill>
                  <a:schemeClr val="bg1"/>
                </a:solidFill>
              </a:rPr>
              <a:t>fruit </a:t>
            </a:r>
            <a:r>
              <a:rPr lang="en-US" sz="4000" u="sng" dirty="0">
                <a:solidFill>
                  <a:schemeClr val="bg1"/>
                </a:solidFill>
              </a:rPr>
              <a:t>of the land</a:t>
            </a:r>
            <a:r>
              <a:rPr lang="en-US" sz="4000" dirty="0">
                <a:solidFill>
                  <a:schemeClr val="bg1"/>
                </a:solidFill>
              </a:rPr>
              <a:t>, ye shall keep a feast unto the LORD seven days: on the first day </a:t>
            </a:r>
            <a:r>
              <a:rPr lang="en-US" sz="4000" i="1" dirty="0">
                <a:solidFill>
                  <a:schemeClr val="bg1"/>
                </a:solidFill>
              </a:rPr>
              <a:t>shall be </a:t>
            </a:r>
            <a:r>
              <a:rPr lang="en-US" sz="4000" dirty="0">
                <a:solidFill>
                  <a:schemeClr val="bg1"/>
                </a:solidFill>
              </a:rPr>
              <a:t>a </a:t>
            </a:r>
            <a:r>
              <a:rPr lang="en-US" sz="4000" dirty="0" err="1">
                <a:solidFill>
                  <a:schemeClr val="bg1"/>
                </a:solidFill>
              </a:rPr>
              <a:t>sabbath</a:t>
            </a:r>
            <a:r>
              <a:rPr lang="en-US" sz="4000" dirty="0">
                <a:solidFill>
                  <a:schemeClr val="bg1"/>
                </a:solidFill>
              </a:rPr>
              <a:t>, and on </a:t>
            </a:r>
            <a:r>
              <a:rPr lang="en-US" sz="4000" u="sng" dirty="0">
                <a:solidFill>
                  <a:schemeClr val="bg1"/>
                </a:solidFill>
              </a:rPr>
              <a:t>the eighth day</a:t>
            </a:r>
            <a:r>
              <a:rPr lang="en-US" sz="4000" dirty="0">
                <a:solidFill>
                  <a:schemeClr val="bg1"/>
                </a:solidFill>
              </a:rPr>
              <a:t> </a:t>
            </a:r>
            <a:r>
              <a:rPr lang="en-US" sz="4000" i="1" dirty="0">
                <a:solidFill>
                  <a:schemeClr val="bg1"/>
                </a:solidFill>
              </a:rPr>
              <a:t>shall be </a:t>
            </a:r>
            <a:r>
              <a:rPr lang="en-US" sz="4000" dirty="0">
                <a:solidFill>
                  <a:schemeClr val="bg1"/>
                </a:solidFill>
              </a:rPr>
              <a:t>a </a:t>
            </a:r>
            <a:r>
              <a:rPr lang="en-US" sz="4000" dirty="0" err="1">
                <a:solidFill>
                  <a:schemeClr val="bg1"/>
                </a:solidFill>
              </a:rPr>
              <a:t>sabbath</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587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Fruit – 08393 </a:t>
            </a:r>
            <a:r>
              <a:rPr lang="he-IL" sz="4000" dirty="0">
                <a:solidFill>
                  <a:schemeClr val="bg1"/>
                </a:solidFill>
              </a:rPr>
              <a:t>תְּבוּאָה </a:t>
            </a:r>
            <a:endParaRPr lang="en-US" sz="4000" dirty="0">
              <a:solidFill>
                <a:schemeClr val="bg1"/>
              </a:solidFill>
            </a:endParaRPr>
          </a:p>
          <a:p>
            <a:pPr marL="0" indent="0" algn="ctr">
              <a:buNone/>
            </a:pPr>
            <a:r>
              <a:rPr lang="en-US" sz="4000" dirty="0" err="1">
                <a:solidFill>
                  <a:schemeClr val="bg1"/>
                </a:solidFill>
              </a:rPr>
              <a:t>tebuw'ah</a:t>
            </a:r>
            <a:r>
              <a:rPr lang="en-US" sz="4000" dirty="0">
                <a:solidFill>
                  <a:schemeClr val="bg1"/>
                </a:solidFill>
              </a:rPr>
              <a:t> {</a:t>
            </a:r>
            <a:r>
              <a:rPr lang="en-US" sz="4000" dirty="0" err="1">
                <a:solidFill>
                  <a:schemeClr val="bg1"/>
                </a:solidFill>
              </a:rPr>
              <a:t>teb</a:t>
            </a:r>
            <a:r>
              <a:rPr lang="en-US" sz="4000" dirty="0">
                <a:solidFill>
                  <a:schemeClr val="bg1"/>
                </a:solidFill>
              </a:rPr>
              <a:t>-</a:t>
            </a:r>
            <a:r>
              <a:rPr lang="en-US" sz="4000" dirty="0" err="1">
                <a:solidFill>
                  <a:schemeClr val="bg1"/>
                </a:solidFill>
              </a:rPr>
              <a:t>oo</a:t>
            </a:r>
            <a:r>
              <a:rPr lang="en-US" sz="4000" dirty="0">
                <a:solidFill>
                  <a:schemeClr val="bg1"/>
                </a:solidFill>
              </a:rPr>
              <a:t>-aw'} </a:t>
            </a:r>
          </a:p>
          <a:p>
            <a:pPr marL="0" indent="0" algn="ctr">
              <a:buNone/>
            </a:pPr>
            <a:r>
              <a:rPr lang="en-US" sz="4000" b="1" dirty="0">
                <a:solidFill>
                  <a:schemeClr val="bg1"/>
                </a:solidFill>
              </a:rPr>
              <a:t>Meaning:  </a:t>
            </a:r>
            <a:r>
              <a:rPr lang="en-US" sz="4000" dirty="0">
                <a:solidFill>
                  <a:schemeClr val="bg1"/>
                </a:solidFill>
              </a:rPr>
              <a:t>1) produce, product, revenue 1a) product, yield, crops (of the earth usually) 1b) </a:t>
            </a:r>
            <a:r>
              <a:rPr lang="en-US" sz="4000" u="sng" dirty="0">
                <a:solidFill>
                  <a:schemeClr val="bg1"/>
                </a:solidFill>
              </a:rPr>
              <a:t>income, revenue </a:t>
            </a:r>
            <a:r>
              <a:rPr lang="en-US" sz="4000" dirty="0">
                <a:solidFill>
                  <a:schemeClr val="bg1"/>
                </a:solidFill>
              </a:rPr>
              <a:t>1c) gain (of wisdom) (fig) 1d) </a:t>
            </a:r>
            <a:r>
              <a:rPr lang="en-US" sz="4000" b="1" dirty="0">
                <a:solidFill>
                  <a:schemeClr val="bg1"/>
                </a:solidFill>
              </a:rPr>
              <a:t>Usage:  </a:t>
            </a:r>
            <a:r>
              <a:rPr lang="en-US" sz="4000" dirty="0">
                <a:solidFill>
                  <a:schemeClr val="bg1"/>
                </a:solidFill>
              </a:rPr>
              <a:t>AV - </a:t>
            </a:r>
            <a:r>
              <a:rPr lang="en-US" sz="4000" u="sng" dirty="0">
                <a:solidFill>
                  <a:schemeClr val="bg1"/>
                </a:solidFill>
              </a:rPr>
              <a:t>increase</a:t>
            </a:r>
            <a:r>
              <a:rPr lang="en-US" sz="4000" dirty="0">
                <a:solidFill>
                  <a:schemeClr val="bg1"/>
                </a:solidFill>
              </a:rPr>
              <a:t> 23, </a:t>
            </a:r>
            <a:r>
              <a:rPr lang="en-US" sz="4000" u="sng" dirty="0">
                <a:solidFill>
                  <a:schemeClr val="bg1"/>
                </a:solidFill>
              </a:rPr>
              <a:t>fruit</a:t>
            </a:r>
            <a:r>
              <a:rPr lang="en-US" sz="4000" dirty="0">
                <a:solidFill>
                  <a:schemeClr val="bg1"/>
                </a:solidFill>
              </a:rPr>
              <a:t> 13, </a:t>
            </a:r>
            <a:r>
              <a:rPr lang="en-US" sz="4000" u="sng" dirty="0">
                <a:solidFill>
                  <a:schemeClr val="bg1"/>
                </a:solidFill>
              </a:rPr>
              <a:t>revenue</a:t>
            </a:r>
            <a:r>
              <a:rPr lang="en-US" sz="4000" dirty="0">
                <a:solidFill>
                  <a:schemeClr val="bg1"/>
                </a:solidFill>
              </a:rPr>
              <a:t> 5, </a:t>
            </a:r>
            <a:r>
              <a:rPr lang="en-US" sz="4000" u="sng" dirty="0">
                <a:solidFill>
                  <a:schemeClr val="bg1"/>
                </a:solidFill>
              </a:rPr>
              <a:t>gain</a:t>
            </a:r>
            <a:r>
              <a:rPr lang="en-US" sz="4000" dirty="0">
                <a:solidFill>
                  <a:schemeClr val="bg1"/>
                </a:solidFill>
              </a:rPr>
              <a:t> 1; 42</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3661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23:40</a:t>
            </a:r>
            <a:r>
              <a:rPr lang="en-US" sz="4000" dirty="0">
                <a:solidFill>
                  <a:schemeClr val="bg1"/>
                </a:solidFill>
              </a:rPr>
              <a:t> And ye shall take you on the first day the </a:t>
            </a:r>
            <a:r>
              <a:rPr lang="en-US" sz="4000" b="1" u="sng" dirty="0">
                <a:solidFill>
                  <a:schemeClr val="bg1"/>
                </a:solidFill>
              </a:rPr>
              <a:t>boughs</a:t>
            </a:r>
            <a:r>
              <a:rPr lang="en-US" sz="4000" u="sng" dirty="0">
                <a:solidFill>
                  <a:schemeClr val="bg1"/>
                </a:solidFill>
              </a:rPr>
              <a:t> of goodly trees</a:t>
            </a:r>
            <a:r>
              <a:rPr lang="en-US" sz="4000" dirty="0">
                <a:solidFill>
                  <a:schemeClr val="bg1"/>
                </a:solidFill>
              </a:rPr>
              <a:t>, branches of palm trees, and the </a:t>
            </a:r>
            <a:r>
              <a:rPr lang="en-US" sz="4000" b="1" u="sng" dirty="0">
                <a:solidFill>
                  <a:schemeClr val="bg1"/>
                </a:solidFill>
              </a:rPr>
              <a:t>boughs</a:t>
            </a:r>
            <a:r>
              <a:rPr lang="en-US" sz="4000" dirty="0">
                <a:solidFill>
                  <a:schemeClr val="bg1"/>
                </a:solidFill>
              </a:rPr>
              <a:t> of thick trees, and willows of the brook; and ye shall rejoice before the LORD your God seven days.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6294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Boughs</a:t>
            </a:r>
            <a:r>
              <a:rPr lang="en-US" sz="4000" dirty="0">
                <a:solidFill>
                  <a:schemeClr val="bg1"/>
                </a:solidFill>
              </a:rPr>
              <a:t> of goodly trees</a:t>
            </a:r>
          </a:p>
          <a:p>
            <a:pPr marL="0" indent="0" algn="ctr">
              <a:buNone/>
            </a:pPr>
            <a:r>
              <a:rPr lang="en-US" sz="4000" b="1" dirty="0">
                <a:solidFill>
                  <a:schemeClr val="bg1"/>
                </a:solidFill>
              </a:rPr>
              <a:t>06529 </a:t>
            </a:r>
            <a:r>
              <a:rPr lang="he-IL" sz="4000" dirty="0">
                <a:solidFill>
                  <a:schemeClr val="bg1"/>
                </a:solidFill>
              </a:rPr>
              <a:t>פְּרִי </a:t>
            </a:r>
            <a:r>
              <a:rPr lang="en-US" sz="4000" dirty="0" err="1">
                <a:solidFill>
                  <a:schemeClr val="bg1"/>
                </a:solidFill>
              </a:rPr>
              <a:t>periy</a:t>
            </a:r>
            <a:r>
              <a:rPr lang="en-US" sz="4000" dirty="0">
                <a:solidFill>
                  <a:schemeClr val="bg1"/>
                </a:solidFill>
              </a:rPr>
              <a:t> {per-</a:t>
            </a:r>
            <a:r>
              <a:rPr lang="en-US" sz="4000" dirty="0" err="1">
                <a:solidFill>
                  <a:schemeClr val="bg1"/>
                </a:solidFill>
              </a:rPr>
              <a:t>ee</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fruit</a:t>
            </a:r>
            <a:r>
              <a:rPr lang="en-US" sz="4000" dirty="0">
                <a:solidFill>
                  <a:schemeClr val="bg1"/>
                </a:solidFill>
              </a:rPr>
              <a:t> 1a) fruit, produce (of the ground) 1b) fruit, offspring, children, progeny (of the womb) 1c) fruit (of actions) (fig.) </a:t>
            </a:r>
          </a:p>
          <a:p>
            <a:pPr marL="0" indent="0" algn="ctr">
              <a:buNone/>
            </a:pPr>
            <a:r>
              <a:rPr lang="en-US" sz="4000" b="1" dirty="0">
                <a:solidFill>
                  <a:schemeClr val="bg1"/>
                </a:solidFill>
              </a:rPr>
              <a:t>Usage:  </a:t>
            </a:r>
            <a:r>
              <a:rPr lang="en-US" sz="4000" dirty="0">
                <a:solidFill>
                  <a:schemeClr val="bg1"/>
                </a:solidFill>
              </a:rPr>
              <a:t>AV - fruit 113, fruitful 2, boughs 1, </a:t>
            </a:r>
            <a:r>
              <a:rPr lang="en-US" sz="4000" dirty="0" err="1">
                <a:solidFill>
                  <a:schemeClr val="bg1"/>
                </a:solidFill>
              </a:rPr>
              <a:t>firstfruits</a:t>
            </a:r>
            <a:r>
              <a:rPr lang="en-US" sz="4000" dirty="0">
                <a:solidFill>
                  <a:schemeClr val="bg1"/>
                </a:solidFill>
              </a:rPr>
              <a:t> + 07225 1, reward 1, fruit thereof 1; 119</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250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Boughs</a:t>
            </a:r>
            <a:r>
              <a:rPr lang="en-US" sz="4000" dirty="0">
                <a:solidFill>
                  <a:schemeClr val="bg1"/>
                </a:solidFill>
              </a:rPr>
              <a:t> of thick trees</a:t>
            </a:r>
          </a:p>
          <a:p>
            <a:pPr marL="0" indent="0" algn="ctr">
              <a:buNone/>
            </a:pPr>
            <a:r>
              <a:rPr lang="en-US" sz="4000" b="1" dirty="0">
                <a:solidFill>
                  <a:schemeClr val="bg1"/>
                </a:solidFill>
              </a:rPr>
              <a:t>06057 </a:t>
            </a:r>
            <a:r>
              <a:rPr lang="he-IL" sz="4000" dirty="0">
                <a:solidFill>
                  <a:schemeClr val="bg1"/>
                </a:solidFill>
              </a:rPr>
              <a:t>עָנָף</a:t>
            </a:r>
            <a:r>
              <a:rPr lang="en-US" sz="4000" dirty="0">
                <a:solidFill>
                  <a:schemeClr val="bg1"/>
                </a:solidFill>
              </a:rPr>
              <a:t> `</a:t>
            </a:r>
            <a:r>
              <a:rPr lang="en-US" sz="4000" dirty="0" err="1">
                <a:solidFill>
                  <a:schemeClr val="bg1"/>
                </a:solidFill>
              </a:rPr>
              <a:t>anaph</a:t>
            </a:r>
            <a:r>
              <a:rPr lang="en-US" sz="4000" dirty="0">
                <a:solidFill>
                  <a:schemeClr val="bg1"/>
                </a:solidFill>
              </a:rPr>
              <a:t> {aw-</a:t>
            </a:r>
            <a:r>
              <a:rPr lang="en-US" sz="4000" dirty="0" err="1">
                <a:solidFill>
                  <a:schemeClr val="bg1"/>
                </a:solidFill>
              </a:rPr>
              <a:t>nawf</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bough, </a:t>
            </a:r>
            <a:r>
              <a:rPr lang="en-US" sz="4000" b="1" u="sng" dirty="0">
                <a:solidFill>
                  <a:schemeClr val="bg1"/>
                </a:solidFill>
              </a:rPr>
              <a:t>branch</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branch 4, boughs 3; 7</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9352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23:41</a:t>
            </a:r>
            <a:r>
              <a:rPr lang="en-US" sz="4000" dirty="0">
                <a:solidFill>
                  <a:schemeClr val="bg1"/>
                </a:solidFill>
              </a:rPr>
              <a:t> And ye shall keep it a feast unto the LORD seven days in the year. </a:t>
            </a:r>
            <a:r>
              <a:rPr lang="en-US" sz="4000" i="1" dirty="0">
                <a:solidFill>
                  <a:schemeClr val="bg1"/>
                </a:solidFill>
              </a:rPr>
              <a:t>It shall be </a:t>
            </a:r>
            <a:r>
              <a:rPr lang="en-US" sz="4000" dirty="0">
                <a:solidFill>
                  <a:schemeClr val="bg1"/>
                </a:solidFill>
              </a:rPr>
              <a:t>a statute for ever in your generations: ye shall celebrate it in the seventh month. </a:t>
            </a:r>
          </a:p>
          <a:p>
            <a:pPr marL="0" indent="0" algn="ctr">
              <a:buNone/>
            </a:pPr>
            <a:r>
              <a:rPr lang="en-US" sz="4000" baseline="30000" dirty="0">
                <a:solidFill>
                  <a:schemeClr val="bg1"/>
                </a:solidFill>
              </a:rPr>
              <a:t>Lev 23:42</a:t>
            </a:r>
            <a:r>
              <a:rPr lang="en-US" sz="4000" dirty="0">
                <a:solidFill>
                  <a:schemeClr val="bg1"/>
                </a:solidFill>
              </a:rPr>
              <a:t> Ye shall dwell in </a:t>
            </a:r>
            <a:r>
              <a:rPr lang="en-US" sz="4000" u="sng" dirty="0">
                <a:solidFill>
                  <a:schemeClr val="bg1"/>
                </a:solidFill>
              </a:rPr>
              <a:t>booths</a:t>
            </a:r>
            <a:r>
              <a:rPr lang="en-US" sz="4000" dirty="0">
                <a:solidFill>
                  <a:schemeClr val="bg1"/>
                </a:solidFill>
              </a:rPr>
              <a:t> seven days; all that are Israelites born shall dwell in </a:t>
            </a:r>
            <a:r>
              <a:rPr lang="en-US" sz="4000" u="sng" dirty="0">
                <a:solidFill>
                  <a:schemeClr val="bg1"/>
                </a:solidFill>
              </a:rPr>
              <a:t>booths</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6050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Booths</a:t>
            </a:r>
            <a:r>
              <a:rPr lang="en-US" sz="4000" dirty="0">
                <a:solidFill>
                  <a:schemeClr val="bg1"/>
                </a:solidFill>
              </a:rPr>
              <a:t> –</a:t>
            </a:r>
            <a:r>
              <a:rPr lang="en-US" sz="4000" b="1" dirty="0">
                <a:solidFill>
                  <a:schemeClr val="bg1"/>
                </a:solidFill>
              </a:rPr>
              <a:t> 05521 </a:t>
            </a:r>
            <a:r>
              <a:rPr lang="he-IL" sz="4000" dirty="0">
                <a:solidFill>
                  <a:schemeClr val="bg1"/>
                </a:solidFill>
              </a:rPr>
              <a:t>סֻכָּה </a:t>
            </a:r>
            <a:endParaRPr lang="en-US" sz="4000" dirty="0">
              <a:solidFill>
                <a:schemeClr val="bg1"/>
              </a:solidFill>
            </a:endParaRPr>
          </a:p>
          <a:p>
            <a:pPr marL="0" indent="0" algn="ctr">
              <a:buNone/>
            </a:pPr>
            <a:r>
              <a:rPr lang="en-US" sz="4000" dirty="0" err="1">
                <a:solidFill>
                  <a:schemeClr val="bg1"/>
                </a:solidFill>
              </a:rPr>
              <a:t>cukkah</a:t>
            </a:r>
            <a:r>
              <a:rPr lang="en-US" sz="4000" dirty="0">
                <a:solidFill>
                  <a:schemeClr val="bg1"/>
                </a:solidFill>
              </a:rPr>
              <a:t> {</a:t>
            </a:r>
            <a:r>
              <a:rPr lang="en-US" sz="4000" dirty="0" err="1">
                <a:solidFill>
                  <a:schemeClr val="bg1"/>
                </a:solidFill>
              </a:rPr>
              <a:t>sook-kaw</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thicket, covert, booth 1a) thicket 1b) booth (rude or temporary shelter) </a:t>
            </a:r>
          </a:p>
          <a:p>
            <a:pPr marL="0" indent="0" algn="ctr">
              <a:buNone/>
            </a:pPr>
            <a:r>
              <a:rPr lang="en-US" sz="4000" b="1" dirty="0">
                <a:solidFill>
                  <a:schemeClr val="bg1"/>
                </a:solidFill>
              </a:rPr>
              <a:t>Usage:  </a:t>
            </a:r>
            <a:r>
              <a:rPr lang="en-US" sz="4000" dirty="0">
                <a:solidFill>
                  <a:schemeClr val="bg1"/>
                </a:solidFill>
              </a:rPr>
              <a:t>AV - tabernacle 12, booth 11, pavilion 5, cottage 1, covert 1, tents 1; 31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7180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23:43</a:t>
            </a:r>
            <a:r>
              <a:rPr lang="en-US" sz="4000" dirty="0">
                <a:solidFill>
                  <a:schemeClr val="bg1"/>
                </a:solidFill>
              </a:rPr>
              <a:t> That your generations may know that </a:t>
            </a:r>
            <a:r>
              <a:rPr lang="en-US" sz="4000" u="sng" dirty="0">
                <a:solidFill>
                  <a:schemeClr val="bg1"/>
                </a:solidFill>
              </a:rPr>
              <a:t>I made the children of Israel to dwell in booths</a:t>
            </a:r>
            <a:r>
              <a:rPr lang="en-US" sz="4000" dirty="0">
                <a:solidFill>
                  <a:schemeClr val="bg1"/>
                </a:solidFill>
              </a:rPr>
              <a:t>, when I brought them out of the land of Egypt: I </a:t>
            </a:r>
            <a:r>
              <a:rPr lang="en-US" sz="4000" i="1" dirty="0">
                <a:solidFill>
                  <a:schemeClr val="bg1"/>
                </a:solidFill>
              </a:rPr>
              <a:t>am </a:t>
            </a:r>
            <a:r>
              <a:rPr lang="en-US" sz="4000" dirty="0">
                <a:solidFill>
                  <a:schemeClr val="bg1"/>
                </a:solidFill>
              </a:rPr>
              <a:t>the LORD your God. </a:t>
            </a:r>
          </a:p>
          <a:p>
            <a:pPr marL="0" indent="0" algn="ctr">
              <a:buNone/>
            </a:pPr>
            <a:r>
              <a:rPr lang="en-US" sz="4000" baseline="30000" dirty="0">
                <a:solidFill>
                  <a:schemeClr val="bg1"/>
                </a:solidFill>
              </a:rPr>
              <a:t>Lev 23:44</a:t>
            </a:r>
            <a:r>
              <a:rPr lang="en-US" sz="4000" dirty="0">
                <a:solidFill>
                  <a:schemeClr val="bg1"/>
                </a:solidFill>
              </a:rPr>
              <a:t> And Moses declared unto the children of Israel the feasts of the LORD.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631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Feast of Tabernacles 2021 Tabernacles: The Feast of Sukkahs</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How long did YeHoVaH make the Israelites dwell in booths/sukkahs?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695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Feast of Tabernacles is a vitally important portion of the story and journey as YeHoVaH tabernacled in their midst as they dwelled in sukkahs.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7994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The first mentioned of sukkah was in reference to Jacob after he became Israel.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6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Jacob moved to Succoth built a house for himself and built </a:t>
            </a:r>
            <a:r>
              <a:rPr lang="en-US" sz="4000" u="sng" dirty="0">
                <a:solidFill>
                  <a:schemeClr val="bg1"/>
                </a:solidFill>
              </a:rPr>
              <a:t>sukkahs</a:t>
            </a:r>
            <a:r>
              <a:rPr lang="en-US" sz="4000" dirty="0">
                <a:solidFill>
                  <a:schemeClr val="bg1"/>
                </a:solidFill>
              </a:rPr>
              <a:t> for his cattle.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11139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baseline="30000" dirty="0" err="1">
                <a:solidFill>
                  <a:schemeClr val="bg1"/>
                </a:solidFill>
              </a:rPr>
              <a:t>Ge</a:t>
            </a:r>
            <a:r>
              <a:rPr lang="en-US" sz="4000" baseline="30000" dirty="0">
                <a:solidFill>
                  <a:schemeClr val="bg1"/>
                </a:solidFill>
              </a:rPr>
              <a:t> 33:17</a:t>
            </a:r>
            <a:r>
              <a:rPr lang="en-US" sz="4000" dirty="0">
                <a:solidFill>
                  <a:schemeClr val="bg1"/>
                </a:solidFill>
              </a:rPr>
              <a:t> And Jacob journeyed to Succoth, and built him an house, and made booths for his cattle: therefore the name of the place is called Succoth.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5766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The first place the Israelites camped was in the town of Succoth.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0809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Ex 12:37</a:t>
            </a:r>
            <a:r>
              <a:rPr lang="en-US" sz="4000" dirty="0">
                <a:solidFill>
                  <a:schemeClr val="bg1"/>
                </a:solidFill>
              </a:rPr>
              <a:t> And the children of Israel journeyed from </a:t>
            </a:r>
            <a:r>
              <a:rPr lang="en-US" sz="4000" dirty="0" err="1">
                <a:solidFill>
                  <a:schemeClr val="bg1"/>
                </a:solidFill>
              </a:rPr>
              <a:t>Rameses</a:t>
            </a:r>
            <a:r>
              <a:rPr lang="en-US" sz="4000" dirty="0">
                <a:solidFill>
                  <a:schemeClr val="bg1"/>
                </a:solidFill>
              </a:rPr>
              <a:t> to Succoth, about six hundred thousand on foot </a:t>
            </a:r>
            <a:r>
              <a:rPr lang="en-US" sz="4000" i="1" dirty="0">
                <a:solidFill>
                  <a:schemeClr val="bg1"/>
                </a:solidFill>
              </a:rPr>
              <a:t>that were </a:t>
            </a:r>
            <a:r>
              <a:rPr lang="en-US" sz="4000" dirty="0">
                <a:solidFill>
                  <a:schemeClr val="bg1"/>
                </a:solidFill>
              </a:rPr>
              <a:t>men, beside children. </a:t>
            </a:r>
          </a:p>
          <a:p>
            <a:pPr marL="0" indent="0" algn="ctr">
              <a:buNone/>
            </a:pPr>
            <a:r>
              <a:rPr lang="en-US" sz="4000" baseline="30000" dirty="0">
                <a:solidFill>
                  <a:schemeClr val="bg1"/>
                </a:solidFill>
              </a:rPr>
              <a:t>Ex 12:38</a:t>
            </a:r>
            <a:r>
              <a:rPr lang="en-US" sz="4000" dirty="0">
                <a:solidFill>
                  <a:schemeClr val="bg1"/>
                </a:solidFill>
              </a:rPr>
              <a:t> And a mixed multitude went up also with them; and flocks, and herds, </a:t>
            </a:r>
            <a:r>
              <a:rPr lang="en-US" sz="4000" i="1" dirty="0">
                <a:solidFill>
                  <a:schemeClr val="bg1"/>
                </a:solidFill>
              </a:rPr>
              <a:t>even </a:t>
            </a:r>
            <a:r>
              <a:rPr lang="en-US" sz="4000" dirty="0">
                <a:solidFill>
                  <a:schemeClr val="bg1"/>
                </a:solidFill>
              </a:rPr>
              <a:t>very much cattle.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39685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YeHoVaH promised His people a land flowing with milk and honey, houses filled with good things, vineyards, wells, olive groves, etc. built, but He made them dwell in sukkahs.</a:t>
            </a:r>
          </a:p>
          <a:p>
            <a:pPr marL="0" indent="0" algn="ctr">
              <a:buNone/>
            </a:pPr>
            <a:r>
              <a:rPr lang="en-US" sz="4000" dirty="0">
                <a:solidFill>
                  <a:schemeClr val="bg1"/>
                </a:solidFill>
              </a:rPr>
              <a:t>Dwelling in sukkahs was the result of disobedience.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72593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As with all the Feasts, the focus is always YeHoVaH.</a:t>
            </a:r>
          </a:p>
          <a:p>
            <a:pPr marL="0" indent="0" algn="ctr">
              <a:buNone/>
            </a:pPr>
            <a:r>
              <a:rPr lang="en-US" sz="4000" dirty="0">
                <a:solidFill>
                  <a:schemeClr val="bg1"/>
                </a:solidFill>
              </a:rPr>
              <a:t>Everything the people were instructed to do was to remind them of what YeHoVaH did for them.</a:t>
            </a:r>
          </a:p>
          <a:p>
            <a:pPr marL="0" indent="0" algn="ctr">
              <a:buNone/>
            </a:pPr>
            <a:r>
              <a:rPr lang="en-US" sz="4000" dirty="0">
                <a:solidFill>
                  <a:schemeClr val="bg1"/>
                </a:solidFill>
              </a:rPr>
              <a:t>It is amazing that if we do not focus always on what </a:t>
            </a:r>
            <a:r>
              <a:rPr lang="en-US" sz="4000" dirty="0" err="1">
                <a:solidFill>
                  <a:schemeClr val="bg1"/>
                </a:solidFill>
              </a:rPr>
              <a:t>YeHoVaH</a:t>
            </a:r>
            <a:r>
              <a:rPr lang="en-US" sz="4000" dirty="0">
                <a:solidFill>
                  <a:schemeClr val="bg1"/>
                </a:solidFill>
              </a:rPr>
              <a:t> did, we will forget.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6922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images I get when I think of sukkahs today do not look like booths or sukkahs constructed of elements found in the wilderness. </a:t>
            </a:r>
          </a:p>
          <a:p>
            <a:pPr marL="0" indent="0" algn="ctr">
              <a:buNone/>
            </a:pPr>
            <a:r>
              <a:rPr lang="en-US" sz="4000" dirty="0">
                <a:solidFill>
                  <a:schemeClr val="bg1"/>
                </a:solidFill>
              </a:rPr>
              <a:t> </a:t>
            </a:r>
          </a:p>
          <a:p>
            <a:pPr marL="0" indent="0" algn="ctr">
              <a:buNone/>
            </a:pPr>
            <a:r>
              <a:rPr lang="en-US" sz="4000" dirty="0">
                <a:solidFill>
                  <a:schemeClr val="bg1"/>
                </a:solidFill>
              </a:rPr>
              <a:t>Here is a passage found in Nehemiah.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544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Ne 8:13</a:t>
            </a:r>
            <a:r>
              <a:rPr lang="en-US" sz="4000" dirty="0">
                <a:solidFill>
                  <a:schemeClr val="bg1"/>
                </a:solidFill>
              </a:rPr>
              <a:t> And on the second day were gathered together the chief of the fathers of all the people, the priests, and the Levites, unto Ezra the scribe, even to understand the words of the law. </a:t>
            </a:r>
          </a:p>
          <a:p>
            <a:pPr marL="0" indent="0" algn="ctr">
              <a:buNone/>
            </a:pPr>
            <a:r>
              <a:rPr lang="en-US" sz="4000" baseline="30000" dirty="0">
                <a:solidFill>
                  <a:schemeClr val="bg1"/>
                </a:solidFill>
              </a:rPr>
              <a:t>Ne 8:14</a:t>
            </a:r>
            <a:r>
              <a:rPr lang="en-US" sz="4000" dirty="0">
                <a:solidFill>
                  <a:schemeClr val="bg1"/>
                </a:solidFill>
              </a:rPr>
              <a:t> And they found written in the law which the LORD had commanded by Moses, that the children of Israel should dwell in booths in the feast of the seventh month: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07178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Ne 8:15</a:t>
            </a:r>
            <a:r>
              <a:rPr lang="en-US" sz="4000" dirty="0">
                <a:solidFill>
                  <a:schemeClr val="bg1"/>
                </a:solidFill>
              </a:rPr>
              <a:t> And that they should publish and proclaim in all their cities, and in Jerusalem, saying, Go forth unto the mount, and fetch olive branches, and pine branches, and myrtle branches, and palm branches, and branches of thick trees, to make booths, as </a:t>
            </a:r>
            <a:r>
              <a:rPr lang="en-US" sz="4000" i="1" dirty="0">
                <a:solidFill>
                  <a:schemeClr val="bg1"/>
                </a:solidFill>
              </a:rPr>
              <a:t>it is </a:t>
            </a:r>
            <a:r>
              <a:rPr lang="en-US" sz="4000" dirty="0">
                <a:solidFill>
                  <a:schemeClr val="bg1"/>
                </a:solidFill>
              </a:rPr>
              <a:t>written.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54318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Ne 8:16</a:t>
            </a:r>
            <a:r>
              <a:rPr lang="en-US" sz="4000" dirty="0">
                <a:solidFill>
                  <a:schemeClr val="bg1"/>
                </a:solidFill>
              </a:rPr>
              <a:t> So the people went forth, and brought </a:t>
            </a:r>
            <a:r>
              <a:rPr lang="en-US" sz="4000" i="1" dirty="0">
                <a:solidFill>
                  <a:schemeClr val="bg1"/>
                </a:solidFill>
              </a:rPr>
              <a:t>them, </a:t>
            </a:r>
            <a:r>
              <a:rPr lang="en-US" sz="4000" dirty="0">
                <a:solidFill>
                  <a:schemeClr val="bg1"/>
                </a:solidFill>
              </a:rPr>
              <a:t>and made themselves booths, every one upon the roof of his house, and in their courts, and in the courts of the house of God, and in the street of the water gate, and in the street of the gate of Ephraim.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86369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Ne 8:17</a:t>
            </a:r>
            <a:r>
              <a:rPr lang="en-US" sz="4000" dirty="0">
                <a:solidFill>
                  <a:schemeClr val="bg1"/>
                </a:solidFill>
              </a:rPr>
              <a:t> And all the congregation of them that were come again out of the captivity made booths, and sat under the booths: for since the days of </a:t>
            </a:r>
            <a:r>
              <a:rPr lang="en-US" sz="4000" dirty="0" err="1">
                <a:solidFill>
                  <a:schemeClr val="bg1"/>
                </a:solidFill>
              </a:rPr>
              <a:t>Jeshua</a:t>
            </a:r>
            <a:r>
              <a:rPr lang="en-US" sz="4000" dirty="0">
                <a:solidFill>
                  <a:schemeClr val="bg1"/>
                </a:solidFill>
              </a:rPr>
              <a:t> the son of Nun unto that day had not the children of Israel done so. And there was very great gladness.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33171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Ne 8:18</a:t>
            </a:r>
            <a:r>
              <a:rPr lang="en-US" sz="4000" dirty="0">
                <a:solidFill>
                  <a:schemeClr val="bg1"/>
                </a:solidFill>
              </a:rPr>
              <a:t> Also day by day, from the first day unto the last day, he read in the book of the law of God. And they kept the feast seven days; and on the eighth day </a:t>
            </a:r>
            <a:r>
              <a:rPr lang="en-US" sz="4000" i="1" dirty="0">
                <a:solidFill>
                  <a:schemeClr val="bg1"/>
                </a:solidFill>
              </a:rPr>
              <a:t>was </a:t>
            </a:r>
            <a:r>
              <a:rPr lang="en-US" sz="4000" dirty="0">
                <a:solidFill>
                  <a:schemeClr val="bg1"/>
                </a:solidFill>
              </a:rPr>
              <a:t>a solemn assembly, according unto the manner.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20685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My personal observations and questions I ponder: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62081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When I look at people today in their Tabernacle gatherings in modern-day constructed tents, am I to conclude that those are the true constructions of how a seven-day gathering in the wilderness looked like? I have to think of the hard stuff like, did they have porta potties in the wilderness? Did they have grills with propane tanks, and modern-day tents?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57933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19831"/>
            <a:ext cx="7334250" cy="3995020"/>
          </a:xfrm>
        </p:spPr>
        <p:txBody>
          <a:bodyPr>
            <a:normAutofit fontScale="77500" lnSpcReduction="20000"/>
          </a:bodyPr>
          <a:lstStyle/>
          <a:p>
            <a:pPr marL="0" indent="0" algn="ctr">
              <a:buNone/>
            </a:pPr>
            <a:r>
              <a:rPr lang="en-US" sz="4000" dirty="0">
                <a:solidFill>
                  <a:schemeClr val="bg1"/>
                </a:solidFill>
              </a:rPr>
              <a:t>When I assess the 7-day gatherings of people who come together in their seven-day camps with all the modern accoutrements of a modern-day camping experience, believing they are fulfilling the wilderness experience of Tabernacles, and maybe criticizing those who do not gather for the seven days, I ask the question, “Is that how fulfilling the Commandments of Tabernacles is supposed to look like?”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0858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desire to do it right is always at the forefront of my mind, and yet I am left with the thought, can I do it right without going to Jerusalem? If I go to Jerusalem, can I do it right there when there is no temple? If those of Judaism build a temple, and still reject Yeshua, would I go up to Jerusalem and celebrate with those who reject the Messiah who has come?  I find myself with present day issues and problems that affect my observance of this sacred Feast!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77323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Do we lose the meaning and miss the message, or do we understand the meaning, get the message, and apply His message and meaning to our daily lives?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278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r>
              <a:rPr lang="en-US" sz="4000" dirty="0">
                <a:solidFill>
                  <a:schemeClr val="bg1"/>
                </a:solidFill>
              </a:rPr>
              <a:t>Are we observing Tabernacles wrong?</a:t>
            </a:r>
          </a:p>
          <a:p>
            <a:r>
              <a:rPr lang="en-US" sz="4000" dirty="0">
                <a:solidFill>
                  <a:schemeClr val="bg1"/>
                </a:solidFill>
              </a:rPr>
              <a:t>Can we observe Tabernacles right?</a:t>
            </a:r>
          </a:p>
          <a:p>
            <a:r>
              <a:rPr lang="en-US" sz="4000" dirty="0">
                <a:solidFill>
                  <a:schemeClr val="bg1"/>
                </a:solidFill>
              </a:rPr>
              <a:t>How?</a:t>
            </a:r>
          </a:p>
          <a:p>
            <a:r>
              <a:rPr lang="en-US" sz="4000" dirty="0">
                <a:solidFill>
                  <a:schemeClr val="bg1"/>
                </a:solidFill>
              </a:rPr>
              <a:t>The answer: No. We can’t.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71499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r>
              <a:rPr lang="en-US" sz="4000" dirty="0">
                <a:solidFill>
                  <a:schemeClr val="bg1"/>
                </a:solidFill>
              </a:rPr>
              <a:t>If we can’t, then what do we do?</a:t>
            </a:r>
          </a:p>
          <a:p>
            <a:r>
              <a:rPr lang="en-US" sz="4000" dirty="0">
                <a:solidFill>
                  <a:schemeClr val="bg1"/>
                </a:solidFill>
              </a:rPr>
              <a:t>We do what we know to do and trust by the grace of </a:t>
            </a:r>
            <a:r>
              <a:rPr lang="en-US" sz="4000" dirty="0" err="1">
                <a:solidFill>
                  <a:schemeClr val="bg1"/>
                </a:solidFill>
              </a:rPr>
              <a:t>YeHoVaH</a:t>
            </a:r>
            <a:r>
              <a:rPr lang="en-US" sz="4000" dirty="0">
                <a:solidFill>
                  <a:schemeClr val="bg1"/>
                </a:solidFill>
              </a:rPr>
              <a:t> our efforts are acceptable in His sight.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20601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 believe the true essence of our actions and focus should be on pleasing YeHoVaH during His Feasts, on the timetable He set that will keep us on His time clock, and always looking and waiting for His return.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26781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Isaiah was a prophet under King </a:t>
            </a:r>
            <a:r>
              <a:rPr lang="en-US" sz="4000" dirty="0" err="1">
                <a:solidFill>
                  <a:schemeClr val="bg1"/>
                </a:solidFill>
              </a:rPr>
              <a:t>Uzziah</a:t>
            </a:r>
            <a:r>
              <a:rPr lang="en-US" sz="4000" dirty="0">
                <a:solidFill>
                  <a:schemeClr val="bg1"/>
                </a:solidFill>
              </a:rPr>
              <a:t> before the Babylonian captivity.</a:t>
            </a:r>
          </a:p>
          <a:p>
            <a:pPr marL="0" indent="0" algn="ctr">
              <a:buNone/>
            </a:pPr>
            <a:r>
              <a:rPr lang="en-US" sz="4000" dirty="0">
                <a:solidFill>
                  <a:schemeClr val="bg1"/>
                </a:solidFill>
              </a:rPr>
              <a:t>Isaiah prophesied, in one of the shortest chapters in the Bible, of a time that appears to be like the wilderness time when YeHoVaH was the cloud and fire.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45525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Isa 4:2</a:t>
            </a:r>
            <a:r>
              <a:rPr lang="en-US" sz="4000" dirty="0">
                <a:solidFill>
                  <a:schemeClr val="bg1"/>
                </a:solidFill>
              </a:rPr>
              <a:t> In that day shall the branch of the LORD be beautiful and glorious, and the fruit of the earth </a:t>
            </a:r>
            <a:r>
              <a:rPr lang="en-US" sz="4000" i="1" dirty="0">
                <a:solidFill>
                  <a:schemeClr val="bg1"/>
                </a:solidFill>
              </a:rPr>
              <a:t>shall be </a:t>
            </a:r>
            <a:r>
              <a:rPr lang="en-US" sz="4000" dirty="0">
                <a:solidFill>
                  <a:schemeClr val="bg1"/>
                </a:solidFill>
              </a:rPr>
              <a:t>excellent and comely for them that are escaped of Israel. </a:t>
            </a:r>
          </a:p>
          <a:p>
            <a:pPr marL="0" indent="0" algn="ctr">
              <a:buNone/>
            </a:pPr>
            <a:r>
              <a:rPr lang="en-US" sz="4000" baseline="30000" dirty="0">
                <a:solidFill>
                  <a:schemeClr val="bg1"/>
                </a:solidFill>
              </a:rPr>
              <a:t>Isa 4:3</a:t>
            </a:r>
            <a:r>
              <a:rPr lang="en-US" sz="4000" dirty="0">
                <a:solidFill>
                  <a:schemeClr val="bg1"/>
                </a:solidFill>
              </a:rPr>
              <a:t> And it shall come to pass, </a:t>
            </a:r>
            <a:r>
              <a:rPr lang="en-US" sz="4000" i="1" dirty="0">
                <a:solidFill>
                  <a:schemeClr val="bg1"/>
                </a:solidFill>
              </a:rPr>
              <a:t>that he that is </a:t>
            </a:r>
            <a:r>
              <a:rPr lang="en-US" sz="4000" dirty="0">
                <a:solidFill>
                  <a:schemeClr val="bg1"/>
                </a:solidFill>
              </a:rPr>
              <a:t>left in Zion, and </a:t>
            </a:r>
            <a:r>
              <a:rPr lang="en-US" sz="4000" i="1" dirty="0">
                <a:solidFill>
                  <a:schemeClr val="bg1"/>
                </a:solidFill>
              </a:rPr>
              <a:t>he that </a:t>
            </a:r>
            <a:r>
              <a:rPr lang="en-US" sz="4000" dirty="0" err="1">
                <a:solidFill>
                  <a:schemeClr val="bg1"/>
                </a:solidFill>
              </a:rPr>
              <a:t>remaineth</a:t>
            </a:r>
            <a:r>
              <a:rPr lang="en-US" sz="4000" dirty="0">
                <a:solidFill>
                  <a:schemeClr val="bg1"/>
                </a:solidFill>
              </a:rPr>
              <a:t> in Jerusalem, shall be called holy, </a:t>
            </a:r>
            <a:r>
              <a:rPr lang="en-US" sz="4000" i="1" dirty="0">
                <a:solidFill>
                  <a:schemeClr val="bg1"/>
                </a:solidFill>
              </a:rPr>
              <a:t>even </a:t>
            </a:r>
            <a:r>
              <a:rPr lang="en-US" sz="4000" dirty="0">
                <a:solidFill>
                  <a:schemeClr val="bg1"/>
                </a:solidFill>
              </a:rPr>
              <a:t>every one that is written among the living in Jerusalem: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80411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879" y="444675"/>
            <a:ext cx="7591121" cy="4070176"/>
          </a:xfrm>
        </p:spPr>
        <p:txBody>
          <a:bodyPr>
            <a:normAutofit fontScale="77500" lnSpcReduction="20000"/>
          </a:bodyPr>
          <a:lstStyle/>
          <a:p>
            <a:pPr marL="0" indent="0" algn="ctr">
              <a:buNone/>
            </a:pPr>
            <a:r>
              <a:rPr lang="en-US" sz="4000" baseline="30000" dirty="0">
                <a:solidFill>
                  <a:schemeClr val="bg1"/>
                </a:solidFill>
              </a:rPr>
              <a:t>Isa 4:4</a:t>
            </a:r>
            <a:r>
              <a:rPr lang="en-US" sz="4000" dirty="0">
                <a:solidFill>
                  <a:schemeClr val="bg1"/>
                </a:solidFill>
              </a:rPr>
              <a:t> When the Lord shall have washed away the filth of the daughters of Zion, and shall have purged the blood of Jerusalem from the midst thereof by the spirit of judgment, and by the spirit of burning. </a:t>
            </a:r>
          </a:p>
          <a:p>
            <a:pPr marL="0" indent="0" algn="ctr">
              <a:buNone/>
            </a:pPr>
            <a:r>
              <a:rPr lang="en-US" sz="4000" baseline="30000" dirty="0">
                <a:solidFill>
                  <a:schemeClr val="bg1"/>
                </a:solidFill>
              </a:rPr>
              <a:t>Isa 4:5</a:t>
            </a:r>
            <a:r>
              <a:rPr lang="en-US" sz="4000" dirty="0">
                <a:solidFill>
                  <a:schemeClr val="bg1"/>
                </a:solidFill>
              </a:rPr>
              <a:t> And the LORD will create upon every </a:t>
            </a:r>
            <a:r>
              <a:rPr lang="en-US" sz="4000" dirty="0" err="1">
                <a:solidFill>
                  <a:schemeClr val="bg1"/>
                </a:solidFill>
              </a:rPr>
              <a:t>dwellingplace</a:t>
            </a:r>
            <a:r>
              <a:rPr lang="en-US" sz="4000" dirty="0">
                <a:solidFill>
                  <a:schemeClr val="bg1"/>
                </a:solidFill>
              </a:rPr>
              <a:t> of mount Zion, and upon her </a:t>
            </a:r>
            <a:r>
              <a:rPr lang="en-US" sz="4000" b="1" dirty="0">
                <a:solidFill>
                  <a:schemeClr val="bg1"/>
                </a:solidFill>
              </a:rPr>
              <a:t>assemblies</a:t>
            </a:r>
            <a:r>
              <a:rPr lang="en-US" sz="4000" dirty="0">
                <a:solidFill>
                  <a:schemeClr val="bg1"/>
                </a:solidFill>
              </a:rPr>
              <a:t>, </a:t>
            </a:r>
            <a:r>
              <a:rPr lang="en-US" sz="4000" u="sng" dirty="0">
                <a:solidFill>
                  <a:schemeClr val="bg1"/>
                </a:solidFill>
              </a:rPr>
              <a:t>a cloud and smoke by day</a:t>
            </a:r>
            <a:r>
              <a:rPr lang="en-US" sz="4000" dirty="0">
                <a:solidFill>
                  <a:schemeClr val="bg1"/>
                </a:solidFill>
              </a:rPr>
              <a:t>, and the shining of </a:t>
            </a:r>
            <a:r>
              <a:rPr lang="en-US" sz="4000" u="sng" dirty="0">
                <a:solidFill>
                  <a:schemeClr val="bg1"/>
                </a:solidFill>
              </a:rPr>
              <a:t>a flaming fire by night</a:t>
            </a:r>
            <a:r>
              <a:rPr lang="en-US" sz="4000" dirty="0">
                <a:solidFill>
                  <a:schemeClr val="bg1"/>
                </a:solidFill>
              </a:rPr>
              <a:t>: for upon all the glory </a:t>
            </a:r>
            <a:r>
              <a:rPr lang="en-US" sz="4000" i="1" dirty="0">
                <a:solidFill>
                  <a:schemeClr val="bg1"/>
                </a:solidFill>
              </a:rPr>
              <a:t>shall be </a:t>
            </a:r>
            <a:r>
              <a:rPr lang="en-US" sz="4000" dirty="0">
                <a:solidFill>
                  <a:schemeClr val="bg1"/>
                </a:solidFill>
              </a:rPr>
              <a:t>a </a:t>
            </a:r>
            <a:r>
              <a:rPr lang="en-US" sz="4000" dirty="0" err="1">
                <a:solidFill>
                  <a:schemeClr val="bg1"/>
                </a:solidFill>
              </a:rPr>
              <a:t>defence</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45973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Assemblies – </a:t>
            </a:r>
            <a:r>
              <a:rPr lang="en-US" sz="4000" b="1" dirty="0">
                <a:solidFill>
                  <a:schemeClr val="bg1"/>
                </a:solidFill>
              </a:rPr>
              <a:t>04744 </a:t>
            </a:r>
            <a:r>
              <a:rPr lang="he-IL" sz="4000" dirty="0">
                <a:solidFill>
                  <a:schemeClr val="bg1"/>
                </a:solidFill>
              </a:rPr>
              <a:t>מִקְרָא </a:t>
            </a:r>
            <a:r>
              <a:rPr lang="en-US" sz="4000" dirty="0" err="1">
                <a:solidFill>
                  <a:schemeClr val="bg1"/>
                </a:solidFill>
              </a:rPr>
              <a:t>miqra</a:t>
            </a:r>
            <a:r>
              <a:rPr lang="en-US" sz="4000" dirty="0">
                <a:solidFill>
                  <a:schemeClr val="bg1"/>
                </a:solidFill>
              </a:rPr>
              <a:t>' {</a:t>
            </a:r>
            <a:r>
              <a:rPr lang="en-US" sz="4000" dirty="0" err="1">
                <a:solidFill>
                  <a:schemeClr val="bg1"/>
                </a:solidFill>
              </a:rPr>
              <a:t>mik</a:t>
            </a:r>
            <a:r>
              <a:rPr lang="en-US" sz="4000" dirty="0">
                <a:solidFill>
                  <a:schemeClr val="bg1"/>
                </a:solidFill>
              </a:rPr>
              <a:t>-raw'} </a:t>
            </a:r>
          </a:p>
          <a:p>
            <a:pPr marL="0" indent="0" algn="ctr">
              <a:buNone/>
            </a:pPr>
            <a:r>
              <a:rPr lang="en-US" sz="4000" b="1" dirty="0">
                <a:solidFill>
                  <a:schemeClr val="bg1"/>
                </a:solidFill>
              </a:rPr>
              <a:t>Meaning:  </a:t>
            </a:r>
            <a:r>
              <a:rPr lang="en-US" sz="4000" dirty="0">
                <a:solidFill>
                  <a:schemeClr val="bg1"/>
                </a:solidFill>
              </a:rPr>
              <a:t>1) convocation, convoking, reading, a calling together 1a) convocation, sacred assembly 1b) convoking 1c) reading </a:t>
            </a:r>
          </a:p>
          <a:p>
            <a:pPr marL="0" indent="0" algn="ctr">
              <a:buNone/>
            </a:pPr>
            <a:r>
              <a:rPr lang="en-US" sz="4000" b="1" dirty="0">
                <a:solidFill>
                  <a:schemeClr val="bg1"/>
                </a:solidFill>
              </a:rPr>
              <a:t>Usage:  </a:t>
            </a:r>
            <a:r>
              <a:rPr lang="en-US" sz="4000" dirty="0">
                <a:solidFill>
                  <a:schemeClr val="bg1"/>
                </a:solidFill>
              </a:rPr>
              <a:t>AV - convocation 19, assemblies 2, calling 1, reading 1; 23</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99033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Isa 4:6</a:t>
            </a:r>
            <a:r>
              <a:rPr lang="en-US" sz="4000" dirty="0">
                <a:solidFill>
                  <a:schemeClr val="bg1"/>
                </a:solidFill>
              </a:rPr>
              <a:t> And there shall be a tabernacle for a shadow in the daytime from the heat, and for a place of refuge, and for a covert from storm and from rain.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78714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Later, Isaiah prophesied concerning what shall be after the New Heaven and Earth.</a:t>
            </a:r>
          </a:p>
          <a:p>
            <a:pPr marL="0" indent="0" algn="ctr">
              <a:buNone/>
            </a:pPr>
            <a:r>
              <a:rPr lang="en-US" sz="4000" dirty="0">
                <a:solidFill>
                  <a:schemeClr val="bg1"/>
                </a:solidFill>
              </a:rPr>
              <a:t> </a:t>
            </a:r>
          </a:p>
          <a:p>
            <a:pPr marL="0" indent="0" algn="ctr">
              <a:buNone/>
            </a:pPr>
            <a:r>
              <a:rPr lang="en-US" sz="4000" baseline="30000" dirty="0">
                <a:solidFill>
                  <a:schemeClr val="bg1"/>
                </a:solidFill>
              </a:rPr>
              <a:t>Isa 66:22</a:t>
            </a:r>
            <a:r>
              <a:rPr lang="en-US" sz="4000" dirty="0">
                <a:solidFill>
                  <a:schemeClr val="bg1"/>
                </a:solidFill>
              </a:rPr>
              <a:t> For as the new heavens and the new earth, which I will make, shall remain before me, </a:t>
            </a:r>
            <a:r>
              <a:rPr lang="en-US" sz="4000" dirty="0" err="1">
                <a:solidFill>
                  <a:schemeClr val="bg1"/>
                </a:solidFill>
              </a:rPr>
              <a:t>saith</a:t>
            </a:r>
            <a:r>
              <a:rPr lang="en-US" sz="4000" dirty="0">
                <a:solidFill>
                  <a:schemeClr val="bg1"/>
                </a:solidFill>
              </a:rPr>
              <a:t> the LORD, so shall your seed and your name remain.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18997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195" y="463463"/>
            <a:ext cx="7559805" cy="4051387"/>
          </a:xfrm>
        </p:spPr>
        <p:txBody>
          <a:bodyPr>
            <a:normAutofit fontScale="77500" lnSpcReduction="20000"/>
          </a:bodyPr>
          <a:lstStyle/>
          <a:p>
            <a:pPr marL="0" indent="0" algn="ctr">
              <a:buNone/>
            </a:pPr>
            <a:r>
              <a:rPr lang="en-US" sz="4000" baseline="30000" dirty="0">
                <a:solidFill>
                  <a:schemeClr val="bg1"/>
                </a:solidFill>
              </a:rPr>
              <a:t>Isa 66:23</a:t>
            </a:r>
            <a:r>
              <a:rPr lang="en-US" sz="4000" dirty="0">
                <a:solidFill>
                  <a:schemeClr val="bg1"/>
                </a:solidFill>
              </a:rPr>
              <a:t> And it shall come to pass, </a:t>
            </a:r>
            <a:r>
              <a:rPr lang="en-US" sz="4000" i="1" dirty="0">
                <a:solidFill>
                  <a:schemeClr val="bg1"/>
                </a:solidFill>
              </a:rPr>
              <a:t>that </a:t>
            </a:r>
            <a:r>
              <a:rPr lang="en-US" sz="4000" dirty="0">
                <a:solidFill>
                  <a:schemeClr val="bg1"/>
                </a:solidFill>
              </a:rPr>
              <a:t>from one new moon to another, and from one </a:t>
            </a:r>
            <a:r>
              <a:rPr lang="en-US" sz="4000" dirty="0" err="1">
                <a:solidFill>
                  <a:schemeClr val="bg1"/>
                </a:solidFill>
              </a:rPr>
              <a:t>sabbath</a:t>
            </a:r>
            <a:r>
              <a:rPr lang="en-US" sz="4000" dirty="0">
                <a:solidFill>
                  <a:schemeClr val="bg1"/>
                </a:solidFill>
              </a:rPr>
              <a:t> to another, shall all flesh come to worship before me, </a:t>
            </a:r>
            <a:r>
              <a:rPr lang="en-US" sz="4000" dirty="0" err="1">
                <a:solidFill>
                  <a:schemeClr val="bg1"/>
                </a:solidFill>
              </a:rPr>
              <a:t>saith</a:t>
            </a:r>
            <a:r>
              <a:rPr lang="en-US" sz="4000" dirty="0">
                <a:solidFill>
                  <a:schemeClr val="bg1"/>
                </a:solidFill>
              </a:rPr>
              <a:t> the LORD. </a:t>
            </a:r>
          </a:p>
          <a:p>
            <a:pPr marL="0" indent="0" algn="ctr">
              <a:buNone/>
            </a:pPr>
            <a:r>
              <a:rPr lang="en-US" sz="4000" baseline="30000" dirty="0">
                <a:solidFill>
                  <a:schemeClr val="bg1"/>
                </a:solidFill>
              </a:rPr>
              <a:t>Isa 66:24</a:t>
            </a:r>
            <a:r>
              <a:rPr lang="en-US" sz="4000" dirty="0">
                <a:solidFill>
                  <a:schemeClr val="bg1"/>
                </a:solidFill>
              </a:rPr>
              <a:t> And they shall go forth, and look upon the </a:t>
            </a:r>
            <a:r>
              <a:rPr lang="en-US" sz="4000" dirty="0" err="1">
                <a:solidFill>
                  <a:schemeClr val="bg1"/>
                </a:solidFill>
              </a:rPr>
              <a:t>carcases</a:t>
            </a:r>
            <a:r>
              <a:rPr lang="en-US" sz="4000" dirty="0">
                <a:solidFill>
                  <a:schemeClr val="bg1"/>
                </a:solidFill>
              </a:rPr>
              <a:t> of the men that have transgressed against me: for their worm shall not die, neither shall their fire be quenched; and they shall be an abhorring unto all flesh.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1239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Zechariah, a prophet born in Babylon and returned after the captivity during the time of Zerubbabel (who was the grandson of King of Jehoiachin, King of Judah, who surrendered to Nebuchadnezzar and was taken into captivity in Babylon), prophesied: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88323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Zec</a:t>
            </a:r>
            <a:r>
              <a:rPr lang="en-US" sz="4000" baseline="30000" dirty="0">
                <a:solidFill>
                  <a:schemeClr val="bg1"/>
                </a:solidFill>
              </a:rPr>
              <a:t> 14:16</a:t>
            </a:r>
            <a:r>
              <a:rPr lang="en-US" sz="4000" dirty="0">
                <a:solidFill>
                  <a:schemeClr val="bg1"/>
                </a:solidFill>
              </a:rPr>
              <a:t> And it shall come to pass, </a:t>
            </a:r>
            <a:r>
              <a:rPr lang="en-US" sz="4000" i="1" dirty="0">
                <a:solidFill>
                  <a:schemeClr val="bg1"/>
                </a:solidFill>
              </a:rPr>
              <a:t>that </a:t>
            </a:r>
            <a:r>
              <a:rPr lang="en-US" sz="4000" dirty="0">
                <a:solidFill>
                  <a:schemeClr val="bg1"/>
                </a:solidFill>
              </a:rPr>
              <a:t>every one that is left of all the nations which came against Jerusalem shall even go up from year to year to worship the King, the LORD of hosts, and to keep the feast of tabernacles. </a:t>
            </a:r>
          </a:p>
          <a:p>
            <a:pPr marL="0" indent="0" algn="ctr">
              <a:buNone/>
            </a:pPr>
            <a:r>
              <a:rPr lang="en-US" sz="4000" baseline="30000" dirty="0" err="1">
                <a:solidFill>
                  <a:schemeClr val="bg1"/>
                </a:solidFill>
              </a:rPr>
              <a:t>Zec</a:t>
            </a:r>
            <a:r>
              <a:rPr lang="en-US" sz="4000" baseline="30000" dirty="0">
                <a:solidFill>
                  <a:schemeClr val="bg1"/>
                </a:solidFill>
              </a:rPr>
              <a:t> 14:17</a:t>
            </a:r>
            <a:r>
              <a:rPr lang="en-US" sz="4000" dirty="0">
                <a:solidFill>
                  <a:schemeClr val="bg1"/>
                </a:solidFill>
              </a:rPr>
              <a:t> And it shall be, </a:t>
            </a:r>
            <a:r>
              <a:rPr lang="en-US" sz="4000" i="1" dirty="0">
                <a:solidFill>
                  <a:schemeClr val="bg1"/>
                </a:solidFill>
              </a:rPr>
              <a:t>that </a:t>
            </a:r>
            <a:r>
              <a:rPr lang="en-US" sz="4000" dirty="0">
                <a:solidFill>
                  <a:schemeClr val="bg1"/>
                </a:solidFill>
              </a:rPr>
              <a:t>whoso will not come up of </a:t>
            </a:r>
            <a:r>
              <a:rPr lang="en-US" sz="4000" i="1" dirty="0">
                <a:solidFill>
                  <a:schemeClr val="bg1"/>
                </a:solidFill>
              </a:rPr>
              <a:t>all </a:t>
            </a:r>
            <a:r>
              <a:rPr lang="en-US" sz="4000" dirty="0">
                <a:solidFill>
                  <a:schemeClr val="bg1"/>
                </a:solidFill>
              </a:rPr>
              <a:t>the families of the earth unto Jerusalem to worship the King, the LORD of hosts, even upon them shall be no rain.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02704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Zec</a:t>
            </a:r>
            <a:r>
              <a:rPr lang="en-US" sz="4000" baseline="30000" dirty="0">
                <a:solidFill>
                  <a:schemeClr val="bg1"/>
                </a:solidFill>
              </a:rPr>
              <a:t> 14:18</a:t>
            </a:r>
            <a:r>
              <a:rPr lang="en-US" sz="4000" dirty="0">
                <a:solidFill>
                  <a:schemeClr val="bg1"/>
                </a:solidFill>
              </a:rPr>
              <a:t> And if the family of Egypt go not up, and come not, that </a:t>
            </a:r>
            <a:r>
              <a:rPr lang="en-US" sz="4000" i="1" dirty="0">
                <a:solidFill>
                  <a:schemeClr val="bg1"/>
                </a:solidFill>
              </a:rPr>
              <a:t>have </a:t>
            </a:r>
            <a:r>
              <a:rPr lang="en-US" sz="4000" dirty="0">
                <a:solidFill>
                  <a:schemeClr val="bg1"/>
                </a:solidFill>
              </a:rPr>
              <a:t>no </a:t>
            </a:r>
            <a:r>
              <a:rPr lang="en-US" sz="4000" i="1" dirty="0">
                <a:solidFill>
                  <a:schemeClr val="bg1"/>
                </a:solidFill>
              </a:rPr>
              <a:t>rain; </a:t>
            </a:r>
            <a:r>
              <a:rPr lang="en-US" sz="4000" dirty="0">
                <a:solidFill>
                  <a:schemeClr val="bg1"/>
                </a:solidFill>
              </a:rPr>
              <a:t>there shall be the plague, wherewith the LORD will smite the heathen that come not up to keep the feast of tabernacles. </a:t>
            </a:r>
          </a:p>
          <a:p>
            <a:pPr marL="0" indent="0" algn="ctr">
              <a:buNone/>
            </a:pPr>
            <a:r>
              <a:rPr lang="en-US" sz="4000" baseline="30000" dirty="0" err="1">
                <a:solidFill>
                  <a:schemeClr val="bg1"/>
                </a:solidFill>
              </a:rPr>
              <a:t>Zec</a:t>
            </a:r>
            <a:r>
              <a:rPr lang="en-US" sz="4000" baseline="30000" dirty="0">
                <a:solidFill>
                  <a:schemeClr val="bg1"/>
                </a:solidFill>
              </a:rPr>
              <a:t> 14:19</a:t>
            </a:r>
            <a:r>
              <a:rPr lang="en-US" sz="4000" dirty="0">
                <a:solidFill>
                  <a:schemeClr val="bg1"/>
                </a:solidFill>
              </a:rPr>
              <a:t> This shall be the punishment of Egypt, and the punishment of all nations that come not up to keep the feast of tabernacles.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89074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Prayer of </a:t>
            </a:r>
            <a:r>
              <a:rPr lang="en-US" sz="4000" dirty="0" err="1">
                <a:solidFill>
                  <a:schemeClr val="bg1"/>
                </a:solidFill>
                <a:latin typeface="Helvetica" pitchFamily="34" charset="0"/>
                <a:cs typeface="Helvetica" pitchFamily="34" charset="0"/>
              </a:rPr>
              <a:t>Firstfruits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23308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775" y="482253"/>
            <a:ext cx="7641225" cy="4032598"/>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26:1</a:t>
            </a:r>
            <a:r>
              <a:rPr lang="en-US" sz="4000" dirty="0">
                <a:solidFill>
                  <a:schemeClr val="bg1"/>
                </a:solidFill>
              </a:rPr>
              <a:t> And it shall be, when thou </a:t>
            </a:r>
            <a:r>
              <a:rPr lang="en-US" sz="4000" i="1" dirty="0">
                <a:solidFill>
                  <a:schemeClr val="bg1"/>
                </a:solidFill>
              </a:rPr>
              <a:t>art </a:t>
            </a:r>
            <a:r>
              <a:rPr lang="en-US" sz="4000" dirty="0">
                <a:solidFill>
                  <a:schemeClr val="bg1"/>
                </a:solidFill>
              </a:rPr>
              <a:t>come in unto the land which the LORD thy God </a:t>
            </a:r>
            <a:r>
              <a:rPr lang="en-US" sz="4000" dirty="0" err="1">
                <a:solidFill>
                  <a:schemeClr val="bg1"/>
                </a:solidFill>
              </a:rPr>
              <a:t>giveth</a:t>
            </a:r>
            <a:r>
              <a:rPr lang="en-US" sz="4000" dirty="0">
                <a:solidFill>
                  <a:schemeClr val="bg1"/>
                </a:solidFill>
              </a:rPr>
              <a:t> thee </a:t>
            </a:r>
            <a:r>
              <a:rPr lang="en-US" sz="4000" i="1" dirty="0">
                <a:solidFill>
                  <a:schemeClr val="bg1"/>
                </a:solidFill>
              </a:rPr>
              <a:t>for </a:t>
            </a:r>
            <a:r>
              <a:rPr lang="en-US" sz="4000" dirty="0">
                <a:solidFill>
                  <a:schemeClr val="bg1"/>
                </a:solidFill>
              </a:rPr>
              <a:t>an inheritance, and </a:t>
            </a:r>
            <a:r>
              <a:rPr lang="en-US" sz="4000" dirty="0" err="1">
                <a:solidFill>
                  <a:schemeClr val="bg1"/>
                </a:solidFill>
              </a:rPr>
              <a:t>possessest</a:t>
            </a:r>
            <a:r>
              <a:rPr lang="en-US" sz="4000" dirty="0">
                <a:solidFill>
                  <a:schemeClr val="bg1"/>
                </a:solidFill>
              </a:rPr>
              <a:t> it, and </a:t>
            </a:r>
            <a:r>
              <a:rPr lang="en-US" sz="4000" dirty="0" err="1">
                <a:solidFill>
                  <a:schemeClr val="bg1"/>
                </a:solidFill>
              </a:rPr>
              <a:t>dwellest</a:t>
            </a:r>
            <a:r>
              <a:rPr lang="en-US" sz="4000" dirty="0">
                <a:solidFill>
                  <a:schemeClr val="bg1"/>
                </a:solidFill>
              </a:rPr>
              <a:t> therein; </a:t>
            </a:r>
          </a:p>
          <a:p>
            <a:pPr marL="0" indent="0" algn="ctr">
              <a:buNone/>
            </a:pPr>
            <a:r>
              <a:rPr lang="en-US" sz="4000" baseline="30000" dirty="0" err="1">
                <a:solidFill>
                  <a:schemeClr val="bg1"/>
                </a:solidFill>
              </a:rPr>
              <a:t>Dt</a:t>
            </a:r>
            <a:r>
              <a:rPr lang="en-US" sz="4000" baseline="30000" dirty="0">
                <a:solidFill>
                  <a:schemeClr val="bg1"/>
                </a:solidFill>
              </a:rPr>
              <a:t> 26:2</a:t>
            </a:r>
            <a:r>
              <a:rPr lang="en-US" sz="4000" dirty="0">
                <a:solidFill>
                  <a:schemeClr val="bg1"/>
                </a:solidFill>
              </a:rPr>
              <a:t> That thou shalt take of the first of all the fruit of the earth, which thou shalt bring of thy land that the LORD thy God </a:t>
            </a:r>
            <a:r>
              <a:rPr lang="en-US" sz="4000" dirty="0" err="1">
                <a:solidFill>
                  <a:schemeClr val="bg1"/>
                </a:solidFill>
              </a:rPr>
              <a:t>giveth</a:t>
            </a:r>
            <a:r>
              <a:rPr lang="en-US" sz="4000" dirty="0">
                <a:solidFill>
                  <a:schemeClr val="bg1"/>
                </a:solidFill>
              </a:rPr>
              <a:t> thee, and shalt put </a:t>
            </a:r>
            <a:r>
              <a:rPr lang="en-US" sz="4000" i="1" dirty="0">
                <a:solidFill>
                  <a:schemeClr val="bg1"/>
                </a:solidFill>
              </a:rPr>
              <a:t>it </a:t>
            </a:r>
            <a:r>
              <a:rPr lang="en-US" sz="4000" dirty="0">
                <a:solidFill>
                  <a:schemeClr val="bg1"/>
                </a:solidFill>
              </a:rPr>
              <a:t>in a basket, and shalt go unto the place which the LORD thy God shall choose to place his name there.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1213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26:3</a:t>
            </a:r>
            <a:r>
              <a:rPr lang="en-US" sz="4000" dirty="0">
                <a:solidFill>
                  <a:schemeClr val="bg1"/>
                </a:solidFill>
              </a:rPr>
              <a:t> And thou shalt go unto the priest that shall be in those days, and say unto him, I profess this day unto the LORD thy God, that I am come unto the country which the LORD </a:t>
            </a:r>
            <a:r>
              <a:rPr lang="en-US" sz="4000" dirty="0" err="1">
                <a:solidFill>
                  <a:schemeClr val="bg1"/>
                </a:solidFill>
              </a:rPr>
              <a:t>sware</a:t>
            </a:r>
            <a:r>
              <a:rPr lang="en-US" sz="4000" dirty="0">
                <a:solidFill>
                  <a:schemeClr val="bg1"/>
                </a:solidFill>
              </a:rPr>
              <a:t> unto our fathers for to give us. </a:t>
            </a:r>
          </a:p>
          <a:p>
            <a:pPr marL="0" indent="0" algn="ctr">
              <a:buNone/>
            </a:pPr>
            <a:r>
              <a:rPr lang="en-US" sz="4000" baseline="30000" dirty="0" err="1">
                <a:solidFill>
                  <a:schemeClr val="bg1"/>
                </a:solidFill>
              </a:rPr>
              <a:t>Dt</a:t>
            </a:r>
            <a:r>
              <a:rPr lang="en-US" sz="4000" baseline="30000" dirty="0">
                <a:solidFill>
                  <a:schemeClr val="bg1"/>
                </a:solidFill>
              </a:rPr>
              <a:t> 26:4</a:t>
            </a:r>
            <a:r>
              <a:rPr lang="en-US" sz="4000" dirty="0">
                <a:solidFill>
                  <a:schemeClr val="bg1"/>
                </a:solidFill>
              </a:rPr>
              <a:t> And the priest shall take the basket out of </a:t>
            </a:r>
            <a:r>
              <a:rPr lang="en-US" sz="4000" dirty="0" err="1">
                <a:solidFill>
                  <a:schemeClr val="bg1"/>
                </a:solidFill>
              </a:rPr>
              <a:t>thine</a:t>
            </a:r>
            <a:r>
              <a:rPr lang="en-US" sz="4000" dirty="0">
                <a:solidFill>
                  <a:schemeClr val="bg1"/>
                </a:solidFill>
              </a:rPr>
              <a:t> hand, and set it down before the altar of the LORD thy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672389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26:5</a:t>
            </a:r>
            <a:r>
              <a:rPr lang="en-US" sz="4000" dirty="0">
                <a:solidFill>
                  <a:schemeClr val="bg1"/>
                </a:solidFill>
              </a:rPr>
              <a:t> And thou shalt speak and say before the LORD thy God, A Syrian ready to perish </a:t>
            </a:r>
            <a:r>
              <a:rPr lang="en-US" sz="4000" i="1" dirty="0">
                <a:solidFill>
                  <a:schemeClr val="bg1"/>
                </a:solidFill>
              </a:rPr>
              <a:t>was </a:t>
            </a:r>
            <a:r>
              <a:rPr lang="en-US" sz="4000" dirty="0">
                <a:solidFill>
                  <a:schemeClr val="bg1"/>
                </a:solidFill>
              </a:rPr>
              <a:t>my father, and he went down into Egypt, and sojourned there with a few, and became there a nation, great, mighty, and populous: </a:t>
            </a:r>
          </a:p>
          <a:p>
            <a:pPr marL="0" indent="0" algn="ctr">
              <a:buNone/>
            </a:pPr>
            <a:r>
              <a:rPr lang="en-US" sz="4000" baseline="30000" dirty="0" err="1">
                <a:solidFill>
                  <a:schemeClr val="bg1"/>
                </a:solidFill>
              </a:rPr>
              <a:t>Dt</a:t>
            </a:r>
            <a:r>
              <a:rPr lang="en-US" sz="4000" baseline="30000" dirty="0">
                <a:solidFill>
                  <a:schemeClr val="bg1"/>
                </a:solidFill>
              </a:rPr>
              <a:t> 26:6</a:t>
            </a:r>
            <a:r>
              <a:rPr lang="en-US" sz="4000" dirty="0">
                <a:solidFill>
                  <a:schemeClr val="bg1"/>
                </a:solidFill>
              </a:rPr>
              <a:t> And the Egyptians evil entreated us, and afflicted us, and laid upon us hard bondage: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0344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26:7</a:t>
            </a:r>
            <a:r>
              <a:rPr lang="en-US" sz="4000" dirty="0">
                <a:solidFill>
                  <a:schemeClr val="bg1"/>
                </a:solidFill>
              </a:rPr>
              <a:t> And when we cried unto the LORD God of our fathers, the LORD heard our voice, and looked on our affliction, and our </a:t>
            </a:r>
            <a:r>
              <a:rPr lang="en-US" sz="4000" dirty="0" err="1">
                <a:solidFill>
                  <a:schemeClr val="bg1"/>
                </a:solidFill>
              </a:rPr>
              <a:t>labour</a:t>
            </a:r>
            <a:r>
              <a:rPr lang="en-US" sz="4000" dirty="0">
                <a:solidFill>
                  <a:schemeClr val="bg1"/>
                </a:solidFill>
              </a:rPr>
              <a:t>, and our oppression: </a:t>
            </a:r>
          </a:p>
          <a:p>
            <a:pPr marL="0" indent="0" algn="ctr">
              <a:buNone/>
            </a:pPr>
            <a:r>
              <a:rPr lang="en-US" sz="4000" baseline="30000" dirty="0" err="1">
                <a:solidFill>
                  <a:schemeClr val="bg1"/>
                </a:solidFill>
              </a:rPr>
              <a:t>Dt</a:t>
            </a:r>
            <a:r>
              <a:rPr lang="en-US" sz="4000" baseline="30000" dirty="0">
                <a:solidFill>
                  <a:schemeClr val="bg1"/>
                </a:solidFill>
              </a:rPr>
              <a:t> 26:8</a:t>
            </a:r>
            <a:r>
              <a:rPr lang="en-US" sz="4000" dirty="0">
                <a:solidFill>
                  <a:schemeClr val="bg1"/>
                </a:solidFill>
              </a:rPr>
              <a:t> And the LORD brought us forth out of Egypt with a mighty hand, and with an outstretched arm, and with great terribleness, and with signs, and with wonders: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5512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26:9</a:t>
            </a:r>
            <a:r>
              <a:rPr lang="en-US" sz="4000" dirty="0">
                <a:solidFill>
                  <a:schemeClr val="bg1"/>
                </a:solidFill>
              </a:rPr>
              <a:t> And he hath brought us into this place, and hath given us this land, </a:t>
            </a:r>
            <a:r>
              <a:rPr lang="en-US" sz="4000" i="1" dirty="0">
                <a:solidFill>
                  <a:schemeClr val="bg1"/>
                </a:solidFill>
              </a:rPr>
              <a:t>even </a:t>
            </a:r>
            <a:r>
              <a:rPr lang="en-US" sz="4000" dirty="0">
                <a:solidFill>
                  <a:schemeClr val="bg1"/>
                </a:solidFill>
              </a:rPr>
              <a:t>a land that </a:t>
            </a:r>
            <a:r>
              <a:rPr lang="en-US" sz="4000" dirty="0" err="1">
                <a:solidFill>
                  <a:schemeClr val="bg1"/>
                </a:solidFill>
              </a:rPr>
              <a:t>floweth</a:t>
            </a:r>
            <a:r>
              <a:rPr lang="en-US" sz="4000" dirty="0">
                <a:solidFill>
                  <a:schemeClr val="bg1"/>
                </a:solidFill>
              </a:rPr>
              <a:t> with milk and honey. </a:t>
            </a:r>
          </a:p>
          <a:p>
            <a:pPr marL="0" indent="0" algn="ctr">
              <a:buNone/>
            </a:pPr>
            <a:r>
              <a:rPr lang="en-US" sz="4000" baseline="30000" dirty="0" err="1">
                <a:solidFill>
                  <a:schemeClr val="bg1"/>
                </a:solidFill>
              </a:rPr>
              <a:t>Dt</a:t>
            </a:r>
            <a:r>
              <a:rPr lang="en-US" sz="4000" baseline="30000" dirty="0">
                <a:solidFill>
                  <a:schemeClr val="bg1"/>
                </a:solidFill>
              </a:rPr>
              <a:t> 26:10</a:t>
            </a:r>
            <a:r>
              <a:rPr lang="en-US" sz="4000" dirty="0">
                <a:solidFill>
                  <a:schemeClr val="bg1"/>
                </a:solidFill>
              </a:rPr>
              <a:t> And now, behold, I have brought the </a:t>
            </a:r>
            <a:r>
              <a:rPr lang="en-US" sz="4000" dirty="0" err="1">
                <a:solidFill>
                  <a:schemeClr val="bg1"/>
                </a:solidFill>
              </a:rPr>
              <a:t>firstfruits</a:t>
            </a:r>
            <a:r>
              <a:rPr lang="en-US" sz="4000" dirty="0">
                <a:solidFill>
                  <a:schemeClr val="bg1"/>
                </a:solidFill>
              </a:rPr>
              <a:t> of the land, which thou, O LORD, hast given me. And thou shalt set it before the LORD thy God, and worship before the LORD thy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23623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Dt</a:t>
            </a:r>
            <a:r>
              <a:rPr lang="en-US" sz="4000" baseline="30000" dirty="0">
                <a:solidFill>
                  <a:schemeClr val="bg1"/>
                </a:solidFill>
              </a:rPr>
              <a:t> 26:11</a:t>
            </a:r>
            <a:r>
              <a:rPr lang="en-US" sz="4000" dirty="0">
                <a:solidFill>
                  <a:schemeClr val="bg1"/>
                </a:solidFill>
              </a:rPr>
              <a:t> And thou shalt rejoice in every good </a:t>
            </a:r>
            <a:r>
              <a:rPr lang="en-US" sz="4000" i="1" dirty="0">
                <a:solidFill>
                  <a:schemeClr val="bg1"/>
                </a:solidFill>
              </a:rPr>
              <a:t>thing </a:t>
            </a:r>
            <a:r>
              <a:rPr lang="en-US" sz="4000" dirty="0">
                <a:solidFill>
                  <a:schemeClr val="bg1"/>
                </a:solidFill>
              </a:rPr>
              <a:t>which the LORD thy God hath given unto thee, and unto </a:t>
            </a:r>
            <a:r>
              <a:rPr lang="en-US" sz="4000" dirty="0" err="1">
                <a:solidFill>
                  <a:schemeClr val="bg1"/>
                </a:solidFill>
              </a:rPr>
              <a:t>thine</a:t>
            </a:r>
            <a:r>
              <a:rPr lang="en-US" sz="4000" dirty="0">
                <a:solidFill>
                  <a:schemeClr val="bg1"/>
                </a:solidFill>
              </a:rPr>
              <a:t> house, thou, and the Levite, and the stranger that </a:t>
            </a:r>
            <a:r>
              <a:rPr lang="en-US" sz="4000" i="1" dirty="0">
                <a:solidFill>
                  <a:schemeClr val="bg1"/>
                </a:solidFill>
              </a:rPr>
              <a:t>is </a:t>
            </a:r>
            <a:r>
              <a:rPr lang="en-US" sz="4000" dirty="0">
                <a:solidFill>
                  <a:schemeClr val="bg1"/>
                </a:solidFill>
              </a:rPr>
              <a:t>among you.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206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Worship in 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103730</TotalTime>
  <Words>3808</Words>
  <Application>Microsoft Office PowerPoint</Application>
  <PresentationFormat>On-screen Show (16:9)</PresentationFormat>
  <Paragraphs>353</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2734</cp:revision>
  <dcterms:created xsi:type="dcterms:W3CDTF">2015-08-01T01:54:59Z</dcterms:created>
  <dcterms:modified xsi:type="dcterms:W3CDTF">2021-09-24T02:18:50Z</dcterms:modified>
</cp:coreProperties>
</file>