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6767" r:id="rId4"/>
    <p:sldId id="8829" r:id="rId5"/>
    <p:sldId id="8977" r:id="rId6"/>
    <p:sldId id="8925" r:id="rId7"/>
    <p:sldId id="8978" r:id="rId8"/>
    <p:sldId id="9078" r:id="rId9"/>
    <p:sldId id="9073" r:id="rId10"/>
    <p:sldId id="9075" r:id="rId11"/>
    <p:sldId id="9076" r:id="rId12"/>
    <p:sldId id="9131" r:id="rId13"/>
    <p:sldId id="9132" r:id="rId14"/>
    <p:sldId id="9133" r:id="rId15"/>
    <p:sldId id="9134" r:id="rId16"/>
    <p:sldId id="9079" r:id="rId17"/>
    <p:sldId id="9080" r:id="rId18"/>
    <p:sldId id="9081" r:id="rId19"/>
    <p:sldId id="9082" r:id="rId20"/>
    <p:sldId id="9083" r:id="rId21"/>
    <p:sldId id="9084" r:id="rId22"/>
    <p:sldId id="9085" r:id="rId23"/>
    <p:sldId id="9086" r:id="rId24"/>
    <p:sldId id="9087" r:id="rId25"/>
    <p:sldId id="9088" r:id="rId26"/>
    <p:sldId id="9089" r:id="rId27"/>
    <p:sldId id="9090" r:id="rId28"/>
    <p:sldId id="9091" r:id="rId29"/>
    <p:sldId id="9092" r:id="rId30"/>
    <p:sldId id="9093" r:id="rId31"/>
    <p:sldId id="9094" r:id="rId32"/>
    <p:sldId id="9095" r:id="rId33"/>
    <p:sldId id="9096" r:id="rId34"/>
    <p:sldId id="9097" r:id="rId35"/>
    <p:sldId id="9098" r:id="rId36"/>
    <p:sldId id="9099" r:id="rId37"/>
    <p:sldId id="9100" r:id="rId38"/>
    <p:sldId id="9101" r:id="rId39"/>
    <p:sldId id="9102" r:id="rId40"/>
    <p:sldId id="9103" r:id="rId41"/>
    <p:sldId id="9104" r:id="rId42"/>
    <p:sldId id="9147" r:id="rId43"/>
    <p:sldId id="9148" r:id="rId4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4CE0E-FB84-4272-86D9-C3E9C220062F}" v="40" dt="2021-10-25T01:58:52.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3" autoAdjust="0"/>
    <p:restoredTop sz="96881" autoAdjust="0"/>
  </p:normalViewPr>
  <p:slideViewPr>
    <p:cSldViewPr snapToGrid="0" snapToObjects="1">
      <p:cViewPr varScale="1">
        <p:scale>
          <a:sx n="112" d="100"/>
          <a:sy n="112" d="100"/>
        </p:scale>
        <p:origin x="403" y="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8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1694CE0E-FB84-4272-86D9-C3E9C220062F}"/>
    <pc:docChg chg="custSel delSld modSld">
      <pc:chgData name="Shar Campbell" userId="7a8fa572edddc6ea" providerId="LiveId" clId="{1694CE0E-FB84-4272-86D9-C3E9C220062F}" dt="2021-10-25T02:00:55.425" v="322" actId="27636"/>
      <pc:docMkLst>
        <pc:docMk/>
      </pc:docMkLst>
      <pc:sldChg chg="modSp mod">
        <pc:chgData name="Shar Campbell" userId="7a8fa572edddc6ea" providerId="LiveId" clId="{1694CE0E-FB84-4272-86D9-C3E9C220062F}" dt="2021-10-25T01:31:13.622" v="161" actId="313"/>
        <pc:sldMkLst>
          <pc:docMk/>
          <pc:sldMk cId="2021383812" sldId="8976"/>
        </pc:sldMkLst>
        <pc:spChg chg="mod">
          <ac:chgData name="Shar Campbell" userId="7a8fa572edddc6ea" providerId="LiveId" clId="{1694CE0E-FB84-4272-86D9-C3E9C220062F}" dt="2021-10-25T01:31:13.622" v="161" actId="313"/>
          <ac:spMkLst>
            <pc:docMk/>
            <pc:sldMk cId="2021383812" sldId="8976"/>
            <ac:spMk id="3" creationId="{00000000-0000-0000-0000-000000000000}"/>
          </ac:spMkLst>
        </pc:spChg>
      </pc:sldChg>
      <pc:sldChg chg="modSp mod">
        <pc:chgData name="Shar Campbell" userId="7a8fa572edddc6ea" providerId="LiveId" clId="{1694CE0E-FB84-4272-86D9-C3E9C220062F}" dt="2021-10-25T01:57:12.654" v="313"/>
        <pc:sldMkLst>
          <pc:docMk/>
          <pc:sldMk cId="3227385824" sldId="8977"/>
        </pc:sldMkLst>
        <pc:spChg chg="mod">
          <ac:chgData name="Shar Campbell" userId="7a8fa572edddc6ea" providerId="LiveId" clId="{1694CE0E-FB84-4272-86D9-C3E9C220062F}" dt="2021-10-25T01:57:12.654" v="313"/>
          <ac:spMkLst>
            <pc:docMk/>
            <pc:sldMk cId="3227385824" sldId="8977"/>
            <ac:spMk id="3" creationId="{00000000-0000-0000-0000-000000000000}"/>
          </ac:spMkLst>
        </pc:spChg>
      </pc:sldChg>
      <pc:sldChg chg="modSp mod">
        <pc:chgData name="Shar Campbell" userId="7a8fa572edddc6ea" providerId="LiveId" clId="{1694CE0E-FB84-4272-86D9-C3E9C220062F}" dt="2021-10-25T01:20:16.135" v="36" actId="33524"/>
        <pc:sldMkLst>
          <pc:docMk/>
          <pc:sldMk cId="1802383636" sldId="8978"/>
        </pc:sldMkLst>
        <pc:spChg chg="mod">
          <ac:chgData name="Shar Campbell" userId="7a8fa572edddc6ea" providerId="LiveId" clId="{1694CE0E-FB84-4272-86D9-C3E9C220062F}" dt="2021-10-25T01:20:16.135" v="36" actId="33524"/>
          <ac:spMkLst>
            <pc:docMk/>
            <pc:sldMk cId="1802383636" sldId="8978"/>
            <ac:spMk id="3" creationId="{00000000-0000-0000-0000-000000000000}"/>
          </ac:spMkLst>
        </pc:spChg>
      </pc:sldChg>
      <pc:sldChg chg="modSp mod">
        <pc:chgData name="Shar Campbell" userId="7a8fa572edddc6ea" providerId="LiveId" clId="{1694CE0E-FB84-4272-86D9-C3E9C220062F}" dt="2021-10-25T01:20:32.650" v="38" actId="20577"/>
        <pc:sldMkLst>
          <pc:docMk/>
          <pc:sldMk cId="1422327796" sldId="8979"/>
        </pc:sldMkLst>
        <pc:spChg chg="mod">
          <ac:chgData name="Shar Campbell" userId="7a8fa572edddc6ea" providerId="LiveId" clId="{1694CE0E-FB84-4272-86D9-C3E9C220062F}" dt="2021-10-25T01:20:32.650" v="38" actId="20577"/>
          <ac:spMkLst>
            <pc:docMk/>
            <pc:sldMk cId="1422327796" sldId="8979"/>
            <ac:spMk id="3" creationId="{00000000-0000-0000-0000-000000000000}"/>
          </ac:spMkLst>
        </pc:spChg>
      </pc:sldChg>
      <pc:sldChg chg="modSp mod">
        <pc:chgData name="Shar Campbell" userId="7a8fa572edddc6ea" providerId="LiveId" clId="{1694CE0E-FB84-4272-86D9-C3E9C220062F}" dt="2021-10-25T01:21:18.687" v="45"/>
        <pc:sldMkLst>
          <pc:docMk/>
          <pc:sldMk cId="1683721526" sldId="8980"/>
        </pc:sldMkLst>
        <pc:spChg chg="mod">
          <ac:chgData name="Shar Campbell" userId="7a8fa572edddc6ea" providerId="LiveId" clId="{1694CE0E-FB84-4272-86D9-C3E9C220062F}" dt="2021-10-25T01:21:18.687" v="45"/>
          <ac:spMkLst>
            <pc:docMk/>
            <pc:sldMk cId="1683721526" sldId="8980"/>
            <ac:spMk id="3" creationId="{00000000-0000-0000-0000-000000000000}"/>
          </ac:spMkLst>
        </pc:spChg>
      </pc:sldChg>
      <pc:sldChg chg="modSp mod">
        <pc:chgData name="Shar Campbell" userId="7a8fa572edddc6ea" providerId="LiveId" clId="{1694CE0E-FB84-4272-86D9-C3E9C220062F}" dt="2021-10-25T01:23:08.398" v="63"/>
        <pc:sldMkLst>
          <pc:docMk/>
          <pc:sldMk cId="456856756" sldId="8981"/>
        </pc:sldMkLst>
        <pc:spChg chg="mod">
          <ac:chgData name="Shar Campbell" userId="7a8fa572edddc6ea" providerId="LiveId" clId="{1694CE0E-FB84-4272-86D9-C3E9C220062F}" dt="2021-10-25T01:23:08.398" v="63"/>
          <ac:spMkLst>
            <pc:docMk/>
            <pc:sldMk cId="456856756" sldId="8981"/>
            <ac:spMk id="3" creationId="{00000000-0000-0000-0000-000000000000}"/>
          </ac:spMkLst>
        </pc:spChg>
      </pc:sldChg>
      <pc:sldChg chg="modSp mod">
        <pc:chgData name="Shar Campbell" userId="7a8fa572edddc6ea" providerId="LiveId" clId="{1694CE0E-FB84-4272-86D9-C3E9C220062F}" dt="2021-10-25T01:58:52.343" v="318"/>
        <pc:sldMkLst>
          <pc:docMk/>
          <pc:sldMk cId="1707609419" sldId="8982"/>
        </pc:sldMkLst>
        <pc:spChg chg="mod">
          <ac:chgData name="Shar Campbell" userId="7a8fa572edddc6ea" providerId="LiveId" clId="{1694CE0E-FB84-4272-86D9-C3E9C220062F}" dt="2021-10-25T01:58:52.343" v="318"/>
          <ac:spMkLst>
            <pc:docMk/>
            <pc:sldMk cId="1707609419" sldId="8982"/>
            <ac:spMk id="3" creationId="{00000000-0000-0000-0000-000000000000}"/>
          </ac:spMkLst>
        </pc:spChg>
      </pc:sldChg>
      <pc:sldChg chg="modSp mod">
        <pc:chgData name="Shar Campbell" userId="7a8fa572edddc6ea" providerId="LiveId" clId="{1694CE0E-FB84-4272-86D9-C3E9C220062F}" dt="2021-10-25T01:27:30.116" v="108"/>
        <pc:sldMkLst>
          <pc:docMk/>
          <pc:sldMk cId="644140571" sldId="8983"/>
        </pc:sldMkLst>
        <pc:spChg chg="mod">
          <ac:chgData name="Shar Campbell" userId="7a8fa572edddc6ea" providerId="LiveId" clId="{1694CE0E-FB84-4272-86D9-C3E9C220062F}" dt="2021-10-25T01:27:30.116" v="108"/>
          <ac:spMkLst>
            <pc:docMk/>
            <pc:sldMk cId="644140571" sldId="8983"/>
            <ac:spMk id="3" creationId="{00000000-0000-0000-0000-000000000000}"/>
          </ac:spMkLst>
        </pc:spChg>
      </pc:sldChg>
      <pc:sldChg chg="modSp mod">
        <pc:chgData name="Shar Campbell" userId="7a8fa572edddc6ea" providerId="LiveId" clId="{1694CE0E-FB84-4272-86D9-C3E9C220062F}" dt="2021-10-25T01:28:48.962" v="132" actId="20577"/>
        <pc:sldMkLst>
          <pc:docMk/>
          <pc:sldMk cId="3076256235" sldId="8984"/>
        </pc:sldMkLst>
        <pc:spChg chg="mod">
          <ac:chgData name="Shar Campbell" userId="7a8fa572edddc6ea" providerId="LiveId" clId="{1694CE0E-FB84-4272-86D9-C3E9C220062F}" dt="2021-10-25T01:28:48.962" v="132" actId="20577"/>
          <ac:spMkLst>
            <pc:docMk/>
            <pc:sldMk cId="3076256235" sldId="8984"/>
            <ac:spMk id="3" creationId="{00000000-0000-0000-0000-000000000000}"/>
          </ac:spMkLst>
        </pc:spChg>
      </pc:sldChg>
      <pc:sldChg chg="modSp mod">
        <pc:chgData name="Shar Campbell" userId="7a8fa572edddc6ea" providerId="LiveId" clId="{1694CE0E-FB84-4272-86D9-C3E9C220062F}" dt="2021-10-25T01:29:48.710" v="138"/>
        <pc:sldMkLst>
          <pc:docMk/>
          <pc:sldMk cId="1528000726" sldId="8985"/>
        </pc:sldMkLst>
        <pc:spChg chg="mod">
          <ac:chgData name="Shar Campbell" userId="7a8fa572edddc6ea" providerId="LiveId" clId="{1694CE0E-FB84-4272-86D9-C3E9C220062F}" dt="2021-10-25T01:29:48.710" v="138"/>
          <ac:spMkLst>
            <pc:docMk/>
            <pc:sldMk cId="1528000726" sldId="8985"/>
            <ac:spMk id="3" creationId="{00000000-0000-0000-0000-000000000000}"/>
          </ac:spMkLst>
        </pc:spChg>
      </pc:sldChg>
      <pc:sldChg chg="modSp mod">
        <pc:chgData name="Shar Campbell" userId="7a8fa572edddc6ea" providerId="LiveId" clId="{1694CE0E-FB84-4272-86D9-C3E9C220062F}" dt="2021-10-25T01:59:40.974" v="319" actId="33524"/>
        <pc:sldMkLst>
          <pc:docMk/>
          <pc:sldMk cId="1454690086" sldId="8986"/>
        </pc:sldMkLst>
        <pc:spChg chg="mod">
          <ac:chgData name="Shar Campbell" userId="7a8fa572edddc6ea" providerId="LiveId" clId="{1694CE0E-FB84-4272-86D9-C3E9C220062F}" dt="2021-10-25T01:59:40.974" v="319" actId="33524"/>
          <ac:spMkLst>
            <pc:docMk/>
            <pc:sldMk cId="1454690086" sldId="8986"/>
            <ac:spMk id="3" creationId="{00000000-0000-0000-0000-000000000000}"/>
          </ac:spMkLst>
        </pc:spChg>
      </pc:sldChg>
      <pc:sldChg chg="modSp mod">
        <pc:chgData name="Shar Campbell" userId="7a8fa572edddc6ea" providerId="LiveId" clId="{1694CE0E-FB84-4272-86D9-C3E9C220062F}" dt="2021-10-25T01:30:59.065" v="158" actId="20577"/>
        <pc:sldMkLst>
          <pc:docMk/>
          <pc:sldMk cId="2647405662" sldId="8988"/>
        </pc:sldMkLst>
        <pc:spChg chg="mod">
          <ac:chgData name="Shar Campbell" userId="7a8fa572edddc6ea" providerId="LiveId" clId="{1694CE0E-FB84-4272-86D9-C3E9C220062F}" dt="2021-10-25T01:30:59.065" v="158" actId="20577"/>
          <ac:spMkLst>
            <pc:docMk/>
            <pc:sldMk cId="2647405662" sldId="8988"/>
            <ac:spMk id="3" creationId="{00000000-0000-0000-0000-000000000000}"/>
          </ac:spMkLst>
        </pc:spChg>
      </pc:sldChg>
      <pc:sldChg chg="modSp mod">
        <pc:chgData name="Shar Campbell" userId="7a8fa572edddc6ea" providerId="LiveId" clId="{1694CE0E-FB84-4272-86D9-C3E9C220062F}" dt="2021-10-25T01:33:18.922" v="179" actId="113"/>
        <pc:sldMkLst>
          <pc:docMk/>
          <pc:sldMk cId="1517541333" sldId="8992"/>
        </pc:sldMkLst>
        <pc:spChg chg="mod">
          <ac:chgData name="Shar Campbell" userId="7a8fa572edddc6ea" providerId="LiveId" clId="{1694CE0E-FB84-4272-86D9-C3E9C220062F}" dt="2021-10-25T01:33:18.922" v="179" actId="113"/>
          <ac:spMkLst>
            <pc:docMk/>
            <pc:sldMk cId="1517541333" sldId="8992"/>
            <ac:spMk id="3" creationId="{00000000-0000-0000-0000-000000000000}"/>
          </ac:spMkLst>
        </pc:spChg>
      </pc:sldChg>
      <pc:sldChg chg="modSp mod">
        <pc:chgData name="Shar Campbell" userId="7a8fa572edddc6ea" providerId="LiveId" clId="{1694CE0E-FB84-4272-86D9-C3E9C220062F}" dt="2021-10-25T02:00:44.103" v="320" actId="20577"/>
        <pc:sldMkLst>
          <pc:docMk/>
          <pc:sldMk cId="2454531989" sldId="8993"/>
        </pc:sldMkLst>
        <pc:spChg chg="mod">
          <ac:chgData name="Shar Campbell" userId="7a8fa572edddc6ea" providerId="LiveId" clId="{1694CE0E-FB84-4272-86D9-C3E9C220062F}" dt="2021-10-25T02:00:44.103" v="320" actId="20577"/>
          <ac:spMkLst>
            <pc:docMk/>
            <pc:sldMk cId="2454531989" sldId="8993"/>
            <ac:spMk id="3" creationId="{00000000-0000-0000-0000-000000000000}"/>
          </ac:spMkLst>
        </pc:spChg>
      </pc:sldChg>
      <pc:sldChg chg="modSp mod">
        <pc:chgData name="Shar Campbell" userId="7a8fa572edddc6ea" providerId="LiveId" clId="{1694CE0E-FB84-4272-86D9-C3E9C220062F}" dt="2021-10-25T02:00:55.425" v="322" actId="27636"/>
        <pc:sldMkLst>
          <pc:docMk/>
          <pc:sldMk cId="1322533980" sldId="8994"/>
        </pc:sldMkLst>
        <pc:spChg chg="mod">
          <ac:chgData name="Shar Campbell" userId="7a8fa572edddc6ea" providerId="LiveId" clId="{1694CE0E-FB84-4272-86D9-C3E9C220062F}" dt="2021-10-25T02:00:55.425" v="322" actId="27636"/>
          <ac:spMkLst>
            <pc:docMk/>
            <pc:sldMk cId="1322533980" sldId="8994"/>
            <ac:spMk id="3" creationId="{00000000-0000-0000-0000-000000000000}"/>
          </ac:spMkLst>
        </pc:spChg>
      </pc:sldChg>
      <pc:sldChg chg="modSp mod">
        <pc:chgData name="Shar Campbell" userId="7a8fa572edddc6ea" providerId="LiveId" clId="{1694CE0E-FB84-4272-86D9-C3E9C220062F}" dt="2021-10-25T01:40:29.641" v="244" actId="20577"/>
        <pc:sldMkLst>
          <pc:docMk/>
          <pc:sldMk cId="1426583044" sldId="8998"/>
        </pc:sldMkLst>
        <pc:spChg chg="mod">
          <ac:chgData name="Shar Campbell" userId="7a8fa572edddc6ea" providerId="LiveId" clId="{1694CE0E-FB84-4272-86D9-C3E9C220062F}" dt="2021-10-25T01:40:29.641" v="244" actId="20577"/>
          <ac:spMkLst>
            <pc:docMk/>
            <pc:sldMk cId="1426583044" sldId="8998"/>
            <ac:spMk id="3" creationId="{00000000-0000-0000-0000-000000000000}"/>
          </ac:spMkLst>
        </pc:spChg>
      </pc:sldChg>
      <pc:sldChg chg="modSp mod">
        <pc:chgData name="Shar Campbell" userId="7a8fa572edddc6ea" providerId="LiveId" clId="{1694CE0E-FB84-4272-86D9-C3E9C220062F}" dt="2021-10-25T01:39:28.945" v="238" actId="20577"/>
        <pc:sldMkLst>
          <pc:docMk/>
          <pc:sldMk cId="3134218789" sldId="9000"/>
        </pc:sldMkLst>
        <pc:spChg chg="mod">
          <ac:chgData name="Shar Campbell" userId="7a8fa572edddc6ea" providerId="LiveId" clId="{1694CE0E-FB84-4272-86D9-C3E9C220062F}" dt="2021-10-25T01:39:28.945" v="238" actId="20577"/>
          <ac:spMkLst>
            <pc:docMk/>
            <pc:sldMk cId="3134218789" sldId="9000"/>
            <ac:spMk id="3" creationId="{00000000-0000-0000-0000-000000000000}"/>
          </ac:spMkLst>
        </pc:spChg>
      </pc:sldChg>
      <pc:sldChg chg="modSp mod">
        <pc:chgData name="Shar Campbell" userId="7a8fa572edddc6ea" providerId="LiveId" clId="{1694CE0E-FB84-4272-86D9-C3E9C220062F}" dt="2021-10-25T01:45:45.129" v="270" actId="27636"/>
        <pc:sldMkLst>
          <pc:docMk/>
          <pc:sldMk cId="1439434114" sldId="9001"/>
        </pc:sldMkLst>
        <pc:spChg chg="mod">
          <ac:chgData name="Shar Campbell" userId="7a8fa572edddc6ea" providerId="LiveId" clId="{1694CE0E-FB84-4272-86D9-C3E9C220062F}" dt="2021-10-25T01:45:45.129" v="270" actId="27636"/>
          <ac:spMkLst>
            <pc:docMk/>
            <pc:sldMk cId="1439434114" sldId="9001"/>
            <ac:spMk id="3" creationId="{00000000-0000-0000-0000-000000000000}"/>
          </ac:spMkLst>
        </pc:spChg>
      </pc:sldChg>
      <pc:sldChg chg="modSp mod">
        <pc:chgData name="Shar Campbell" userId="7a8fa572edddc6ea" providerId="LiveId" clId="{1694CE0E-FB84-4272-86D9-C3E9C220062F}" dt="2021-10-25T01:46:30.225" v="271" actId="20577"/>
        <pc:sldMkLst>
          <pc:docMk/>
          <pc:sldMk cId="2283407989" sldId="9003"/>
        </pc:sldMkLst>
        <pc:spChg chg="mod">
          <ac:chgData name="Shar Campbell" userId="7a8fa572edddc6ea" providerId="LiveId" clId="{1694CE0E-FB84-4272-86D9-C3E9C220062F}" dt="2021-10-25T01:46:30.225" v="271" actId="20577"/>
          <ac:spMkLst>
            <pc:docMk/>
            <pc:sldMk cId="2283407989" sldId="9003"/>
            <ac:spMk id="3" creationId="{00000000-0000-0000-0000-000000000000}"/>
          </ac:spMkLst>
        </pc:spChg>
      </pc:sldChg>
      <pc:sldChg chg="modSp mod">
        <pc:chgData name="Shar Campbell" userId="7a8fa572edddc6ea" providerId="LiveId" clId="{1694CE0E-FB84-4272-86D9-C3E9C220062F}" dt="2021-10-25T01:46:55.723" v="273" actId="27636"/>
        <pc:sldMkLst>
          <pc:docMk/>
          <pc:sldMk cId="1451831652" sldId="9004"/>
        </pc:sldMkLst>
        <pc:spChg chg="mod">
          <ac:chgData name="Shar Campbell" userId="7a8fa572edddc6ea" providerId="LiveId" clId="{1694CE0E-FB84-4272-86D9-C3E9C220062F}" dt="2021-10-25T01:46:55.723" v="273" actId="27636"/>
          <ac:spMkLst>
            <pc:docMk/>
            <pc:sldMk cId="1451831652" sldId="9004"/>
            <ac:spMk id="3" creationId="{00000000-0000-0000-0000-000000000000}"/>
          </ac:spMkLst>
        </pc:spChg>
      </pc:sldChg>
      <pc:sldChg chg="modSp mod">
        <pc:chgData name="Shar Campbell" userId="7a8fa572edddc6ea" providerId="LiveId" clId="{1694CE0E-FB84-4272-86D9-C3E9C220062F}" dt="2021-10-25T01:47:37.022" v="276" actId="20577"/>
        <pc:sldMkLst>
          <pc:docMk/>
          <pc:sldMk cId="82178204" sldId="9005"/>
        </pc:sldMkLst>
        <pc:spChg chg="mod">
          <ac:chgData name="Shar Campbell" userId="7a8fa572edddc6ea" providerId="LiveId" clId="{1694CE0E-FB84-4272-86D9-C3E9C220062F}" dt="2021-10-25T01:47:37.022" v="276" actId="20577"/>
          <ac:spMkLst>
            <pc:docMk/>
            <pc:sldMk cId="82178204" sldId="9005"/>
            <ac:spMk id="3" creationId="{00000000-0000-0000-0000-000000000000}"/>
          </ac:spMkLst>
        </pc:spChg>
      </pc:sldChg>
      <pc:sldChg chg="modSp mod">
        <pc:chgData name="Shar Campbell" userId="7a8fa572edddc6ea" providerId="LiveId" clId="{1694CE0E-FB84-4272-86D9-C3E9C220062F}" dt="2021-10-25T01:48:30.963" v="279" actId="255"/>
        <pc:sldMkLst>
          <pc:docMk/>
          <pc:sldMk cId="4275031099" sldId="9006"/>
        </pc:sldMkLst>
        <pc:spChg chg="mod">
          <ac:chgData name="Shar Campbell" userId="7a8fa572edddc6ea" providerId="LiveId" clId="{1694CE0E-FB84-4272-86D9-C3E9C220062F}" dt="2021-10-25T01:48:30.963" v="279" actId="255"/>
          <ac:spMkLst>
            <pc:docMk/>
            <pc:sldMk cId="4275031099" sldId="9006"/>
            <ac:spMk id="3" creationId="{00000000-0000-0000-0000-000000000000}"/>
          </ac:spMkLst>
        </pc:spChg>
      </pc:sldChg>
      <pc:sldChg chg="modSp mod">
        <pc:chgData name="Shar Campbell" userId="7a8fa572edddc6ea" providerId="LiveId" clId="{1694CE0E-FB84-4272-86D9-C3E9C220062F}" dt="2021-10-25T01:49:00.602" v="282" actId="20577"/>
        <pc:sldMkLst>
          <pc:docMk/>
          <pc:sldMk cId="3388369257" sldId="9007"/>
        </pc:sldMkLst>
        <pc:spChg chg="mod">
          <ac:chgData name="Shar Campbell" userId="7a8fa572edddc6ea" providerId="LiveId" clId="{1694CE0E-FB84-4272-86D9-C3E9C220062F}" dt="2021-10-25T01:49:00.602" v="282" actId="20577"/>
          <ac:spMkLst>
            <pc:docMk/>
            <pc:sldMk cId="3388369257" sldId="9007"/>
            <ac:spMk id="3" creationId="{00000000-0000-0000-0000-000000000000}"/>
          </ac:spMkLst>
        </pc:spChg>
      </pc:sldChg>
      <pc:sldChg chg="modSp mod">
        <pc:chgData name="Shar Campbell" userId="7a8fa572edddc6ea" providerId="LiveId" clId="{1694CE0E-FB84-4272-86D9-C3E9C220062F}" dt="2021-10-25T01:51:40.173" v="295" actId="27636"/>
        <pc:sldMkLst>
          <pc:docMk/>
          <pc:sldMk cId="2136468708" sldId="9008"/>
        </pc:sldMkLst>
        <pc:spChg chg="mod">
          <ac:chgData name="Shar Campbell" userId="7a8fa572edddc6ea" providerId="LiveId" clId="{1694CE0E-FB84-4272-86D9-C3E9C220062F}" dt="2021-10-25T01:51:40.173" v="295" actId="27636"/>
          <ac:spMkLst>
            <pc:docMk/>
            <pc:sldMk cId="2136468708" sldId="9008"/>
            <ac:spMk id="3" creationId="{00000000-0000-0000-0000-000000000000}"/>
          </ac:spMkLst>
        </pc:spChg>
      </pc:sldChg>
      <pc:sldChg chg="modSp mod">
        <pc:chgData name="Shar Campbell" userId="7a8fa572edddc6ea" providerId="LiveId" clId="{1694CE0E-FB84-4272-86D9-C3E9C220062F}" dt="2021-10-25T01:50:56.911" v="288" actId="20577"/>
        <pc:sldMkLst>
          <pc:docMk/>
          <pc:sldMk cId="711215701" sldId="9010"/>
        </pc:sldMkLst>
        <pc:spChg chg="mod">
          <ac:chgData name="Shar Campbell" userId="7a8fa572edddc6ea" providerId="LiveId" clId="{1694CE0E-FB84-4272-86D9-C3E9C220062F}" dt="2021-10-25T01:50:56.911" v="288" actId="20577"/>
          <ac:spMkLst>
            <pc:docMk/>
            <pc:sldMk cId="711215701" sldId="9010"/>
            <ac:spMk id="3" creationId="{00000000-0000-0000-0000-000000000000}"/>
          </ac:spMkLst>
        </pc:spChg>
      </pc:sldChg>
      <pc:sldChg chg="modSp mod">
        <pc:chgData name="Shar Campbell" userId="7a8fa572edddc6ea" providerId="LiveId" clId="{1694CE0E-FB84-4272-86D9-C3E9C220062F}" dt="2021-10-25T01:52:44.025" v="299" actId="27636"/>
        <pc:sldMkLst>
          <pc:docMk/>
          <pc:sldMk cId="3000275932" sldId="9012"/>
        </pc:sldMkLst>
        <pc:spChg chg="mod">
          <ac:chgData name="Shar Campbell" userId="7a8fa572edddc6ea" providerId="LiveId" clId="{1694CE0E-FB84-4272-86D9-C3E9C220062F}" dt="2021-10-25T01:52:44.025" v="299" actId="27636"/>
          <ac:spMkLst>
            <pc:docMk/>
            <pc:sldMk cId="3000275932" sldId="9012"/>
            <ac:spMk id="3" creationId="{00000000-0000-0000-0000-000000000000}"/>
          </ac:spMkLst>
        </pc:spChg>
      </pc:sldChg>
      <pc:sldChg chg="modSp mod">
        <pc:chgData name="Shar Campbell" userId="7a8fa572edddc6ea" providerId="LiveId" clId="{1694CE0E-FB84-4272-86D9-C3E9C220062F}" dt="2021-10-25T01:53:25.981" v="300" actId="20577"/>
        <pc:sldMkLst>
          <pc:docMk/>
          <pc:sldMk cId="3033718480" sldId="9014"/>
        </pc:sldMkLst>
        <pc:spChg chg="mod">
          <ac:chgData name="Shar Campbell" userId="7a8fa572edddc6ea" providerId="LiveId" clId="{1694CE0E-FB84-4272-86D9-C3E9C220062F}" dt="2021-10-25T01:53:25.981" v="300" actId="20577"/>
          <ac:spMkLst>
            <pc:docMk/>
            <pc:sldMk cId="3033718480" sldId="9014"/>
            <ac:spMk id="3" creationId="{00000000-0000-0000-0000-000000000000}"/>
          </ac:spMkLst>
        </pc:spChg>
      </pc:sldChg>
      <pc:sldChg chg="modSp mod">
        <pc:chgData name="Shar Campbell" userId="7a8fa572edddc6ea" providerId="LiveId" clId="{1694CE0E-FB84-4272-86D9-C3E9C220062F}" dt="2021-10-25T01:54:01.717" v="304" actId="27636"/>
        <pc:sldMkLst>
          <pc:docMk/>
          <pc:sldMk cId="732984324" sldId="9015"/>
        </pc:sldMkLst>
        <pc:spChg chg="mod">
          <ac:chgData name="Shar Campbell" userId="7a8fa572edddc6ea" providerId="LiveId" clId="{1694CE0E-FB84-4272-86D9-C3E9C220062F}" dt="2021-10-25T01:54:01.717" v="304" actId="27636"/>
          <ac:spMkLst>
            <pc:docMk/>
            <pc:sldMk cId="732984324" sldId="9015"/>
            <ac:spMk id="3" creationId="{00000000-0000-0000-0000-000000000000}"/>
          </ac:spMkLst>
        </pc:spChg>
      </pc:sldChg>
      <pc:sldChg chg="modSp mod">
        <pc:chgData name="Shar Campbell" userId="7a8fa572edddc6ea" providerId="LiveId" clId="{1694CE0E-FB84-4272-86D9-C3E9C220062F}" dt="2021-10-25T01:54:59.560" v="308" actId="27636"/>
        <pc:sldMkLst>
          <pc:docMk/>
          <pc:sldMk cId="3285809964" sldId="9018"/>
        </pc:sldMkLst>
        <pc:spChg chg="mod">
          <ac:chgData name="Shar Campbell" userId="7a8fa572edddc6ea" providerId="LiveId" clId="{1694CE0E-FB84-4272-86D9-C3E9C220062F}" dt="2021-10-25T01:54:59.560" v="308" actId="27636"/>
          <ac:spMkLst>
            <pc:docMk/>
            <pc:sldMk cId="3285809964" sldId="9018"/>
            <ac:spMk id="3" creationId="{00000000-0000-0000-0000-000000000000}"/>
          </ac:spMkLst>
        </pc:spChg>
      </pc:sldChg>
      <pc:sldChg chg="modSp mod">
        <pc:chgData name="Shar Campbell" userId="7a8fa572edddc6ea" providerId="LiveId" clId="{1694CE0E-FB84-4272-86D9-C3E9C220062F}" dt="2021-10-25T01:56:34.482" v="312"/>
        <pc:sldMkLst>
          <pc:docMk/>
          <pc:sldMk cId="2356302700" sldId="9020"/>
        </pc:sldMkLst>
        <pc:spChg chg="mod">
          <ac:chgData name="Shar Campbell" userId="7a8fa572edddc6ea" providerId="LiveId" clId="{1694CE0E-FB84-4272-86D9-C3E9C220062F}" dt="2021-10-25T01:56:34.482" v="312"/>
          <ac:spMkLst>
            <pc:docMk/>
            <pc:sldMk cId="2356302700" sldId="9020"/>
            <ac:spMk id="3" creationId="{00000000-0000-0000-0000-000000000000}"/>
          </ac:spMkLst>
        </pc:spChg>
      </pc:sldChg>
      <pc:sldChg chg="del">
        <pc:chgData name="Shar Campbell" userId="7a8fa572edddc6ea" providerId="LiveId" clId="{1694CE0E-FB84-4272-86D9-C3E9C220062F}" dt="2021-10-25T01:41:17.506" v="245" actId="2696"/>
        <pc:sldMkLst>
          <pc:docMk/>
          <pc:sldMk cId="2831821467" sldId="9022"/>
        </pc:sldMkLst>
      </pc:sldChg>
      <pc:sldChg chg="del">
        <pc:chgData name="Shar Campbell" userId="7a8fa572edddc6ea" providerId="LiveId" clId="{1694CE0E-FB84-4272-86D9-C3E9C220062F}" dt="2021-10-25T01:41:17.506" v="245" actId="2696"/>
        <pc:sldMkLst>
          <pc:docMk/>
          <pc:sldMk cId="3092414432" sldId="9023"/>
        </pc:sldMkLst>
      </pc:sldChg>
      <pc:sldChg chg="del">
        <pc:chgData name="Shar Campbell" userId="7a8fa572edddc6ea" providerId="LiveId" clId="{1694CE0E-FB84-4272-86D9-C3E9C220062F}" dt="2021-10-25T01:41:17.506" v="245" actId="2696"/>
        <pc:sldMkLst>
          <pc:docMk/>
          <pc:sldMk cId="1698769089" sldId="9024"/>
        </pc:sldMkLst>
      </pc:sldChg>
      <pc:sldChg chg="del">
        <pc:chgData name="Shar Campbell" userId="7a8fa572edddc6ea" providerId="LiveId" clId="{1694CE0E-FB84-4272-86D9-C3E9C220062F}" dt="2021-10-25T01:41:17.506" v="245" actId="2696"/>
        <pc:sldMkLst>
          <pc:docMk/>
          <pc:sldMk cId="2724602195" sldId="9025"/>
        </pc:sldMkLst>
      </pc:sldChg>
      <pc:sldChg chg="del">
        <pc:chgData name="Shar Campbell" userId="7a8fa572edddc6ea" providerId="LiveId" clId="{1694CE0E-FB84-4272-86D9-C3E9C220062F}" dt="2021-10-25T01:41:17.506" v="245" actId="2696"/>
        <pc:sldMkLst>
          <pc:docMk/>
          <pc:sldMk cId="1293195317" sldId="9026"/>
        </pc:sldMkLst>
      </pc:sldChg>
      <pc:sldChg chg="del">
        <pc:chgData name="Shar Campbell" userId="7a8fa572edddc6ea" providerId="LiveId" clId="{1694CE0E-FB84-4272-86D9-C3E9C220062F}" dt="2021-10-25T01:41:17.506" v="245" actId="2696"/>
        <pc:sldMkLst>
          <pc:docMk/>
          <pc:sldMk cId="945442872" sldId="9027"/>
        </pc:sldMkLst>
      </pc:sldChg>
      <pc:sldChg chg="del">
        <pc:chgData name="Shar Campbell" userId="7a8fa572edddc6ea" providerId="LiveId" clId="{1694CE0E-FB84-4272-86D9-C3E9C220062F}" dt="2021-10-25T01:41:17.506" v="245" actId="2696"/>
        <pc:sldMkLst>
          <pc:docMk/>
          <pc:sldMk cId="3472314201" sldId="9028"/>
        </pc:sldMkLst>
      </pc:sldChg>
      <pc:sldChg chg="del">
        <pc:chgData name="Shar Campbell" userId="7a8fa572edddc6ea" providerId="LiveId" clId="{1694CE0E-FB84-4272-86D9-C3E9C220062F}" dt="2021-10-25T01:41:17.506" v="245" actId="2696"/>
        <pc:sldMkLst>
          <pc:docMk/>
          <pc:sldMk cId="3794235840" sldId="9029"/>
        </pc:sldMkLst>
      </pc:sldChg>
      <pc:sldChg chg="del">
        <pc:chgData name="Shar Campbell" userId="7a8fa572edddc6ea" providerId="LiveId" clId="{1694CE0E-FB84-4272-86D9-C3E9C220062F}" dt="2021-10-25T01:41:17.506" v="245" actId="2696"/>
        <pc:sldMkLst>
          <pc:docMk/>
          <pc:sldMk cId="116881167" sldId="9030"/>
        </pc:sldMkLst>
      </pc:sldChg>
      <pc:sldChg chg="del">
        <pc:chgData name="Shar Campbell" userId="7a8fa572edddc6ea" providerId="LiveId" clId="{1694CE0E-FB84-4272-86D9-C3E9C220062F}" dt="2021-10-25T01:41:17.506" v="245" actId="2696"/>
        <pc:sldMkLst>
          <pc:docMk/>
          <pc:sldMk cId="2292526122" sldId="9031"/>
        </pc:sldMkLst>
      </pc:sldChg>
      <pc:sldChg chg="del">
        <pc:chgData name="Shar Campbell" userId="7a8fa572edddc6ea" providerId="LiveId" clId="{1694CE0E-FB84-4272-86D9-C3E9C220062F}" dt="2021-10-25T01:41:17.506" v="245" actId="2696"/>
        <pc:sldMkLst>
          <pc:docMk/>
          <pc:sldMk cId="414946136" sldId="9032"/>
        </pc:sldMkLst>
      </pc:sldChg>
      <pc:sldChg chg="del">
        <pc:chgData name="Shar Campbell" userId="7a8fa572edddc6ea" providerId="LiveId" clId="{1694CE0E-FB84-4272-86D9-C3E9C220062F}" dt="2021-10-25T01:41:17.506" v="245" actId="2696"/>
        <pc:sldMkLst>
          <pc:docMk/>
          <pc:sldMk cId="2254525356" sldId="9033"/>
        </pc:sldMkLst>
      </pc:sldChg>
      <pc:sldChg chg="del">
        <pc:chgData name="Shar Campbell" userId="7a8fa572edddc6ea" providerId="LiveId" clId="{1694CE0E-FB84-4272-86D9-C3E9C220062F}" dt="2021-10-25T01:41:17.506" v="245" actId="2696"/>
        <pc:sldMkLst>
          <pc:docMk/>
          <pc:sldMk cId="2092901949" sldId="9034"/>
        </pc:sldMkLst>
      </pc:sldChg>
      <pc:sldChg chg="del">
        <pc:chgData name="Shar Campbell" userId="7a8fa572edddc6ea" providerId="LiveId" clId="{1694CE0E-FB84-4272-86D9-C3E9C220062F}" dt="2021-10-25T01:41:17.506" v="245" actId="2696"/>
        <pc:sldMkLst>
          <pc:docMk/>
          <pc:sldMk cId="2276367420" sldId="9035"/>
        </pc:sldMkLst>
      </pc:sldChg>
      <pc:sldChg chg="del">
        <pc:chgData name="Shar Campbell" userId="7a8fa572edddc6ea" providerId="LiveId" clId="{1694CE0E-FB84-4272-86D9-C3E9C220062F}" dt="2021-10-25T01:41:17.506" v="245" actId="2696"/>
        <pc:sldMkLst>
          <pc:docMk/>
          <pc:sldMk cId="1343392281" sldId="9036"/>
        </pc:sldMkLst>
      </pc:sldChg>
      <pc:sldChg chg="del">
        <pc:chgData name="Shar Campbell" userId="7a8fa572edddc6ea" providerId="LiveId" clId="{1694CE0E-FB84-4272-86D9-C3E9C220062F}" dt="2021-10-25T01:41:17.506" v="245" actId="2696"/>
        <pc:sldMkLst>
          <pc:docMk/>
          <pc:sldMk cId="1179532040" sldId="9037"/>
        </pc:sldMkLst>
      </pc:sldChg>
      <pc:sldChg chg="del">
        <pc:chgData name="Shar Campbell" userId="7a8fa572edddc6ea" providerId="LiveId" clId="{1694CE0E-FB84-4272-86D9-C3E9C220062F}" dt="2021-10-25T01:41:17.506" v="245" actId="2696"/>
        <pc:sldMkLst>
          <pc:docMk/>
          <pc:sldMk cId="3192491833" sldId="9038"/>
        </pc:sldMkLst>
      </pc:sldChg>
      <pc:sldChg chg="del">
        <pc:chgData name="Shar Campbell" userId="7a8fa572edddc6ea" providerId="LiveId" clId="{1694CE0E-FB84-4272-86D9-C3E9C220062F}" dt="2021-10-25T01:41:17.506" v="245" actId="2696"/>
        <pc:sldMkLst>
          <pc:docMk/>
          <pc:sldMk cId="3558399604" sldId="9039"/>
        </pc:sldMkLst>
      </pc:sldChg>
      <pc:sldChg chg="del">
        <pc:chgData name="Shar Campbell" userId="7a8fa572edddc6ea" providerId="LiveId" clId="{1694CE0E-FB84-4272-86D9-C3E9C220062F}" dt="2021-10-25T01:41:17.506" v="245" actId="2696"/>
        <pc:sldMkLst>
          <pc:docMk/>
          <pc:sldMk cId="2208211873" sldId="9040"/>
        </pc:sldMkLst>
      </pc:sldChg>
      <pc:sldChg chg="del">
        <pc:chgData name="Shar Campbell" userId="7a8fa572edddc6ea" providerId="LiveId" clId="{1694CE0E-FB84-4272-86D9-C3E9C220062F}" dt="2021-10-25T01:41:17.506" v="245" actId="2696"/>
        <pc:sldMkLst>
          <pc:docMk/>
          <pc:sldMk cId="2242553230" sldId="9041"/>
        </pc:sldMkLst>
      </pc:sldChg>
      <pc:sldChg chg="del">
        <pc:chgData name="Shar Campbell" userId="7a8fa572edddc6ea" providerId="LiveId" clId="{1694CE0E-FB84-4272-86D9-C3E9C220062F}" dt="2021-10-25T01:41:17.506" v="245" actId="2696"/>
        <pc:sldMkLst>
          <pc:docMk/>
          <pc:sldMk cId="3517031191" sldId="9042"/>
        </pc:sldMkLst>
      </pc:sldChg>
      <pc:sldChg chg="del">
        <pc:chgData name="Shar Campbell" userId="7a8fa572edddc6ea" providerId="LiveId" clId="{1694CE0E-FB84-4272-86D9-C3E9C220062F}" dt="2021-10-25T01:41:17.506" v="245" actId="2696"/>
        <pc:sldMkLst>
          <pc:docMk/>
          <pc:sldMk cId="773647018" sldId="9043"/>
        </pc:sldMkLst>
      </pc:sldChg>
      <pc:sldChg chg="del">
        <pc:chgData name="Shar Campbell" userId="7a8fa572edddc6ea" providerId="LiveId" clId="{1694CE0E-FB84-4272-86D9-C3E9C220062F}" dt="2021-10-25T01:41:17.506" v="245" actId="2696"/>
        <pc:sldMkLst>
          <pc:docMk/>
          <pc:sldMk cId="265513332" sldId="9044"/>
        </pc:sldMkLst>
      </pc:sldChg>
      <pc:sldChg chg="del">
        <pc:chgData name="Shar Campbell" userId="7a8fa572edddc6ea" providerId="LiveId" clId="{1694CE0E-FB84-4272-86D9-C3E9C220062F}" dt="2021-10-25T01:41:17.506" v="245" actId="2696"/>
        <pc:sldMkLst>
          <pc:docMk/>
          <pc:sldMk cId="3758041400" sldId="9045"/>
        </pc:sldMkLst>
      </pc:sldChg>
      <pc:sldChg chg="del">
        <pc:chgData name="Shar Campbell" userId="7a8fa572edddc6ea" providerId="LiveId" clId="{1694CE0E-FB84-4272-86D9-C3E9C220062F}" dt="2021-10-25T01:41:17.506" v="245" actId="2696"/>
        <pc:sldMkLst>
          <pc:docMk/>
          <pc:sldMk cId="4089668793" sldId="9046"/>
        </pc:sldMkLst>
      </pc:sldChg>
      <pc:sldChg chg="del">
        <pc:chgData name="Shar Campbell" userId="7a8fa572edddc6ea" providerId="LiveId" clId="{1694CE0E-FB84-4272-86D9-C3E9C220062F}" dt="2021-10-25T01:41:17.506" v="245" actId="2696"/>
        <pc:sldMkLst>
          <pc:docMk/>
          <pc:sldMk cId="789804122" sldId="9047"/>
        </pc:sldMkLst>
      </pc:sldChg>
      <pc:sldChg chg="del">
        <pc:chgData name="Shar Campbell" userId="7a8fa572edddc6ea" providerId="LiveId" clId="{1694CE0E-FB84-4272-86D9-C3E9C220062F}" dt="2021-10-25T01:41:17.506" v="245" actId="2696"/>
        <pc:sldMkLst>
          <pc:docMk/>
          <pc:sldMk cId="2215055902" sldId="9048"/>
        </pc:sldMkLst>
      </pc:sldChg>
      <pc:sldChg chg="del">
        <pc:chgData name="Shar Campbell" userId="7a8fa572edddc6ea" providerId="LiveId" clId="{1694CE0E-FB84-4272-86D9-C3E9C220062F}" dt="2021-10-25T01:41:17.506" v="245" actId="2696"/>
        <pc:sldMkLst>
          <pc:docMk/>
          <pc:sldMk cId="3979341309" sldId="9049"/>
        </pc:sldMkLst>
      </pc:sldChg>
      <pc:sldChg chg="del">
        <pc:chgData name="Shar Campbell" userId="7a8fa572edddc6ea" providerId="LiveId" clId="{1694CE0E-FB84-4272-86D9-C3E9C220062F}" dt="2021-10-25T01:41:17.506" v="245" actId="2696"/>
        <pc:sldMkLst>
          <pc:docMk/>
          <pc:sldMk cId="2123929010" sldId="9050"/>
        </pc:sldMkLst>
      </pc:sldChg>
      <pc:sldChg chg="del">
        <pc:chgData name="Shar Campbell" userId="7a8fa572edddc6ea" providerId="LiveId" clId="{1694CE0E-FB84-4272-86D9-C3E9C220062F}" dt="2021-10-25T01:41:17.506" v="245" actId="2696"/>
        <pc:sldMkLst>
          <pc:docMk/>
          <pc:sldMk cId="1803008331" sldId="9051"/>
        </pc:sldMkLst>
      </pc:sldChg>
      <pc:sldChg chg="del">
        <pc:chgData name="Shar Campbell" userId="7a8fa572edddc6ea" providerId="LiveId" clId="{1694CE0E-FB84-4272-86D9-C3E9C220062F}" dt="2021-10-25T01:41:17.506" v="245" actId="2696"/>
        <pc:sldMkLst>
          <pc:docMk/>
          <pc:sldMk cId="1668288723" sldId="9052"/>
        </pc:sldMkLst>
      </pc:sldChg>
      <pc:sldChg chg="del">
        <pc:chgData name="Shar Campbell" userId="7a8fa572edddc6ea" providerId="LiveId" clId="{1694CE0E-FB84-4272-86D9-C3E9C220062F}" dt="2021-10-25T01:41:17.506" v="245" actId="2696"/>
        <pc:sldMkLst>
          <pc:docMk/>
          <pc:sldMk cId="2323621144" sldId="9053"/>
        </pc:sldMkLst>
      </pc:sldChg>
      <pc:sldChg chg="modSp mod">
        <pc:chgData name="Shar Campbell" userId="7a8fa572edddc6ea" providerId="LiveId" clId="{1694CE0E-FB84-4272-86D9-C3E9C220062F}" dt="2021-10-25T01:58:34.904" v="317" actId="20577"/>
        <pc:sldMkLst>
          <pc:docMk/>
          <pc:sldMk cId="32966208" sldId="9054"/>
        </pc:sldMkLst>
        <pc:spChg chg="mod">
          <ac:chgData name="Shar Campbell" userId="7a8fa572edddc6ea" providerId="LiveId" clId="{1694CE0E-FB84-4272-86D9-C3E9C220062F}" dt="2021-10-25T01:58:34.904" v="317" actId="20577"/>
          <ac:spMkLst>
            <pc:docMk/>
            <pc:sldMk cId="32966208" sldId="9054"/>
            <ac:spMk id="3" creationId="{00000000-0000-0000-0000-000000000000}"/>
          </ac:spMkLst>
        </pc:spChg>
      </pc:sldChg>
      <pc:sldChg chg="modSp mod">
        <pc:chgData name="Shar Campbell" userId="7a8fa572edddc6ea" providerId="LiveId" clId="{1694CE0E-FB84-4272-86D9-C3E9C220062F}" dt="2021-10-25T01:24:05.589" v="67" actId="20577"/>
        <pc:sldMkLst>
          <pc:docMk/>
          <pc:sldMk cId="1355970561" sldId="9055"/>
        </pc:sldMkLst>
        <pc:spChg chg="mod">
          <ac:chgData name="Shar Campbell" userId="7a8fa572edddc6ea" providerId="LiveId" clId="{1694CE0E-FB84-4272-86D9-C3E9C220062F}" dt="2021-10-25T01:24:05.589" v="67" actId="20577"/>
          <ac:spMkLst>
            <pc:docMk/>
            <pc:sldMk cId="1355970561" sldId="905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81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14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61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83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041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28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34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921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98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90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29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67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89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185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86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603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2124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539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311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306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3017233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5888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07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595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4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9238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089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07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076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722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311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dirty="0"/>
          </a:p>
        </p:txBody>
      </p:sp>
    </p:spTree>
    <p:extLst>
      <p:ext uri="{BB962C8B-B14F-4D97-AF65-F5344CB8AC3E}">
        <p14:creationId xmlns:p14="http://schemas.microsoft.com/office/powerpoint/2010/main" val="1515498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8627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738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2385927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59295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dirty="0"/>
          </a:p>
        </p:txBody>
      </p:sp>
    </p:spTree>
    <p:extLst>
      <p:ext uri="{BB962C8B-B14F-4D97-AF65-F5344CB8AC3E}">
        <p14:creationId xmlns:p14="http://schemas.microsoft.com/office/powerpoint/2010/main" val="175543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dirty="0"/>
          </a:p>
        </p:txBody>
      </p:sp>
    </p:spTree>
    <p:extLst>
      <p:ext uri="{BB962C8B-B14F-4D97-AF65-F5344CB8AC3E}">
        <p14:creationId xmlns:p14="http://schemas.microsoft.com/office/powerpoint/2010/main" val="166555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dirty="0"/>
          </a:p>
        </p:txBody>
      </p:sp>
    </p:spTree>
    <p:extLst>
      <p:ext uri="{BB962C8B-B14F-4D97-AF65-F5344CB8AC3E}">
        <p14:creationId xmlns:p14="http://schemas.microsoft.com/office/powerpoint/2010/main" val="423526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97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27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11/8/2021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11/8/2021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11/8/2021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11/8/2021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11/8/2021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11/8/2021</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11/8/2021</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11/8/2021</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11/8/2021</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11/8/2021</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11/8/2021</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11/8/2021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194554"/>
            <a:ext cx="8229600" cy="4572710"/>
          </a:xfrm>
        </p:spPr>
        <p:txBody>
          <a:bodyPr>
            <a:normAutofit fontScale="92500" lnSpcReduction="20000"/>
          </a:bodyPr>
          <a:lstStyle/>
          <a:p>
            <a:pPr marL="0" indent="0" algn="ctr">
              <a:buNone/>
            </a:pPr>
            <a:r>
              <a:rPr lang="en-US" b="1" dirty="0">
                <a:solidFill>
                  <a:schemeClr val="bg1"/>
                </a:solidFill>
              </a:rPr>
              <a:t>Spiritual Gifts or Manifestations of the Spirit</a:t>
            </a:r>
            <a:endParaRPr lang="en-US" dirty="0">
              <a:solidFill>
                <a:schemeClr val="bg1"/>
              </a:solidFill>
            </a:endParaRPr>
          </a:p>
          <a:p>
            <a:r>
              <a:rPr lang="en-US" dirty="0">
                <a:solidFill>
                  <a:schemeClr val="bg1"/>
                </a:solidFill>
              </a:rPr>
              <a:t>Word of Wisdom  </a:t>
            </a:r>
          </a:p>
          <a:p>
            <a:r>
              <a:rPr lang="en-US" dirty="0">
                <a:solidFill>
                  <a:schemeClr val="bg1"/>
                </a:solidFill>
              </a:rPr>
              <a:t>Word of </a:t>
            </a:r>
            <a:r>
              <a:rPr lang="en-US" dirty="0" smtClean="0">
                <a:solidFill>
                  <a:schemeClr val="bg1"/>
                </a:solidFill>
              </a:rPr>
              <a:t>Knowledge  </a:t>
            </a:r>
            <a:endParaRPr lang="en-US" dirty="0">
              <a:solidFill>
                <a:schemeClr val="bg1"/>
              </a:solidFill>
            </a:endParaRPr>
          </a:p>
          <a:p>
            <a:r>
              <a:rPr lang="en-US" dirty="0">
                <a:solidFill>
                  <a:schemeClr val="bg1"/>
                </a:solidFill>
              </a:rPr>
              <a:t>Faith   </a:t>
            </a:r>
          </a:p>
          <a:p>
            <a:r>
              <a:rPr lang="en-US" dirty="0">
                <a:solidFill>
                  <a:schemeClr val="bg1"/>
                </a:solidFill>
              </a:rPr>
              <a:t>Gifts of Healing  </a:t>
            </a:r>
          </a:p>
          <a:p>
            <a:r>
              <a:rPr lang="en-US" dirty="0">
                <a:solidFill>
                  <a:schemeClr val="bg1"/>
                </a:solidFill>
              </a:rPr>
              <a:t>Working of Miracles  </a:t>
            </a:r>
          </a:p>
          <a:p>
            <a:r>
              <a:rPr lang="en-US" dirty="0">
                <a:solidFill>
                  <a:schemeClr val="bg1"/>
                </a:solidFill>
              </a:rPr>
              <a:t>Prophecy  </a:t>
            </a:r>
          </a:p>
          <a:p>
            <a:r>
              <a:rPr lang="en-US" dirty="0">
                <a:solidFill>
                  <a:schemeClr val="bg1"/>
                </a:solidFill>
              </a:rPr>
              <a:t>Discerning of Spirits  </a:t>
            </a:r>
          </a:p>
          <a:p>
            <a:r>
              <a:rPr lang="en-US" dirty="0">
                <a:solidFill>
                  <a:schemeClr val="bg1"/>
                </a:solidFill>
              </a:rPr>
              <a:t>Tongues </a:t>
            </a:r>
          </a:p>
          <a:p>
            <a:r>
              <a:rPr lang="en-US" dirty="0">
                <a:solidFill>
                  <a:schemeClr val="bg1"/>
                </a:solidFill>
              </a:rPr>
              <a:t>Interpretation of Tongues  </a:t>
            </a:r>
          </a:p>
        </p:txBody>
      </p:sp>
    </p:spTree>
    <p:extLst>
      <p:ext uri="{BB962C8B-B14F-4D97-AF65-F5344CB8AC3E}">
        <p14:creationId xmlns:p14="http://schemas.microsoft.com/office/powerpoint/2010/main" val="1737970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a:bodyPr>
          <a:lstStyle/>
          <a:p>
            <a:pPr marL="0" indent="0">
              <a:buNone/>
            </a:pPr>
            <a:r>
              <a:rPr lang="en-US" baseline="30000" dirty="0">
                <a:solidFill>
                  <a:schemeClr val="bg1"/>
                </a:solidFill>
              </a:rPr>
              <a:t>1Co 12:4</a:t>
            </a:r>
            <a:r>
              <a:rPr lang="en-US" dirty="0">
                <a:solidFill>
                  <a:schemeClr val="bg1"/>
                </a:solidFill>
              </a:rPr>
              <a:t> Now there are diversities of gifts, but the same Spirit. </a:t>
            </a:r>
            <a:endParaRPr lang="en-US" dirty="0" smtClean="0">
              <a:solidFill>
                <a:schemeClr val="bg1"/>
              </a:solidFill>
            </a:endParaRPr>
          </a:p>
          <a:p>
            <a:pPr marL="0" indent="0">
              <a:buNone/>
            </a:pPr>
            <a:r>
              <a:rPr lang="en-US" baseline="30000" dirty="0" smtClean="0">
                <a:solidFill>
                  <a:schemeClr val="bg1"/>
                </a:solidFill>
              </a:rPr>
              <a:t>1Co </a:t>
            </a:r>
            <a:r>
              <a:rPr lang="en-US" baseline="30000" dirty="0">
                <a:solidFill>
                  <a:schemeClr val="bg1"/>
                </a:solidFill>
              </a:rPr>
              <a:t>12:5</a:t>
            </a:r>
            <a:r>
              <a:rPr lang="en-US" dirty="0">
                <a:solidFill>
                  <a:schemeClr val="bg1"/>
                </a:solidFill>
              </a:rPr>
              <a:t> And there are differences of administrations, but the same Lord. </a:t>
            </a:r>
          </a:p>
          <a:p>
            <a:pPr marL="0" indent="0">
              <a:buNone/>
            </a:pPr>
            <a:r>
              <a:rPr lang="en-US" baseline="30000" dirty="0">
                <a:solidFill>
                  <a:schemeClr val="bg1"/>
                </a:solidFill>
              </a:rPr>
              <a:t>1Co 12:6</a:t>
            </a:r>
            <a:r>
              <a:rPr lang="en-US" dirty="0">
                <a:solidFill>
                  <a:schemeClr val="bg1"/>
                </a:solidFill>
              </a:rPr>
              <a:t> And there are diversities of operations, but it is the same Elohim which worketh all in all. </a:t>
            </a:r>
            <a:endParaRPr lang="en-US" dirty="0" smtClean="0">
              <a:solidFill>
                <a:schemeClr val="bg1"/>
              </a:solidFill>
            </a:endParaRPr>
          </a:p>
          <a:p>
            <a:pPr marL="0" indent="0">
              <a:buNone/>
            </a:pPr>
            <a:r>
              <a:rPr lang="en-US" baseline="30000" dirty="0" smtClean="0">
                <a:solidFill>
                  <a:schemeClr val="bg1"/>
                </a:solidFill>
              </a:rPr>
              <a:t>1Co </a:t>
            </a:r>
            <a:r>
              <a:rPr lang="en-US" baseline="30000" dirty="0">
                <a:solidFill>
                  <a:schemeClr val="bg1"/>
                </a:solidFill>
              </a:rPr>
              <a:t>12:7</a:t>
            </a:r>
            <a:r>
              <a:rPr lang="en-US" dirty="0">
                <a:solidFill>
                  <a:schemeClr val="bg1"/>
                </a:solidFill>
              </a:rPr>
              <a:t> But the manifestation of the Spirit is given to every man to profit withal. </a:t>
            </a:r>
          </a:p>
          <a:p>
            <a:pPr marL="0" indent="0">
              <a:buNone/>
            </a:pPr>
            <a:endParaRPr lang="en-US" dirty="0"/>
          </a:p>
        </p:txBody>
      </p:sp>
    </p:spTree>
    <p:extLst>
      <p:ext uri="{BB962C8B-B14F-4D97-AF65-F5344CB8AC3E}">
        <p14:creationId xmlns:p14="http://schemas.microsoft.com/office/powerpoint/2010/main" val="97023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lnSpcReduction="10000"/>
          </a:bodyPr>
          <a:lstStyle/>
          <a:p>
            <a:pPr marL="0" indent="0" algn="ctr">
              <a:buNone/>
            </a:pPr>
            <a:r>
              <a:rPr lang="en-US" b="1" dirty="0">
                <a:solidFill>
                  <a:schemeClr val="bg1"/>
                </a:solidFill>
              </a:rPr>
              <a:t>Spiritual – 4152 </a:t>
            </a:r>
            <a:r>
              <a:rPr lang="el-GR" b="1" dirty="0">
                <a:solidFill>
                  <a:schemeClr val="bg1"/>
                </a:solidFill>
              </a:rPr>
              <a:t>πνευματικός </a:t>
            </a:r>
            <a:r>
              <a:rPr lang="en-US" dirty="0">
                <a:solidFill>
                  <a:schemeClr val="bg1"/>
                </a:solidFill>
              </a:rPr>
              <a:t>pneumatikos {pnyoo-mat-ik-os'} </a:t>
            </a:r>
          </a:p>
          <a:p>
            <a:pPr marL="0" indent="0" algn="ctr">
              <a:buNone/>
            </a:pPr>
            <a:r>
              <a:rPr lang="en-US" b="1" dirty="0">
                <a:solidFill>
                  <a:schemeClr val="bg1"/>
                </a:solidFill>
              </a:rPr>
              <a:t>Meaning:  </a:t>
            </a:r>
            <a:r>
              <a:rPr lang="en-US" dirty="0">
                <a:solidFill>
                  <a:schemeClr val="bg1"/>
                </a:solidFill>
              </a:rPr>
              <a:t>1) relating to the human spirit, or rational soul, as part of the man which is akin to Elohim and serves as his instrument or organ 1a) that which possesses the nature of the rational soul 2) belonging to a spirit, or a being higher than man but inferior to </a:t>
            </a:r>
            <a:r>
              <a:rPr lang="en-US" dirty="0" smtClean="0">
                <a:solidFill>
                  <a:schemeClr val="bg1"/>
                </a:solidFill>
              </a:rPr>
              <a:t>Elohim</a:t>
            </a:r>
            <a:endParaRPr lang="en-US" dirty="0">
              <a:solidFill>
                <a:schemeClr val="bg1"/>
              </a:solidFill>
            </a:endParaRPr>
          </a:p>
        </p:txBody>
      </p:sp>
    </p:spTree>
    <p:extLst>
      <p:ext uri="{BB962C8B-B14F-4D97-AF65-F5344CB8AC3E}">
        <p14:creationId xmlns:p14="http://schemas.microsoft.com/office/powerpoint/2010/main" val="138650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a:buNone/>
            </a:pPr>
            <a:r>
              <a:rPr lang="en-US" dirty="0">
                <a:solidFill>
                  <a:schemeClr val="bg1"/>
                </a:solidFill>
              </a:rPr>
              <a:t>3) belonging to the Divine Spirit 3a) of Elohim the Holy Spirit 3b) one who is filled with and governed by the Spirit of Elohim 4) pertaining to the wind or breath; windy, exposed to the wind, blowing </a:t>
            </a:r>
          </a:p>
          <a:p>
            <a:pPr marL="0" indent="0" algn="ctr">
              <a:buNone/>
            </a:pPr>
            <a:r>
              <a:rPr lang="en-US" b="1" dirty="0">
                <a:solidFill>
                  <a:schemeClr val="bg1"/>
                </a:solidFill>
              </a:rPr>
              <a:t>Usage:  </a:t>
            </a:r>
            <a:r>
              <a:rPr lang="en-US" dirty="0">
                <a:solidFill>
                  <a:schemeClr val="bg1"/>
                </a:solidFill>
              </a:rPr>
              <a:t>AV - spiritual 26; 26</a:t>
            </a:r>
          </a:p>
        </p:txBody>
      </p:sp>
    </p:spTree>
    <p:extLst>
      <p:ext uri="{BB962C8B-B14F-4D97-AF65-F5344CB8AC3E}">
        <p14:creationId xmlns:p14="http://schemas.microsoft.com/office/powerpoint/2010/main" val="132836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lnSpcReduction="10000"/>
          </a:bodyPr>
          <a:lstStyle/>
          <a:p>
            <a:pPr marL="0" indent="0" algn="ctr">
              <a:buNone/>
            </a:pPr>
            <a:r>
              <a:rPr lang="en-US" dirty="0">
                <a:solidFill>
                  <a:schemeClr val="bg1"/>
                </a:solidFill>
              </a:rPr>
              <a:t>Gifts – </a:t>
            </a:r>
            <a:r>
              <a:rPr lang="en-US" b="1" dirty="0">
                <a:solidFill>
                  <a:schemeClr val="bg1"/>
                </a:solidFill>
              </a:rPr>
              <a:t>5486 </a:t>
            </a:r>
            <a:r>
              <a:rPr lang="el-GR" b="1" dirty="0">
                <a:solidFill>
                  <a:schemeClr val="bg1"/>
                </a:solidFill>
              </a:rPr>
              <a:t>χάρισμα </a:t>
            </a:r>
            <a:r>
              <a:rPr lang="en-US" dirty="0">
                <a:solidFill>
                  <a:schemeClr val="bg1"/>
                </a:solidFill>
              </a:rPr>
              <a:t>charisma {khar'-is-mah} </a:t>
            </a:r>
          </a:p>
          <a:p>
            <a:pPr marL="0" indent="0" algn="ctr">
              <a:buNone/>
            </a:pPr>
            <a:r>
              <a:rPr lang="en-US" b="1" dirty="0">
                <a:solidFill>
                  <a:schemeClr val="bg1"/>
                </a:solidFill>
              </a:rPr>
              <a:t>Meaning:  </a:t>
            </a:r>
            <a:r>
              <a:rPr lang="en-US" dirty="0">
                <a:solidFill>
                  <a:schemeClr val="bg1"/>
                </a:solidFill>
              </a:rPr>
              <a:t>1) a favour with which one receives without any merit of his own 2) the gift of divine grace 3) the gift of faith, knowledge, holiness, virtue 4) the economy of divine grace, by which the pardon of sin and eternal salvation is appointed to sinners in consideration of the merits of Christ laid hold of by </a:t>
            </a:r>
            <a:r>
              <a:rPr lang="en-US" dirty="0" smtClean="0">
                <a:solidFill>
                  <a:schemeClr val="bg1"/>
                </a:solidFill>
              </a:rPr>
              <a:t>faith</a:t>
            </a:r>
            <a:endParaRPr lang="en-US" dirty="0"/>
          </a:p>
        </p:txBody>
      </p:sp>
    </p:spTree>
    <p:extLst>
      <p:ext uri="{BB962C8B-B14F-4D97-AF65-F5344CB8AC3E}">
        <p14:creationId xmlns:p14="http://schemas.microsoft.com/office/powerpoint/2010/main" val="500497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a:buNone/>
            </a:pPr>
            <a:r>
              <a:rPr lang="en-US" dirty="0">
                <a:solidFill>
                  <a:schemeClr val="bg1"/>
                </a:solidFill>
              </a:rPr>
              <a:t>5) grace or gifts denoting extraordinary powers, distinguishing certain Christians and enabling them to serve the church of Christ, the reception of which is due to the power of divine grace operating on their souls by the Holy Spirit </a:t>
            </a:r>
          </a:p>
          <a:p>
            <a:pPr marL="0" indent="0" algn="ctr">
              <a:buNone/>
            </a:pPr>
            <a:r>
              <a:rPr lang="en-US" b="1" dirty="0">
                <a:solidFill>
                  <a:schemeClr val="bg1"/>
                </a:solidFill>
              </a:rPr>
              <a:t>Usage:  </a:t>
            </a:r>
            <a:r>
              <a:rPr lang="en-US" dirty="0">
                <a:solidFill>
                  <a:schemeClr val="bg1"/>
                </a:solidFill>
              </a:rPr>
              <a:t>AV - gift 15, free gift 2; 17</a:t>
            </a:r>
          </a:p>
          <a:p>
            <a:endParaRPr lang="en-US" dirty="0"/>
          </a:p>
          <a:p>
            <a:endParaRPr lang="en-US" dirty="0"/>
          </a:p>
          <a:p>
            <a:endParaRPr lang="en-US" dirty="0"/>
          </a:p>
        </p:txBody>
      </p:sp>
    </p:spTree>
    <p:extLst>
      <p:ext uri="{BB962C8B-B14F-4D97-AF65-F5344CB8AC3E}">
        <p14:creationId xmlns:p14="http://schemas.microsoft.com/office/powerpoint/2010/main" val="2831867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440988"/>
            <a:ext cx="8229600" cy="4228290"/>
          </a:xfrm>
        </p:spPr>
        <p:txBody>
          <a:bodyPr>
            <a:normAutofit/>
          </a:bodyPr>
          <a:lstStyle/>
          <a:p>
            <a:pPr marL="0" indent="0" algn="ctr" fontAlgn="base">
              <a:buNone/>
            </a:pPr>
            <a:r>
              <a:rPr lang="en-US" dirty="0">
                <a:solidFill>
                  <a:schemeClr val="bg1"/>
                </a:solidFill>
              </a:rPr>
              <a:t>The Gift of Wisdom</a:t>
            </a:r>
          </a:p>
          <a:p>
            <a:pPr marL="0" indent="0" algn="ctr" fontAlgn="base">
              <a:buNone/>
            </a:pPr>
            <a:r>
              <a:rPr lang="en-US" dirty="0">
                <a:solidFill>
                  <a:schemeClr val="bg1"/>
                </a:solidFill>
              </a:rPr>
              <a:t>The spiritual </a:t>
            </a:r>
            <a:r>
              <a:rPr lang="en-US" dirty="0" smtClean="0">
                <a:solidFill>
                  <a:schemeClr val="bg1"/>
                </a:solidFill>
              </a:rPr>
              <a:t>Gift of Wisdom, </a:t>
            </a:r>
            <a:r>
              <a:rPr lang="en-US" dirty="0">
                <a:solidFill>
                  <a:schemeClr val="bg1"/>
                </a:solidFill>
              </a:rPr>
              <a:t>like the </a:t>
            </a:r>
            <a:r>
              <a:rPr lang="en-US" dirty="0" smtClean="0">
                <a:solidFill>
                  <a:schemeClr val="bg1"/>
                </a:solidFill>
              </a:rPr>
              <a:t>Gift of Knowledge, </a:t>
            </a:r>
            <a:r>
              <a:rPr lang="en-US" dirty="0">
                <a:solidFill>
                  <a:schemeClr val="bg1"/>
                </a:solidFill>
              </a:rPr>
              <a:t>is also referred to as the “word of wisdom” or “utterance of wisdom.” The Greek word for wisdom is sophia and it refers to the intimate understanding of Elohim’s Word and His </a:t>
            </a:r>
            <a:r>
              <a:rPr lang="en-US" dirty="0" smtClean="0">
                <a:solidFill>
                  <a:schemeClr val="bg1"/>
                </a:solidFill>
              </a:rPr>
              <a:t>Commandments </a:t>
            </a:r>
            <a:r>
              <a:rPr lang="en-US" dirty="0">
                <a:solidFill>
                  <a:schemeClr val="bg1"/>
                </a:solidFill>
              </a:rPr>
              <a:t>which results in holy and upright living. </a:t>
            </a:r>
          </a:p>
        </p:txBody>
      </p:sp>
    </p:spTree>
    <p:extLst>
      <p:ext uri="{BB962C8B-B14F-4D97-AF65-F5344CB8AC3E}">
        <p14:creationId xmlns:p14="http://schemas.microsoft.com/office/powerpoint/2010/main" val="1460245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a:buNone/>
            </a:pPr>
            <a:r>
              <a:rPr lang="en-US" dirty="0">
                <a:solidFill>
                  <a:schemeClr val="bg1"/>
                </a:solidFill>
              </a:rPr>
              <a:t>In the context of 1 Corinthians 12:8, it means to speak to the life of an individual or to a specific situation with great understanding and a righteous perspective, with the goal of guiding others toward a life of holiness and worship. </a:t>
            </a:r>
          </a:p>
          <a:p>
            <a:pPr marL="0" indent="0">
              <a:buNone/>
            </a:pPr>
            <a:endParaRPr lang="en-US" dirty="0"/>
          </a:p>
        </p:txBody>
      </p:sp>
    </p:spTree>
    <p:extLst>
      <p:ext uri="{BB962C8B-B14F-4D97-AF65-F5344CB8AC3E}">
        <p14:creationId xmlns:p14="http://schemas.microsoft.com/office/powerpoint/2010/main" val="92302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lnSpcReduction="20000"/>
          </a:bodyPr>
          <a:lstStyle/>
          <a:p>
            <a:pPr marL="0" indent="0" algn="ctr" fontAlgn="base">
              <a:buNone/>
            </a:pPr>
            <a:r>
              <a:rPr lang="en-US" dirty="0">
                <a:solidFill>
                  <a:schemeClr val="bg1"/>
                </a:solidFill>
              </a:rPr>
              <a:t>Several Scriptures reveal the true beauty and fruit of wisdom. Psalm 111:10 says: “The fear of YeHoVaH is the beginning of wisdom; all those who practice it have a good understanding. His praise endures forever!” </a:t>
            </a:r>
            <a:endParaRPr lang="en-US" dirty="0" smtClean="0">
              <a:solidFill>
                <a:schemeClr val="bg1"/>
              </a:solidFill>
            </a:endParaRPr>
          </a:p>
          <a:p>
            <a:pPr marL="0" indent="0" algn="ctr" fontAlgn="base">
              <a:buNone/>
            </a:pPr>
            <a:r>
              <a:rPr lang="en-US" dirty="0" smtClean="0">
                <a:solidFill>
                  <a:schemeClr val="bg1"/>
                </a:solidFill>
              </a:rPr>
              <a:t>Wisdom </a:t>
            </a:r>
            <a:r>
              <a:rPr lang="en-US" dirty="0">
                <a:solidFill>
                  <a:schemeClr val="bg1"/>
                </a:solidFill>
              </a:rPr>
              <a:t>begins with the fear of YeHoVaH. It begins with knowing who Elohim is and who we are in comparison to Him. That leads to understanding and then to practicing righteousness. A life of wisdom ultimately results in the praise of Elohim</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03318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a:bodyPr>
          <a:lstStyle/>
          <a:p>
            <a:pPr marL="0" indent="0" algn="ctr" fontAlgn="base">
              <a:buNone/>
            </a:pPr>
            <a:r>
              <a:rPr lang="en-US" dirty="0">
                <a:solidFill>
                  <a:schemeClr val="bg1"/>
                </a:solidFill>
              </a:rPr>
              <a:t> </a:t>
            </a:r>
            <a:r>
              <a:rPr lang="en-US" dirty="0" smtClean="0">
                <a:solidFill>
                  <a:schemeClr val="bg1"/>
                </a:solidFill>
              </a:rPr>
              <a:t>James </a:t>
            </a:r>
            <a:r>
              <a:rPr lang="en-US" dirty="0">
                <a:solidFill>
                  <a:schemeClr val="bg1"/>
                </a:solidFill>
              </a:rPr>
              <a:t>3:17 says “the wisdom from above is first pure, then peaceable, gentle, open to reason, full of mercy and good fruits, impartial and sincere.” </a:t>
            </a:r>
            <a:endParaRPr lang="en-US" dirty="0" smtClean="0">
              <a:solidFill>
                <a:schemeClr val="bg1"/>
              </a:solidFill>
            </a:endParaRPr>
          </a:p>
          <a:p>
            <a:pPr marL="0" indent="0" algn="ctr" fontAlgn="base">
              <a:buNone/>
            </a:pPr>
            <a:r>
              <a:rPr lang="en-US" dirty="0" smtClean="0">
                <a:solidFill>
                  <a:schemeClr val="bg1"/>
                </a:solidFill>
              </a:rPr>
              <a:t>This </a:t>
            </a:r>
            <a:r>
              <a:rPr lang="en-US" dirty="0">
                <a:solidFill>
                  <a:schemeClr val="bg1"/>
                </a:solidFill>
              </a:rPr>
              <a:t>is undoubtedly a work of the Holy Spirit in the life of a believer. The highest wisdom is found in the cross of Messiah, which is “folly to those who are perishing, but to us who are being saved it is the power of Elohim.” (1 Corinthians 1:18).</a:t>
            </a:r>
          </a:p>
          <a:p>
            <a:pPr marL="0" indent="0" algn="ctr" fontAlgn="base">
              <a:buNone/>
            </a:pPr>
            <a:endParaRPr lang="en-US" dirty="0">
              <a:solidFill>
                <a:schemeClr val="bg1"/>
              </a:solidFill>
            </a:endParaRPr>
          </a:p>
        </p:txBody>
      </p:sp>
    </p:spTree>
    <p:extLst>
      <p:ext uri="{BB962C8B-B14F-4D97-AF65-F5344CB8AC3E}">
        <p14:creationId xmlns:p14="http://schemas.microsoft.com/office/powerpoint/2010/main" val="402962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fontAlgn="base">
              <a:buNone/>
            </a:pPr>
            <a:r>
              <a:rPr lang="en-US" dirty="0">
                <a:solidFill>
                  <a:schemeClr val="bg1"/>
                </a:solidFill>
              </a:rPr>
              <a:t>The Holy Spirit gives the spiritual </a:t>
            </a:r>
            <a:r>
              <a:rPr lang="en-US" dirty="0" smtClean="0">
                <a:solidFill>
                  <a:schemeClr val="bg1"/>
                </a:solidFill>
              </a:rPr>
              <a:t>Gift of Wisdom to </a:t>
            </a:r>
            <a:r>
              <a:rPr lang="en-US" dirty="0">
                <a:solidFill>
                  <a:schemeClr val="bg1"/>
                </a:solidFill>
              </a:rPr>
              <a:t>not only impart the truth and understanding to believers, but to invoke a response of holiness and worship lived out in the world and amongst Elohim’s people. Wisdom doesn’t end with knowledge, but is expressed in transformed hearts and lives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38032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a:bodyPr>
          <a:lstStyle/>
          <a:p>
            <a:pPr marL="0" indent="0" algn="ctr">
              <a:buNone/>
            </a:pPr>
            <a:r>
              <a:rPr lang="en-US" dirty="0">
                <a:solidFill>
                  <a:schemeClr val="bg1"/>
                </a:solidFill>
              </a:rPr>
              <a:t>Those with the </a:t>
            </a:r>
            <a:r>
              <a:rPr lang="en-US" dirty="0" smtClean="0">
                <a:solidFill>
                  <a:schemeClr val="bg1"/>
                </a:solidFill>
              </a:rPr>
              <a:t>Gift of Wisdom have </a:t>
            </a:r>
            <a:r>
              <a:rPr lang="en-US" dirty="0">
                <a:solidFill>
                  <a:schemeClr val="bg1"/>
                </a:solidFill>
              </a:rPr>
              <a:t>a deep understanding of the holiness of Elohim and the lack of holiness in their own hearts. They can recognize this in others as well and have the compassion and boldness to share that truth with them. They are able to take from their own life experiences and share what Elohim has taught them through those things. </a:t>
            </a:r>
            <a:endParaRPr lang="en-US" dirty="0"/>
          </a:p>
        </p:txBody>
      </p:sp>
    </p:spTree>
    <p:extLst>
      <p:ext uri="{BB962C8B-B14F-4D97-AF65-F5344CB8AC3E}">
        <p14:creationId xmlns:p14="http://schemas.microsoft.com/office/powerpoint/2010/main" val="1249999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lnSpcReduction="20000"/>
          </a:bodyPr>
          <a:lstStyle/>
          <a:p>
            <a:pPr marL="0" indent="0" algn="ctr">
              <a:buNone/>
            </a:pPr>
            <a:r>
              <a:rPr lang="en-US" dirty="0">
                <a:solidFill>
                  <a:schemeClr val="bg1"/>
                </a:solidFill>
              </a:rPr>
              <a:t>They can easily recognize where a decision or action may lead and can warn against those that may be harmful or unfruitful. They can often see through the confusion of a situation and can give direction that would help an individual or group obtain a goal that </a:t>
            </a:r>
            <a:r>
              <a:rPr lang="en-US" dirty="0" smtClean="0">
                <a:solidFill>
                  <a:schemeClr val="bg1"/>
                </a:solidFill>
              </a:rPr>
              <a:t>glorifies </a:t>
            </a:r>
            <a:r>
              <a:rPr lang="en-US" dirty="0">
                <a:solidFill>
                  <a:schemeClr val="bg1"/>
                </a:solidFill>
              </a:rPr>
              <a:t>YeHoVaH. The assembly needs those with the spiritual </a:t>
            </a:r>
            <a:r>
              <a:rPr lang="en-US" dirty="0" smtClean="0">
                <a:solidFill>
                  <a:schemeClr val="bg1"/>
                </a:solidFill>
              </a:rPr>
              <a:t>Gift of Wisdom to </a:t>
            </a:r>
            <a:r>
              <a:rPr lang="en-US" dirty="0">
                <a:solidFill>
                  <a:schemeClr val="bg1"/>
                </a:solidFill>
              </a:rPr>
              <a:t>guide it through uncertain or difficult times. See also 1 Corinthians 1:17-31, 2:1-16, 12:8; Colossians 1:9-10, 2:1-3; </a:t>
            </a:r>
            <a:r>
              <a:rPr lang="en-US" dirty="0" smtClean="0">
                <a:solidFill>
                  <a:schemeClr val="bg1"/>
                </a:solidFill>
              </a:rPr>
              <a:t>and James 3:13-18.</a:t>
            </a:r>
            <a:endParaRPr lang="en-US" dirty="0">
              <a:solidFill>
                <a:schemeClr val="bg1"/>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0770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lnSpcReduction="10000"/>
          </a:bodyPr>
          <a:lstStyle/>
          <a:p>
            <a:pPr marL="0" indent="0" algn="ctr" fontAlgn="base">
              <a:buNone/>
            </a:pPr>
            <a:r>
              <a:rPr lang="en-US" dirty="0">
                <a:solidFill>
                  <a:schemeClr val="bg1"/>
                </a:solidFill>
              </a:rPr>
              <a:t>The Gift of Knowledge</a:t>
            </a:r>
          </a:p>
          <a:p>
            <a:pPr marL="0" indent="0" algn="ctr" fontAlgn="base">
              <a:buNone/>
            </a:pPr>
            <a:r>
              <a:rPr lang="en-US" dirty="0">
                <a:solidFill>
                  <a:schemeClr val="bg1"/>
                </a:solidFill>
              </a:rPr>
              <a:t>The spiritual </a:t>
            </a:r>
            <a:r>
              <a:rPr lang="en-US" dirty="0" smtClean="0">
                <a:solidFill>
                  <a:schemeClr val="bg1"/>
                </a:solidFill>
              </a:rPr>
              <a:t>Gift of Knowledge is </a:t>
            </a:r>
            <a:r>
              <a:rPr lang="en-US" dirty="0">
                <a:solidFill>
                  <a:schemeClr val="bg1"/>
                </a:solidFill>
              </a:rPr>
              <a:t>also known as the “word of knowledge” or “utterance of knowledge.” The Greek word for this gift is Gnosis and it simply means knowledge and understanding. The Scriptural emphasis in </a:t>
            </a:r>
            <a:endParaRPr lang="en-US" dirty="0" smtClean="0">
              <a:solidFill>
                <a:schemeClr val="bg1"/>
              </a:solidFill>
            </a:endParaRPr>
          </a:p>
          <a:p>
            <a:pPr marL="0" indent="0" algn="ctr" fontAlgn="base">
              <a:buNone/>
            </a:pPr>
            <a:r>
              <a:rPr lang="en-US" dirty="0" smtClean="0">
                <a:solidFill>
                  <a:schemeClr val="bg1"/>
                </a:solidFill>
              </a:rPr>
              <a:t>1 </a:t>
            </a:r>
            <a:r>
              <a:rPr lang="en-US" dirty="0">
                <a:solidFill>
                  <a:schemeClr val="bg1"/>
                </a:solidFill>
              </a:rPr>
              <a:t>Corinthians 12:8 is on the ability to speak this knowledge to others in a given situation. </a:t>
            </a:r>
          </a:p>
        </p:txBody>
      </p:sp>
    </p:spTree>
    <p:extLst>
      <p:ext uri="{BB962C8B-B14F-4D97-AF65-F5344CB8AC3E}">
        <p14:creationId xmlns:p14="http://schemas.microsoft.com/office/powerpoint/2010/main" val="104275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lnSpcReduction="20000"/>
          </a:bodyPr>
          <a:lstStyle/>
          <a:p>
            <a:pPr marL="0" indent="0" algn="ctr" fontAlgn="base">
              <a:buNone/>
            </a:pPr>
            <a:r>
              <a:rPr lang="en-US" dirty="0">
                <a:solidFill>
                  <a:schemeClr val="bg1"/>
                </a:solidFill>
              </a:rPr>
              <a:t>In the opening passages of 1 Corinthians, Paul spoke of knowledge and recognized that the highest form of knowledge among men is the Gospel of Yeshua Messiah (i.e. the testimony about Messiah, cf. 1 Corinthians 1:4-7). What we can conclude then is </a:t>
            </a:r>
            <a:r>
              <a:rPr lang="en-US" dirty="0" smtClean="0">
                <a:solidFill>
                  <a:schemeClr val="bg1"/>
                </a:solidFill>
              </a:rPr>
              <a:t>that the Gift of Knowledge is </a:t>
            </a:r>
            <a:r>
              <a:rPr lang="en-US" dirty="0">
                <a:solidFill>
                  <a:schemeClr val="bg1"/>
                </a:solidFill>
              </a:rPr>
              <a:t>an understanding of the things in this world and in our lives that is founded in the Gospel and rooted in the Scriptures. This gift is closely related to the </a:t>
            </a:r>
            <a:r>
              <a:rPr lang="en-US" dirty="0" smtClean="0">
                <a:solidFill>
                  <a:schemeClr val="bg1"/>
                </a:solidFill>
              </a:rPr>
              <a:t>Gift of Wisdom which </a:t>
            </a:r>
            <a:r>
              <a:rPr lang="en-US" dirty="0">
                <a:solidFill>
                  <a:schemeClr val="bg1"/>
                </a:solidFill>
              </a:rPr>
              <a:t>is alluded to by Paul in 1 Corinthians 1:18-31.</a:t>
            </a:r>
          </a:p>
        </p:txBody>
      </p:sp>
    </p:spTree>
    <p:extLst>
      <p:ext uri="{BB962C8B-B14F-4D97-AF65-F5344CB8AC3E}">
        <p14:creationId xmlns:p14="http://schemas.microsoft.com/office/powerpoint/2010/main" val="1636576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a:bodyPr>
          <a:lstStyle/>
          <a:p>
            <a:pPr marL="0" indent="0" algn="ctr" fontAlgn="base">
              <a:buNone/>
            </a:pPr>
            <a:r>
              <a:rPr lang="en-US" dirty="0">
                <a:solidFill>
                  <a:schemeClr val="bg1"/>
                </a:solidFill>
              </a:rPr>
              <a:t>The Holy Spirit gives this spiritual gift to bring about understanding and to inform the assembly or individual believers. The person manifesting this gift is usually well-versed in the Scriptures and often has much committed to memory. They can retain the truth and communicate it effectively at the appropriate times. </a:t>
            </a:r>
            <a:endParaRPr lang="en-US" dirty="0"/>
          </a:p>
        </p:txBody>
      </p:sp>
    </p:spTree>
    <p:extLst>
      <p:ext uri="{BB962C8B-B14F-4D97-AF65-F5344CB8AC3E}">
        <p14:creationId xmlns:p14="http://schemas.microsoft.com/office/powerpoint/2010/main" val="1409891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fontAlgn="base">
              <a:buNone/>
            </a:pPr>
            <a:r>
              <a:rPr lang="en-US" dirty="0">
                <a:solidFill>
                  <a:schemeClr val="bg1"/>
                </a:solidFill>
              </a:rPr>
              <a:t>The </a:t>
            </a:r>
            <a:r>
              <a:rPr lang="en-US" dirty="0" smtClean="0">
                <a:solidFill>
                  <a:schemeClr val="bg1"/>
                </a:solidFill>
              </a:rPr>
              <a:t>Gift of Knowledge allows </a:t>
            </a:r>
            <a:r>
              <a:rPr lang="en-US" dirty="0">
                <a:solidFill>
                  <a:schemeClr val="bg1"/>
                </a:solidFill>
              </a:rPr>
              <a:t>a believer to relate the Scriptures, </a:t>
            </a:r>
            <a:r>
              <a:rPr lang="en-US" dirty="0" smtClean="0">
                <a:solidFill>
                  <a:schemeClr val="bg1"/>
                </a:solidFill>
              </a:rPr>
              <a:t>particularly </a:t>
            </a:r>
            <a:r>
              <a:rPr lang="en-US" dirty="0">
                <a:solidFill>
                  <a:schemeClr val="bg1"/>
                </a:solidFill>
              </a:rPr>
              <a:t>the Gospel of Yeshua Messiah, to all aspects of life in this world. They can see how it connects to every situation and circumstance and how the reality and truth of the Gospel is to inform every decision a believer makes. See also 1 Corinthians 12:8; Romans 15:14; </a:t>
            </a:r>
            <a:r>
              <a:rPr lang="en-US" dirty="0" smtClean="0">
                <a:solidFill>
                  <a:schemeClr val="bg1"/>
                </a:solidFill>
              </a:rPr>
              <a:t>and 2 </a:t>
            </a:r>
            <a:r>
              <a:rPr lang="en-US" dirty="0">
                <a:solidFill>
                  <a:schemeClr val="bg1"/>
                </a:solidFill>
              </a:rPr>
              <a:t>Corinthians 2:14.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6090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lnSpcReduction="10000"/>
          </a:bodyPr>
          <a:lstStyle/>
          <a:p>
            <a:pPr marL="0" indent="0" algn="ctr" fontAlgn="base">
              <a:buNone/>
            </a:pPr>
            <a:r>
              <a:rPr lang="en-US" dirty="0">
                <a:solidFill>
                  <a:schemeClr val="bg1"/>
                </a:solidFill>
              </a:rPr>
              <a:t>The Gift of Faith</a:t>
            </a:r>
          </a:p>
          <a:p>
            <a:pPr marL="0" indent="0" algn="ctr" fontAlgn="base">
              <a:buNone/>
            </a:pPr>
            <a:r>
              <a:rPr lang="en-US" dirty="0">
                <a:solidFill>
                  <a:schemeClr val="bg1"/>
                </a:solidFill>
              </a:rPr>
              <a:t>The spiritual </a:t>
            </a:r>
            <a:r>
              <a:rPr lang="en-US" dirty="0" smtClean="0">
                <a:solidFill>
                  <a:schemeClr val="bg1"/>
                </a:solidFill>
              </a:rPr>
              <a:t>Gift of Faith is </a:t>
            </a:r>
            <a:r>
              <a:rPr lang="en-US" dirty="0">
                <a:solidFill>
                  <a:schemeClr val="bg1"/>
                </a:solidFill>
              </a:rPr>
              <a:t>not to be confused with saving faith. All believers  have been given saving faith (Ephesians 2:8-9), but not all receive this special </a:t>
            </a:r>
            <a:r>
              <a:rPr lang="en-US" dirty="0" smtClean="0">
                <a:solidFill>
                  <a:schemeClr val="bg1"/>
                </a:solidFill>
              </a:rPr>
              <a:t>Gift of Faith. </a:t>
            </a:r>
            <a:r>
              <a:rPr lang="en-US" dirty="0">
                <a:solidFill>
                  <a:schemeClr val="bg1"/>
                </a:solidFill>
              </a:rPr>
              <a:t>The word for faith in the New Testament is </a:t>
            </a:r>
            <a:r>
              <a:rPr lang="en-US" i="1" dirty="0">
                <a:solidFill>
                  <a:schemeClr val="bg1"/>
                </a:solidFill>
              </a:rPr>
              <a:t>pistis</a:t>
            </a:r>
            <a:r>
              <a:rPr lang="en-US" dirty="0">
                <a:solidFill>
                  <a:schemeClr val="bg1"/>
                </a:solidFill>
              </a:rPr>
              <a:t>. It carries the notion of confidence, certainty, trust, and assurance in the object of faith. </a:t>
            </a:r>
          </a:p>
        </p:txBody>
      </p:sp>
    </p:spTree>
    <p:extLst>
      <p:ext uri="{BB962C8B-B14F-4D97-AF65-F5344CB8AC3E}">
        <p14:creationId xmlns:p14="http://schemas.microsoft.com/office/powerpoint/2010/main" val="2232901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a:buNone/>
            </a:pPr>
            <a:r>
              <a:rPr lang="en-US" dirty="0">
                <a:solidFill>
                  <a:schemeClr val="bg1"/>
                </a:solidFill>
              </a:rPr>
              <a:t>The </a:t>
            </a:r>
            <a:r>
              <a:rPr lang="en-US" dirty="0" smtClean="0">
                <a:solidFill>
                  <a:schemeClr val="bg1"/>
                </a:solidFill>
              </a:rPr>
              <a:t>Gift of Faith is </a:t>
            </a:r>
            <a:r>
              <a:rPr lang="en-US" dirty="0">
                <a:solidFill>
                  <a:schemeClr val="bg1"/>
                </a:solidFill>
              </a:rPr>
              <a:t>rooted in one’s saving faith in Messiah and the trust that comes through a close relationship with the Savior. Those with this gift have a trust and confidence in Elohim that allows them to live boldly for Him and manifest that faith in mighty ways.</a:t>
            </a:r>
          </a:p>
          <a:p>
            <a:pPr marL="0" indent="0">
              <a:buNone/>
            </a:pPr>
            <a:endParaRPr lang="en-US" dirty="0"/>
          </a:p>
        </p:txBody>
      </p:sp>
    </p:spTree>
    <p:extLst>
      <p:ext uri="{BB962C8B-B14F-4D97-AF65-F5344CB8AC3E}">
        <p14:creationId xmlns:p14="http://schemas.microsoft.com/office/powerpoint/2010/main" val="458625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a:bodyPr>
          <a:lstStyle/>
          <a:p>
            <a:pPr marL="0" indent="0" algn="ctr" fontAlgn="base">
              <a:buNone/>
            </a:pPr>
            <a:r>
              <a:rPr lang="en-US" dirty="0">
                <a:solidFill>
                  <a:schemeClr val="bg1"/>
                </a:solidFill>
              </a:rPr>
              <a:t>In the </a:t>
            </a:r>
            <a:r>
              <a:rPr lang="en-US" dirty="0" smtClean="0">
                <a:solidFill>
                  <a:schemeClr val="bg1"/>
                </a:solidFill>
              </a:rPr>
              <a:t>Bible, </a:t>
            </a:r>
            <a:r>
              <a:rPr lang="en-US" dirty="0">
                <a:solidFill>
                  <a:schemeClr val="bg1"/>
                </a:solidFill>
              </a:rPr>
              <a:t>the </a:t>
            </a:r>
            <a:r>
              <a:rPr lang="en-US" dirty="0" smtClean="0">
                <a:solidFill>
                  <a:schemeClr val="bg1"/>
                </a:solidFill>
              </a:rPr>
              <a:t>Gift of Faith is </a:t>
            </a:r>
            <a:r>
              <a:rPr lang="en-US" dirty="0">
                <a:solidFill>
                  <a:schemeClr val="bg1"/>
                </a:solidFill>
              </a:rPr>
              <a:t>often accompanied by great works of faith. In Acts </a:t>
            </a:r>
            <a:r>
              <a:rPr lang="en-US" dirty="0" smtClean="0">
                <a:solidFill>
                  <a:schemeClr val="bg1"/>
                </a:solidFill>
              </a:rPr>
              <a:t>3:1-10, </a:t>
            </a:r>
            <a:r>
              <a:rPr lang="en-US" dirty="0">
                <a:solidFill>
                  <a:schemeClr val="bg1"/>
                </a:solidFill>
              </a:rPr>
              <a:t>we see this gift in action when Peter sees a lame man at the Beautiful Gate and calls on him to stand up and walk in the Name of Yeshua. Yeshua said even a small amount of this faith could move mountains (Matthew 17:20; 21:21). Paul echoed this truth in 1 Corinthians 13:2</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688287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85751"/>
            <a:ext cx="8235950" cy="4481512"/>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4400" dirty="0">
              <a:solidFill>
                <a:schemeClr val="bg1"/>
              </a:solidFill>
              <a:latin typeface="Helvetica" panose="020B0604020202020204" pitchFamily="34" charset="0"/>
              <a:cs typeface="Helvetica" panose="020B0604020202020204" pitchFamily="34" charset="0"/>
            </a:endParaRPr>
          </a:p>
          <a:p>
            <a:pPr algn="ctr">
              <a:buNone/>
            </a:pPr>
            <a:r>
              <a:rPr lang="en-US" sz="4400" dirty="0" smtClean="0">
                <a:solidFill>
                  <a:schemeClr val="bg1"/>
                </a:solidFill>
                <a:latin typeface="Helvetica" panose="020B0604020202020204" pitchFamily="34" charset="0"/>
                <a:cs typeface="Helvetica" panose="020B0604020202020204" pitchFamily="34" charset="0"/>
              </a:rPr>
              <a:t>Welcome to </a:t>
            </a:r>
          </a:p>
          <a:p>
            <a:pPr algn="ctr">
              <a:buNone/>
            </a:pPr>
            <a:r>
              <a:rPr lang="en-US" sz="4400" dirty="0" smtClean="0">
                <a:solidFill>
                  <a:schemeClr val="bg1"/>
                </a:solidFill>
                <a:latin typeface="Helvetica" panose="020B0604020202020204" pitchFamily="34" charset="0"/>
                <a:cs typeface="Helvetica" panose="020B0604020202020204" pitchFamily="34" charset="0"/>
              </a:rPr>
              <a:t>Class #3</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459517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lnSpcReduction="10000"/>
          </a:bodyPr>
          <a:lstStyle/>
          <a:p>
            <a:pPr marL="0" indent="0" algn="ctr">
              <a:buNone/>
            </a:pPr>
            <a:r>
              <a:rPr lang="en-US" dirty="0">
                <a:solidFill>
                  <a:schemeClr val="bg1"/>
                </a:solidFill>
              </a:rPr>
              <a:t>The Holy Spirit distributes this gift to some in the assembly to encourage and build up the assembly in her confidence in Elohim. Those with the </a:t>
            </a:r>
            <a:r>
              <a:rPr lang="en-US" dirty="0" smtClean="0">
                <a:solidFill>
                  <a:schemeClr val="bg1"/>
                </a:solidFill>
              </a:rPr>
              <a:t>Gift of Faith trust </a:t>
            </a:r>
            <a:r>
              <a:rPr lang="en-US" dirty="0">
                <a:solidFill>
                  <a:schemeClr val="bg1"/>
                </a:solidFill>
              </a:rPr>
              <a:t>that Elohim is sovereign and He is good. They take Him at His Word and put the full weight of their lives in His hands. They expect Elohim to move and are not surprised when He answers a prayer or performs a miracle. See also I Corinthians </a:t>
            </a:r>
            <a:r>
              <a:rPr lang="en-US" dirty="0" smtClean="0">
                <a:solidFill>
                  <a:schemeClr val="bg1"/>
                </a:solidFill>
              </a:rPr>
              <a:t>12:9 and </a:t>
            </a:r>
            <a:r>
              <a:rPr lang="en-US" dirty="0">
                <a:solidFill>
                  <a:schemeClr val="bg1"/>
                </a:solidFill>
              </a:rPr>
              <a:t>Hebrews 11:1-40.</a:t>
            </a:r>
          </a:p>
          <a:p>
            <a:endParaRPr lang="en-US" dirty="0"/>
          </a:p>
        </p:txBody>
      </p:sp>
    </p:spTree>
    <p:extLst>
      <p:ext uri="{BB962C8B-B14F-4D97-AF65-F5344CB8AC3E}">
        <p14:creationId xmlns:p14="http://schemas.microsoft.com/office/powerpoint/2010/main" val="1400213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356681" y="434501"/>
            <a:ext cx="8330119" cy="4332761"/>
          </a:xfrm>
        </p:spPr>
        <p:txBody>
          <a:bodyPr>
            <a:normAutofit fontScale="92500" lnSpcReduction="20000"/>
          </a:bodyPr>
          <a:lstStyle/>
          <a:p>
            <a:pPr marL="0" indent="0" algn="ctr" fontAlgn="base">
              <a:buNone/>
            </a:pPr>
            <a:r>
              <a:rPr lang="en-US" dirty="0">
                <a:solidFill>
                  <a:schemeClr val="bg1"/>
                </a:solidFill>
              </a:rPr>
              <a:t>The Gift of Healing</a:t>
            </a:r>
          </a:p>
          <a:p>
            <a:pPr marL="0" indent="0" algn="ctr" fontAlgn="base">
              <a:buNone/>
            </a:pPr>
            <a:r>
              <a:rPr lang="en-US" dirty="0">
                <a:solidFill>
                  <a:schemeClr val="bg1"/>
                </a:solidFill>
              </a:rPr>
              <a:t>The spiritual </a:t>
            </a:r>
            <a:r>
              <a:rPr lang="en-US" dirty="0" smtClean="0">
                <a:solidFill>
                  <a:schemeClr val="bg1"/>
                </a:solidFill>
              </a:rPr>
              <a:t>Gift of Healing found </a:t>
            </a:r>
            <a:r>
              <a:rPr lang="en-US" dirty="0">
                <a:solidFill>
                  <a:schemeClr val="bg1"/>
                </a:solidFill>
              </a:rPr>
              <a:t>in 1 Corinthians 12:9 is actually plural in the Greek. </a:t>
            </a:r>
            <a:r>
              <a:rPr lang="en-US" i="1" dirty="0">
                <a:solidFill>
                  <a:schemeClr val="bg1"/>
                </a:solidFill>
              </a:rPr>
              <a:t>Charismata iamaton</a:t>
            </a:r>
            <a:r>
              <a:rPr lang="en-US" dirty="0">
                <a:solidFill>
                  <a:schemeClr val="bg1"/>
                </a:solidFill>
              </a:rPr>
              <a:t> is literally translated “gifts of healings.” This spiritual gift is closely related to the </a:t>
            </a:r>
            <a:r>
              <a:rPr lang="en-US" dirty="0" smtClean="0">
                <a:solidFill>
                  <a:schemeClr val="bg1"/>
                </a:solidFill>
              </a:rPr>
              <a:t>Gifts of Faith and Miracles. </a:t>
            </a:r>
            <a:r>
              <a:rPr lang="en-US" dirty="0">
                <a:solidFill>
                  <a:schemeClr val="bg1"/>
                </a:solidFill>
              </a:rPr>
              <a:t>All spiritual gifts are to be exercised in faith, but </a:t>
            </a:r>
            <a:r>
              <a:rPr lang="en-US" dirty="0" smtClean="0">
                <a:solidFill>
                  <a:schemeClr val="bg1"/>
                </a:solidFill>
              </a:rPr>
              <a:t>Gifts of Healings involve </a:t>
            </a:r>
            <a:r>
              <a:rPr lang="en-US" dirty="0">
                <a:solidFill>
                  <a:schemeClr val="bg1"/>
                </a:solidFill>
              </a:rPr>
              <a:t>a special measure of it. This gift is interesting in that there is no guarantee that a person will always be able to heal anyone he or she desires. It is subject to the sovereign will of Elohim, as </a:t>
            </a:r>
            <a:r>
              <a:rPr lang="en-US" dirty="0" smtClean="0">
                <a:solidFill>
                  <a:schemeClr val="bg1"/>
                </a:solidFill>
              </a:rPr>
              <a:t>are all </a:t>
            </a:r>
            <a:r>
              <a:rPr lang="en-US" dirty="0">
                <a:solidFill>
                  <a:schemeClr val="bg1"/>
                </a:solidFill>
              </a:rPr>
              <a:t>spiritual </a:t>
            </a:r>
            <a:r>
              <a:rPr lang="en-US" dirty="0" smtClean="0">
                <a:solidFill>
                  <a:schemeClr val="bg1"/>
                </a:solidFill>
              </a:rPr>
              <a:t>gifts.</a:t>
            </a:r>
            <a:endParaRPr lang="en-US" dirty="0">
              <a:solidFill>
                <a:schemeClr val="bg1"/>
              </a:solidFill>
            </a:endParaRPr>
          </a:p>
        </p:txBody>
      </p:sp>
    </p:spTree>
    <p:extLst>
      <p:ext uri="{BB962C8B-B14F-4D97-AF65-F5344CB8AC3E}">
        <p14:creationId xmlns:p14="http://schemas.microsoft.com/office/powerpoint/2010/main" val="1631510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85000" lnSpcReduction="10000"/>
          </a:bodyPr>
          <a:lstStyle/>
          <a:p>
            <a:pPr marL="0" indent="0" algn="ctr" fontAlgn="base">
              <a:buNone/>
            </a:pPr>
            <a:r>
              <a:rPr lang="en-US" dirty="0">
                <a:solidFill>
                  <a:schemeClr val="bg1"/>
                </a:solidFill>
              </a:rPr>
              <a:t>The Disciples were given authority to heal and cast out demons, but they were not always successful. The Apostle Paul was not able to heal himself and was told that Elohim’s grace was sufficient to carry him through his infirmity without removing it from him (2 Corinthians 12:7-10). This gift is given at various times and places to reveal the Elohim of </a:t>
            </a:r>
            <a:r>
              <a:rPr lang="en-US" dirty="0" smtClean="0">
                <a:solidFill>
                  <a:schemeClr val="bg1"/>
                </a:solidFill>
              </a:rPr>
              <a:t>Heaven to </a:t>
            </a:r>
            <a:r>
              <a:rPr lang="en-US" dirty="0">
                <a:solidFill>
                  <a:schemeClr val="bg1"/>
                </a:solidFill>
              </a:rPr>
              <a:t>the sick and tormented. If healing is not granted, then we can conclude that Elohim has greater plans for letting the person go through the illness or infirmity.</a:t>
            </a:r>
          </a:p>
          <a:p>
            <a:pPr marL="0" indent="0" algn="ctr" fontAlgn="base">
              <a:buNone/>
            </a:pPr>
            <a:endParaRPr lang="en-US" dirty="0">
              <a:solidFill>
                <a:schemeClr val="bg1"/>
              </a:solidFill>
            </a:endParaRPr>
          </a:p>
        </p:txBody>
      </p:sp>
    </p:spTree>
    <p:extLst>
      <p:ext uri="{BB962C8B-B14F-4D97-AF65-F5344CB8AC3E}">
        <p14:creationId xmlns:p14="http://schemas.microsoft.com/office/powerpoint/2010/main" val="748870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a:bodyPr>
          <a:lstStyle/>
          <a:p>
            <a:pPr marL="0" indent="0" algn="ctr" fontAlgn="base">
              <a:buNone/>
            </a:pPr>
            <a:r>
              <a:rPr lang="en-US" dirty="0">
                <a:solidFill>
                  <a:schemeClr val="bg1"/>
                </a:solidFill>
              </a:rPr>
              <a:t>The spiritual </a:t>
            </a:r>
            <a:r>
              <a:rPr lang="en-US" dirty="0" smtClean="0">
                <a:solidFill>
                  <a:schemeClr val="bg1"/>
                </a:solidFill>
              </a:rPr>
              <a:t>Gift of Healing is </a:t>
            </a:r>
            <a:r>
              <a:rPr lang="en-US" dirty="0">
                <a:solidFill>
                  <a:schemeClr val="bg1"/>
                </a:solidFill>
              </a:rPr>
              <a:t>an intimate </a:t>
            </a:r>
            <a:r>
              <a:rPr lang="en-US" dirty="0" smtClean="0">
                <a:solidFill>
                  <a:schemeClr val="bg1"/>
                </a:solidFill>
              </a:rPr>
              <a:t>one </a:t>
            </a:r>
            <a:r>
              <a:rPr lang="en-US" dirty="0">
                <a:solidFill>
                  <a:schemeClr val="bg1"/>
                </a:solidFill>
              </a:rPr>
              <a:t>as it reveals the heart and compassion of Elohim. Yeshua is the Great Healer and Physician and during His ministry on earth He healed countless people and cast out demons (Matthew 4:23-24; 8:16; 9:35, Mark 1:34). Healings reveal that Elohim is near to His people and He cares about their sufferings. </a:t>
            </a:r>
          </a:p>
        </p:txBody>
      </p:sp>
    </p:spTree>
    <p:extLst>
      <p:ext uri="{BB962C8B-B14F-4D97-AF65-F5344CB8AC3E}">
        <p14:creationId xmlns:p14="http://schemas.microsoft.com/office/powerpoint/2010/main" val="862078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a:buNone/>
            </a:pPr>
            <a:r>
              <a:rPr lang="en-US" dirty="0">
                <a:solidFill>
                  <a:schemeClr val="bg1"/>
                </a:solidFill>
              </a:rPr>
              <a:t>Healings are meant to draw people to Elohim through His Son Yeshua Messiah. Elohim wants those healed to respond in faith with thanksgiving and love as the leper did in Luke 17:15-19, and as the demon-possessed man did in Mark 5:18-20. By Elohim’s grace, physical healing should lead to spiritual healing (faith in Yeshua) and eternal life with Him in </a:t>
            </a:r>
            <a:r>
              <a:rPr lang="en-US" dirty="0" smtClean="0">
                <a:solidFill>
                  <a:schemeClr val="bg1"/>
                </a:solidFill>
              </a:rPr>
              <a:t>Heaven.</a:t>
            </a: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092956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a:bodyPr>
          <a:lstStyle/>
          <a:p>
            <a:pPr marL="0" indent="0" algn="ctr" fontAlgn="base">
              <a:buNone/>
            </a:pPr>
            <a:r>
              <a:rPr lang="en-US" dirty="0">
                <a:solidFill>
                  <a:schemeClr val="bg1"/>
                </a:solidFill>
              </a:rPr>
              <a:t>Those who have this gift are compassionate toward the sick and pray over them regularly. They have great faith and trust that Elohim can and will heal some and are not deterred when He chooses not to. They are motivated knowing that Elohim’s revealed power will draw people to faith in Yeshua. </a:t>
            </a:r>
            <a:endParaRPr lang="en-US" dirty="0"/>
          </a:p>
        </p:txBody>
      </p:sp>
    </p:spTree>
    <p:extLst>
      <p:ext uri="{BB962C8B-B14F-4D97-AF65-F5344CB8AC3E}">
        <p14:creationId xmlns:p14="http://schemas.microsoft.com/office/powerpoint/2010/main" val="632840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lstStyle/>
          <a:p>
            <a:pPr marL="0" indent="0" algn="ctr" fontAlgn="base">
              <a:buNone/>
            </a:pPr>
            <a:r>
              <a:rPr lang="en-US" dirty="0">
                <a:solidFill>
                  <a:schemeClr val="bg1"/>
                </a:solidFill>
              </a:rPr>
              <a:t>Their ultimate concern is the spiritual well-being of those being healed and their relationship with Yeshua. They yearn for the day that there will be no more pain and suffering, and sin will no longer wreak havoc on the people of Elohim. See 1 Corinthians 12:9, 28, 30, </a:t>
            </a:r>
            <a:r>
              <a:rPr lang="en-US" dirty="0" smtClean="0">
                <a:solidFill>
                  <a:schemeClr val="bg1"/>
                </a:solidFill>
              </a:rPr>
              <a:t>and </a:t>
            </a:r>
          </a:p>
          <a:p>
            <a:pPr marL="0" indent="0" algn="ctr" fontAlgn="base">
              <a:buNone/>
            </a:pPr>
            <a:r>
              <a:rPr lang="en-US" dirty="0" smtClean="0">
                <a:solidFill>
                  <a:schemeClr val="bg1"/>
                </a:solidFill>
              </a:rPr>
              <a:t>James </a:t>
            </a:r>
            <a:r>
              <a:rPr lang="en-US" dirty="0">
                <a:solidFill>
                  <a:schemeClr val="bg1"/>
                </a:solidFill>
              </a:rPr>
              <a:t>5:13-16.</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0174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363166" y="434502"/>
            <a:ext cx="8476034" cy="4254230"/>
          </a:xfrm>
        </p:spPr>
        <p:txBody>
          <a:bodyPr>
            <a:normAutofit fontScale="85000" lnSpcReduction="10000"/>
          </a:bodyPr>
          <a:lstStyle/>
          <a:p>
            <a:pPr marL="0" indent="0" algn="ctr" fontAlgn="base">
              <a:buNone/>
            </a:pPr>
            <a:r>
              <a:rPr lang="en-US" dirty="0">
                <a:solidFill>
                  <a:schemeClr val="bg1"/>
                </a:solidFill>
              </a:rPr>
              <a:t>The Gift of Miracles</a:t>
            </a:r>
          </a:p>
          <a:p>
            <a:pPr marL="0" indent="0" algn="ctr" fontAlgn="base">
              <a:buNone/>
            </a:pPr>
            <a:r>
              <a:rPr lang="en-US" dirty="0">
                <a:solidFill>
                  <a:schemeClr val="bg1"/>
                </a:solidFill>
              </a:rPr>
              <a:t>The spiritual </a:t>
            </a:r>
            <a:r>
              <a:rPr lang="en-US" dirty="0" smtClean="0">
                <a:solidFill>
                  <a:schemeClr val="bg1"/>
                </a:solidFill>
              </a:rPr>
              <a:t>Gift of Miracles is </a:t>
            </a:r>
            <a:r>
              <a:rPr lang="en-US" dirty="0">
                <a:solidFill>
                  <a:schemeClr val="bg1"/>
                </a:solidFill>
              </a:rPr>
              <a:t>described in Scripture much like the </a:t>
            </a:r>
            <a:r>
              <a:rPr lang="en-US" dirty="0" smtClean="0">
                <a:solidFill>
                  <a:schemeClr val="bg1"/>
                </a:solidFill>
              </a:rPr>
              <a:t>Gift of Healing. </a:t>
            </a:r>
            <a:r>
              <a:rPr lang="en-US" dirty="0">
                <a:solidFill>
                  <a:schemeClr val="bg1"/>
                </a:solidFill>
              </a:rPr>
              <a:t>It is found in 1 Corinthians 12:10 and the Greek phrase </a:t>
            </a:r>
            <a:r>
              <a:rPr lang="en-US" i="1" dirty="0">
                <a:solidFill>
                  <a:schemeClr val="bg1"/>
                </a:solidFill>
              </a:rPr>
              <a:t>energemata</a:t>
            </a:r>
            <a:r>
              <a:rPr lang="en-US" dirty="0">
                <a:solidFill>
                  <a:schemeClr val="bg1"/>
                </a:solidFill>
              </a:rPr>
              <a:t> </a:t>
            </a:r>
            <a:r>
              <a:rPr lang="en-US" i="1" dirty="0">
                <a:solidFill>
                  <a:schemeClr val="bg1"/>
                </a:solidFill>
              </a:rPr>
              <a:t>dynameon</a:t>
            </a:r>
            <a:r>
              <a:rPr lang="en-US" dirty="0">
                <a:solidFill>
                  <a:schemeClr val="bg1"/>
                </a:solidFill>
              </a:rPr>
              <a:t> literally translates “workings of powers.” The double plural most likely means that these gifts were diverse and were not permanently available at the will of the gifted believer, but instead were bestowed at various times and circumstances. Thus, the gifts are subject to the divine will of Elohim and His purposes and are not decided by the one who performs the miraculous works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1662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lnSpcReduction="20000"/>
          </a:bodyPr>
          <a:lstStyle/>
          <a:p>
            <a:pPr marL="0" indent="0" algn="ctr" fontAlgn="base">
              <a:buNone/>
            </a:pPr>
            <a:r>
              <a:rPr lang="en-US" dirty="0">
                <a:solidFill>
                  <a:schemeClr val="bg1"/>
                </a:solidFill>
              </a:rPr>
              <a:t>We know that Yeshua performed many miracles in His earthly ministry, even more than those recorded in Scripture (John 20:30-31, Acts 2:22). The Apostles regularly performed miracles of all kinds including casting out demons, healings, raising people from the dead, striking people dead, causing blindness, and much more (Acts 2:43; 3:1-10; 5:1-16; 9:36-43; 13:4-12; 19:11 12). Other believers performed miracles as well, including Stephen (Acts 6:8) and Phillip (Acts 8:4-8</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88759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lnSpcReduction="10000"/>
          </a:bodyPr>
          <a:lstStyle/>
          <a:p>
            <a:pPr marL="0" indent="0" algn="ctr" fontAlgn="base">
              <a:buNone/>
            </a:pPr>
            <a:r>
              <a:rPr lang="en-US" dirty="0">
                <a:solidFill>
                  <a:schemeClr val="bg1"/>
                </a:solidFill>
              </a:rPr>
              <a:t>Miracles were given by Elohim to the assembly to reveal the presence and glory of Elohim among His people and to create a sense of awe and wonder and </a:t>
            </a:r>
            <a:r>
              <a:rPr lang="en-US" dirty="0" smtClean="0">
                <a:solidFill>
                  <a:schemeClr val="bg1"/>
                </a:solidFill>
              </a:rPr>
              <a:t>Godly fear</a:t>
            </a:r>
            <a:r>
              <a:rPr lang="en-US" dirty="0">
                <a:solidFill>
                  <a:schemeClr val="bg1"/>
                </a:solidFill>
              </a:rPr>
              <a:t>. Though there were many enemies of the assembly, often the result of miracles being performed was more people coming to faith in Yeshua and glorifying Elohim, as well as greater faith and boldness within the assembly (Acts 4:29-31; 9:35, 42</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71391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291" y="1156447"/>
            <a:ext cx="9095537" cy="3370428"/>
          </a:xfrm>
        </p:spPr>
      </p:pic>
    </p:spTree>
    <p:extLst>
      <p:ext uri="{BB962C8B-B14F-4D97-AF65-F5344CB8AC3E}">
        <p14:creationId xmlns:p14="http://schemas.microsoft.com/office/powerpoint/2010/main" val="2387892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lnSpcReduction="10000"/>
          </a:bodyPr>
          <a:lstStyle/>
          <a:p>
            <a:pPr marL="0" indent="0" algn="ctr" fontAlgn="base">
              <a:buNone/>
            </a:pPr>
            <a:r>
              <a:rPr lang="en-US" dirty="0">
                <a:solidFill>
                  <a:schemeClr val="bg1"/>
                </a:solidFill>
              </a:rPr>
              <a:t>Those with the spiritual </a:t>
            </a:r>
            <a:r>
              <a:rPr lang="en-US" dirty="0" smtClean="0">
                <a:solidFill>
                  <a:schemeClr val="bg1"/>
                </a:solidFill>
              </a:rPr>
              <a:t>Gift of Miracles often </a:t>
            </a:r>
            <a:r>
              <a:rPr lang="en-US" dirty="0">
                <a:solidFill>
                  <a:schemeClr val="bg1"/>
                </a:solidFill>
              </a:rPr>
              <a:t>have a heightened sensitivity to the presence and power of Elohim through His Holy Spirit. They have a special measure of faith and desire for Elohim to reveal Himself and draw many to faith in His Son Yeshua Messiah. They take care not to draw attention to themselves or have a following of people, but are constantly pointing others to Yeshua. </a:t>
            </a:r>
            <a:endParaRPr lang="en-US" dirty="0"/>
          </a:p>
        </p:txBody>
      </p:sp>
    </p:spTree>
    <p:extLst>
      <p:ext uri="{BB962C8B-B14F-4D97-AF65-F5344CB8AC3E}">
        <p14:creationId xmlns:p14="http://schemas.microsoft.com/office/powerpoint/2010/main" val="544725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199" y="389106"/>
            <a:ext cx="8433881" cy="4280171"/>
          </a:xfrm>
        </p:spPr>
        <p:txBody>
          <a:bodyPr>
            <a:normAutofit fontScale="85000" lnSpcReduction="10000"/>
          </a:bodyPr>
          <a:lstStyle/>
          <a:p>
            <a:pPr marL="0" indent="0" algn="ctr" fontAlgn="base">
              <a:buNone/>
            </a:pPr>
            <a:r>
              <a:rPr lang="en-US" dirty="0">
                <a:solidFill>
                  <a:schemeClr val="bg1"/>
                </a:solidFill>
              </a:rPr>
              <a:t>Those with this gift understand that Elohim is Sovereign and He can work when and how He desires, but they make sure they are available and listening to the prompting of the Holy Spirit. This gift is often accompanied by prayer and strong petition by these individuals for Elohim to reveal His glory to people. They do not claim power themselves, but always give credit and glory to Elohim for His mighty works. Often Elohim will deliberately humble them to keep them relying on His grace and pointing to His Son, rather than miracles. See also 1 Corinthians 12:10, 28-29; Acts 1:8; </a:t>
            </a:r>
            <a:r>
              <a:rPr lang="en-US" dirty="0" smtClean="0">
                <a:solidFill>
                  <a:schemeClr val="bg1"/>
                </a:solidFill>
              </a:rPr>
              <a:t>and Galatians </a:t>
            </a:r>
            <a:r>
              <a:rPr lang="en-US" dirty="0">
                <a:solidFill>
                  <a:schemeClr val="bg1"/>
                </a:solidFill>
              </a:rPr>
              <a:t>3:5.</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3635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42</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sp>
        <p:nvSpPr>
          <p:cNvPr id="2" name="Content Placeholder 1"/>
          <p:cNvSpPr>
            <a:spLocks noGrp="1"/>
          </p:cNvSpPr>
          <p:nvPr>
            <p:ph idx="1"/>
          </p:nvPr>
        </p:nvSpPr>
        <p:spPr>
          <a:xfrm>
            <a:off x="457200" y="544606"/>
            <a:ext cx="8229600" cy="4050017"/>
          </a:xfrm>
        </p:spPr>
        <p:txBody>
          <a:bodyPr>
            <a:normAutofit fontScale="92500"/>
          </a:bodyPr>
          <a:lstStyle/>
          <a:p>
            <a:pPr marL="0" indent="0" algn="ctr">
              <a:buNone/>
            </a:pPr>
            <a:r>
              <a:rPr lang="en-US" dirty="0">
                <a:solidFill>
                  <a:schemeClr val="bg1"/>
                </a:solidFill>
              </a:rPr>
              <a:t>The Minister Training Course is FREE</a:t>
            </a:r>
          </a:p>
          <a:p>
            <a:endParaRPr lang="en-US" dirty="0">
              <a:solidFill>
                <a:schemeClr val="bg1"/>
              </a:solidFill>
            </a:endParaRPr>
          </a:p>
          <a:p>
            <a:pPr marL="0" indent="0" algn="ctr">
              <a:buNone/>
            </a:pPr>
            <a:r>
              <a:rPr lang="en-US" dirty="0">
                <a:solidFill>
                  <a:schemeClr val="bg1"/>
                </a:solidFill>
              </a:rPr>
              <a:t>All Donations are Welcomed and Appreciated </a:t>
            </a:r>
          </a:p>
          <a:p>
            <a:pPr marL="0" indent="0" algn="ctr">
              <a:buNone/>
            </a:pPr>
            <a:endParaRPr lang="en-US" dirty="0">
              <a:solidFill>
                <a:schemeClr val="bg1"/>
              </a:solidFill>
            </a:endParaRPr>
          </a:p>
          <a:p>
            <a:pPr marL="0" indent="0" algn="ctr">
              <a:buNone/>
            </a:pPr>
            <a:r>
              <a:rPr lang="en-US" dirty="0">
                <a:solidFill>
                  <a:schemeClr val="bg1"/>
                </a:solidFill>
              </a:rPr>
              <a:t>To </a:t>
            </a:r>
            <a:r>
              <a:rPr lang="en-US" dirty="0" smtClean="0">
                <a:solidFill>
                  <a:schemeClr val="bg1"/>
                </a:solidFill>
              </a:rPr>
              <a:t>Donate, </a:t>
            </a:r>
            <a:r>
              <a:rPr lang="en-US" dirty="0">
                <a:solidFill>
                  <a:schemeClr val="bg1"/>
                </a:solidFill>
              </a:rPr>
              <a:t>Click This Link</a:t>
            </a:r>
          </a:p>
          <a:p>
            <a:pPr marL="0" indent="0" algn="ctr">
              <a:buNone/>
            </a:pPr>
            <a:endParaRPr lang="en-US" dirty="0">
              <a:solidFill>
                <a:schemeClr val="bg1"/>
              </a:solidFill>
            </a:endParaRPr>
          </a:p>
          <a:p>
            <a:pPr marL="0" indent="0" algn="ctr">
              <a:buNone/>
            </a:pPr>
            <a:r>
              <a:rPr lang="en-US" dirty="0">
                <a:solidFill>
                  <a:schemeClr val="bg1"/>
                </a:solidFill>
              </a:rPr>
              <a:t>https://arthurbaileyministries.com/tithes-offering/</a:t>
            </a:r>
          </a:p>
        </p:txBody>
      </p:sp>
    </p:spTree>
    <p:extLst>
      <p:ext uri="{BB962C8B-B14F-4D97-AF65-F5344CB8AC3E}">
        <p14:creationId xmlns:p14="http://schemas.microsoft.com/office/powerpoint/2010/main" val="812719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43</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65939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Each student that completes all six classes and takes the Exam, with a 70% completion rate, will receive a Certified Certificate of completion for the Minister Training Course.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7385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stretch>
            <a:fillRect/>
          </a:stretch>
        </p:blipFill>
        <p:spPr>
          <a:xfrm>
            <a:off x="1104644" y="72338"/>
            <a:ext cx="6732194" cy="4731491"/>
          </a:xfrm>
          <a:prstGeom prst="rect">
            <a:avLst/>
          </a:prstGeom>
        </p:spPr>
      </p:pic>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0481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This Training should be viewed as a Classroom setting. The preference is that you can see me, and the other students, and I can see you. However, if you do not want your image on the video, you can turn off your camera.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02383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222657"/>
          </a:xfrm>
        </p:spPr>
        <p:txBody>
          <a:bodyPr>
            <a:normAutofit fontScale="92500" lnSpcReduction="20000"/>
          </a:bodyPr>
          <a:lstStyle/>
          <a:p>
            <a:pPr marL="0" indent="0" algn="ctr">
              <a:buNone/>
            </a:pPr>
            <a:r>
              <a:rPr lang="en-US" b="1" dirty="0" smtClean="0">
                <a:solidFill>
                  <a:schemeClr val="bg1"/>
                </a:solidFill>
              </a:rPr>
              <a:t>The </a:t>
            </a:r>
            <a:r>
              <a:rPr lang="en-US" b="1" dirty="0">
                <a:solidFill>
                  <a:schemeClr val="bg1"/>
                </a:solidFill>
              </a:rPr>
              <a:t>Manifestation of Spiritual Gifts in the Torah</a:t>
            </a:r>
            <a:endParaRPr lang="en-US" dirty="0">
              <a:solidFill>
                <a:schemeClr val="bg1"/>
              </a:solidFill>
            </a:endParaRPr>
          </a:p>
          <a:p>
            <a:r>
              <a:rPr lang="en-US" dirty="0">
                <a:solidFill>
                  <a:schemeClr val="bg1"/>
                </a:solidFill>
              </a:rPr>
              <a:t>Prophet</a:t>
            </a:r>
          </a:p>
          <a:p>
            <a:r>
              <a:rPr lang="en-US" dirty="0">
                <a:solidFill>
                  <a:schemeClr val="bg1"/>
                </a:solidFill>
              </a:rPr>
              <a:t>Teaching</a:t>
            </a:r>
          </a:p>
          <a:p>
            <a:r>
              <a:rPr lang="en-US" dirty="0">
                <a:solidFill>
                  <a:schemeClr val="bg1"/>
                </a:solidFill>
              </a:rPr>
              <a:t>Prophecy</a:t>
            </a:r>
          </a:p>
          <a:p>
            <a:r>
              <a:rPr lang="en-US" dirty="0">
                <a:solidFill>
                  <a:schemeClr val="bg1"/>
                </a:solidFill>
              </a:rPr>
              <a:t>Pastoring</a:t>
            </a:r>
          </a:p>
          <a:p>
            <a:r>
              <a:rPr lang="en-US" dirty="0">
                <a:solidFill>
                  <a:schemeClr val="bg1"/>
                </a:solidFill>
              </a:rPr>
              <a:t>Wisdom</a:t>
            </a:r>
          </a:p>
          <a:p>
            <a:r>
              <a:rPr lang="en-US" dirty="0">
                <a:solidFill>
                  <a:schemeClr val="bg1"/>
                </a:solidFill>
              </a:rPr>
              <a:t>Understanding</a:t>
            </a:r>
          </a:p>
          <a:p>
            <a:r>
              <a:rPr lang="en-US" dirty="0">
                <a:solidFill>
                  <a:schemeClr val="bg1"/>
                </a:solidFill>
              </a:rPr>
              <a:t>Knowledge</a:t>
            </a:r>
          </a:p>
          <a:p>
            <a:r>
              <a:rPr lang="en-US" dirty="0" smtClean="0">
                <a:solidFill>
                  <a:schemeClr val="bg1"/>
                </a:solidFill>
              </a:rPr>
              <a:t>Workmanship</a:t>
            </a:r>
            <a:endParaRPr lang="en-US" dirty="0">
              <a:solidFill>
                <a:schemeClr val="bg1"/>
              </a:solidFill>
            </a:endParaRPr>
          </a:p>
        </p:txBody>
      </p:sp>
    </p:spTree>
    <p:extLst>
      <p:ext uri="{BB962C8B-B14F-4D97-AF65-F5344CB8AC3E}">
        <p14:creationId xmlns:p14="http://schemas.microsoft.com/office/powerpoint/2010/main" val="2962024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
        <p:nvSpPr>
          <p:cNvPr id="2" name="Content Placeholder 1"/>
          <p:cNvSpPr>
            <a:spLocks noGrp="1"/>
          </p:cNvSpPr>
          <p:nvPr>
            <p:ph idx="1"/>
          </p:nvPr>
        </p:nvSpPr>
        <p:spPr>
          <a:xfrm>
            <a:off x="457200" y="544606"/>
            <a:ext cx="8229600" cy="4050017"/>
          </a:xfrm>
        </p:spPr>
        <p:txBody>
          <a:bodyPr>
            <a:normAutofit lnSpcReduction="10000"/>
          </a:bodyPr>
          <a:lstStyle/>
          <a:p>
            <a:pPr marL="0" indent="0" algn="ctr">
              <a:buNone/>
            </a:pPr>
            <a:r>
              <a:rPr lang="en-US" b="1" dirty="0">
                <a:solidFill>
                  <a:schemeClr val="bg1"/>
                </a:solidFill>
              </a:rPr>
              <a:t>Ministry Gifts to the Body</a:t>
            </a:r>
            <a:endParaRPr lang="en-US" dirty="0">
              <a:solidFill>
                <a:schemeClr val="bg1"/>
              </a:solidFill>
            </a:endParaRPr>
          </a:p>
          <a:p>
            <a:r>
              <a:rPr lang="en-US" dirty="0">
                <a:solidFill>
                  <a:schemeClr val="bg1"/>
                </a:solidFill>
              </a:rPr>
              <a:t>The Gift of Service/Helps</a:t>
            </a:r>
          </a:p>
          <a:p>
            <a:r>
              <a:rPr lang="en-US" dirty="0">
                <a:solidFill>
                  <a:schemeClr val="bg1"/>
                </a:solidFill>
              </a:rPr>
              <a:t>The Gift of Leadership/Ruling</a:t>
            </a:r>
          </a:p>
          <a:p>
            <a:r>
              <a:rPr lang="en-US" dirty="0">
                <a:solidFill>
                  <a:schemeClr val="bg1"/>
                </a:solidFill>
              </a:rPr>
              <a:t>The Gift of Giving</a:t>
            </a:r>
          </a:p>
          <a:p>
            <a:r>
              <a:rPr lang="en-US" dirty="0">
                <a:solidFill>
                  <a:schemeClr val="bg1"/>
                </a:solidFill>
              </a:rPr>
              <a:t>The Gift of Exhortation/Encouragement </a:t>
            </a:r>
          </a:p>
          <a:p>
            <a:r>
              <a:rPr lang="en-US" dirty="0">
                <a:solidFill>
                  <a:schemeClr val="bg1"/>
                </a:solidFill>
              </a:rPr>
              <a:t>The Gift of Administration/Governments</a:t>
            </a:r>
          </a:p>
          <a:p>
            <a:pPr fontAlgn="base"/>
            <a:r>
              <a:rPr lang="en-US" dirty="0">
                <a:solidFill>
                  <a:schemeClr val="bg1"/>
                </a:solidFill>
              </a:rPr>
              <a:t>The Gift of Mercy</a:t>
            </a:r>
          </a:p>
          <a:p>
            <a:pPr marL="0" indent="0">
              <a:buNone/>
            </a:pPr>
            <a:endParaRPr lang="en-US" dirty="0"/>
          </a:p>
        </p:txBody>
      </p:sp>
    </p:spTree>
    <p:extLst>
      <p:ext uri="{BB962C8B-B14F-4D97-AF65-F5344CB8AC3E}">
        <p14:creationId xmlns:p14="http://schemas.microsoft.com/office/powerpoint/2010/main" val="3303319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133887</TotalTime>
  <Words>2302</Words>
  <Application>Microsoft Office PowerPoint</Application>
  <PresentationFormat>On-screen Show (16:9)</PresentationFormat>
  <Paragraphs>220</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HOI</cp:lastModifiedBy>
  <cp:revision>3014</cp:revision>
  <dcterms:created xsi:type="dcterms:W3CDTF">2015-08-01T01:54:59Z</dcterms:created>
  <dcterms:modified xsi:type="dcterms:W3CDTF">2021-11-08T18:24:44Z</dcterms:modified>
</cp:coreProperties>
</file>