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8894" r:id="rId4"/>
    <p:sldId id="5224" r:id="rId5"/>
    <p:sldId id="1981" r:id="rId6"/>
    <p:sldId id="4362" r:id="rId7"/>
    <p:sldId id="4366" r:id="rId8"/>
    <p:sldId id="4823" r:id="rId9"/>
    <p:sldId id="5223" r:id="rId10"/>
    <p:sldId id="10026" r:id="rId11"/>
    <p:sldId id="10182" r:id="rId12"/>
    <p:sldId id="10183" r:id="rId13"/>
    <p:sldId id="10184" r:id="rId14"/>
    <p:sldId id="10185" r:id="rId15"/>
    <p:sldId id="10186" r:id="rId16"/>
    <p:sldId id="10187" r:id="rId17"/>
    <p:sldId id="10188" r:id="rId18"/>
    <p:sldId id="10189" r:id="rId19"/>
    <p:sldId id="10190" r:id="rId20"/>
    <p:sldId id="10191" r:id="rId21"/>
    <p:sldId id="10192" r:id="rId22"/>
    <p:sldId id="10193" r:id="rId23"/>
    <p:sldId id="10195" r:id="rId24"/>
    <p:sldId id="10196" r:id="rId25"/>
    <p:sldId id="10197" r:id="rId26"/>
    <p:sldId id="10194" r:id="rId27"/>
    <p:sldId id="10198" r:id="rId28"/>
    <p:sldId id="10199" r:id="rId29"/>
    <p:sldId id="10200" r:id="rId30"/>
    <p:sldId id="10201" r:id="rId31"/>
    <p:sldId id="10211" r:id="rId32"/>
    <p:sldId id="10202" r:id="rId33"/>
    <p:sldId id="10203" r:id="rId34"/>
    <p:sldId id="10204" r:id="rId35"/>
    <p:sldId id="10206" r:id="rId36"/>
    <p:sldId id="10205" r:id="rId37"/>
    <p:sldId id="10207" r:id="rId38"/>
    <p:sldId id="10208" r:id="rId39"/>
    <p:sldId id="10209" r:id="rId40"/>
    <p:sldId id="10210" r:id="rId41"/>
    <p:sldId id="8522" r:id="rId42"/>
    <p:sldId id="6570" r:id="rId43"/>
    <p:sldId id="6571" r:id="rId44"/>
    <p:sldId id="6572" r:id="rId45"/>
    <p:sldId id="6573" r:id="rId46"/>
    <p:sldId id="6574" r:id="rId47"/>
    <p:sldId id="6575" r:id="rId48"/>
    <p:sldId id="6576" r:id="rId49"/>
    <p:sldId id="6577" r:id="rId50"/>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6B7"/>
    <a:srgbClr val="E1AC1B"/>
    <a:srgbClr val="FBF4E0"/>
    <a:srgbClr val="F8EDCA"/>
    <a:srgbClr val="4597F5"/>
    <a:srgbClr val="FFFFFF"/>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574CD-9DFC-4492-A6A5-1C39B854F97C}" v="42" dt="2022-07-29T22:18:38.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69" autoAdjust="0"/>
  </p:normalViewPr>
  <p:slideViewPr>
    <p:cSldViewPr snapToGrid="0" snapToObjects="1">
      <p:cViewPr varScale="1">
        <p:scale>
          <a:sx n="95" d="100"/>
          <a:sy n="95" d="100"/>
        </p:scale>
        <p:origin x="509" y="72"/>
      </p:cViewPr>
      <p:guideLst>
        <p:guide orient="horz" pos="1620"/>
        <p:guide pos="2880"/>
      </p:guideLst>
    </p:cSldViewPr>
  </p:slideViewPr>
  <p:outlineViewPr>
    <p:cViewPr>
      <p:scale>
        <a:sx n="33" d="100"/>
        <a:sy n="33" d="100"/>
      </p:scale>
      <p:origin x="0" y="-2640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85E574CD-9DFC-4492-A6A5-1C39B854F97C}"/>
    <pc:docChg chg="undo custSel addSld delSld modSld">
      <pc:chgData name="Sharon Campbell" userId="73008391-b390-4ad0-a960-0cc8fbf2fec9" providerId="ADAL" clId="{85E574CD-9DFC-4492-A6A5-1C39B854F97C}" dt="2022-07-31T01:17:36.699" v="201" actId="20577"/>
      <pc:docMkLst>
        <pc:docMk/>
      </pc:docMkLst>
      <pc:sldChg chg="del">
        <pc:chgData name="Sharon Campbell" userId="73008391-b390-4ad0-a960-0cc8fbf2fec9" providerId="ADAL" clId="{85E574CD-9DFC-4492-A6A5-1C39B854F97C}" dt="2022-07-29T16:55:24.438" v="0" actId="2696"/>
        <pc:sldMkLst>
          <pc:docMk/>
          <pc:sldMk cId="839204137" sldId="1987"/>
        </pc:sldMkLst>
      </pc:sldChg>
      <pc:sldChg chg="del">
        <pc:chgData name="Sharon Campbell" userId="73008391-b390-4ad0-a960-0cc8fbf2fec9" providerId="ADAL" clId="{85E574CD-9DFC-4492-A6A5-1C39B854F97C}" dt="2022-07-29T16:55:24.438" v="0" actId="2696"/>
        <pc:sldMkLst>
          <pc:docMk/>
          <pc:sldMk cId="3710193643" sldId="1988"/>
        </pc:sldMkLst>
      </pc:sldChg>
      <pc:sldChg chg="del">
        <pc:chgData name="Sharon Campbell" userId="73008391-b390-4ad0-a960-0cc8fbf2fec9" providerId="ADAL" clId="{85E574CD-9DFC-4492-A6A5-1C39B854F97C}" dt="2022-07-29T16:55:24.438" v="0" actId="2696"/>
        <pc:sldMkLst>
          <pc:docMk/>
          <pc:sldMk cId="3748629976" sldId="5001"/>
        </pc:sldMkLst>
      </pc:sldChg>
      <pc:sldChg chg="del">
        <pc:chgData name="Sharon Campbell" userId="73008391-b390-4ad0-a960-0cc8fbf2fec9" providerId="ADAL" clId="{85E574CD-9DFC-4492-A6A5-1C39B854F97C}" dt="2022-07-29T16:55:24.438" v="0" actId="2696"/>
        <pc:sldMkLst>
          <pc:docMk/>
          <pc:sldMk cId="2316088682" sldId="7617"/>
        </pc:sldMkLst>
      </pc:sldChg>
      <pc:sldChg chg="del">
        <pc:chgData name="Sharon Campbell" userId="73008391-b390-4ad0-a960-0cc8fbf2fec9" providerId="ADAL" clId="{85E574CD-9DFC-4492-A6A5-1C39B854F97C}" dt="2022-07-29T16:56:49.466" v="2" actId="2696"/>
        <pc:sldMkLst>
          <pc:docMk/>
          <pc:sldMk cId="2283524794" sldId="7713"/>
        </pc:sldMkLst>
      </pc:sldChg>
      <pc:sldChg chg="del">
        <pc:chgData name="Sharon Campbell" userId="73008391-b390-4ad0-a960-0cc8fbf2fec9" providerId="ADAL" clId="{85E574CD-9DFC-4492-A6A5-1C39B854F97C}" dt="2022-07-29T16:56:49.466" v="2" actId="2696"/>
        <pc:sldMkLst>
          <pc:docMk/>
          <pc:sldMk cId="3603953332" sldId="7714"/>
        </pc:sldMkLst>
      </pc:sldChg>
      <pc:sldChg chg="del">
        <pc:chgData name="Sharon Campbell" userId="73008391-b390-4ad0-a960-0cc8fbf2fec9" providerId="ADAL" clId="{85E574CD-9DFC-4492-A6A5-1C39B854F97C}" dt="2022-07-29T16:56:49.466" v="2" actId="2696"/>
        <pc:sldMkLst>
          <pc:docMk/>
          <pc:sldMk cId="150108589" sldId="7715"/>
        </pc:sldMkLst>
      </pc:sldChg>
      <pc:sldChg chg="modSp mod">
        <pc:chgData name="Sharon Campbell" userId="73008391-b390-4ad0-a960-0cc8fbf2fec9" providerId="ADAL" clId="{85E574CD-9DFC-4492-A6A5-1C39B854F97C}" dt="2022-07-29T21:35:50.270" v="8" actId="20577"/>
        <pc:sldMkLst>
          <pc:docMk/>
          <pc:sldMk cId="3924427016" sldId="8894"/>
        </pc:sldMkLst>
        <pc:spChg chg="mod">
          <ac:chgData name="Sharon Campbell" userId="73008391-b390-4ad0-a960-0cc8fbf2fec9" providerId="ADAL" clId="{85E574CD-9DFC-4492-A6A5-1C39B854F97C}" dt="2022-07-29T21:35:50.270" v="8" actId="20577"/>
          <ac:spMkLst>
            <pc:docMk/>
            <pc:sldMk cId="3924427016" sldId="8894"/>
            <ac:spMk id="7" creationId="{00000000-0000-0000-0000-000000000000}"/>
          </ac:spMkLst>
        </pc:spChg>
      </pc:sldChg>
      <pc:sldChg chg="del">
        <pc:chgData name="Sharon Campbell" userId="73008391-b390-4ad0-a960-0cc8fbf2fec9" providerId="ADAL" clId="{85E574CD-9DFC-4492-A6A5-1C39B854F97C}" dt="2022-07-29T16:55:30.751" v="1" actId="2696"/>
        <pc:sldMkLst>
          <pc:docMk/>
          <pc:sldMk cId="2137323643" sldId="8968"/>
        </pc:sldMkLst>
      </pc:sldChg>
      <pc:sldChg chg="del">
        <pc:chgData name="Sharon Campbell" userId="73008391-b390-4ad0-a960-0cc8fbf2fec9" providerId="ADAL" clId="{85E574CD-9DFC-4492-A6A5-1C39B854F97C}" dt="2022-07-29T16:55:24.438" v="0" actId="2696"/>
        <pc:sldMkLst>
          <pc:docMk/>
          <pc:sldMk cId="3268900654" sldId="9017"/>
        </pc:sldMkLst>
      </pc:sldChg>
      <pc:sldChg chg="del">
        <pc:chgData name="Sharon Campbell" userId="73008391-b390-4ad0-a960-0cc8fbf2fec9" providerId="ADAL" clId="{85E574CD-9DFC-4492-A6A5-1C39B854F97C}" dt="2022-07-29T16:55:24.438" v="0" actId="2696"/>
        <pc:sldMkLst>
          <pc:docMk/>
          <pc:sldMk cId="517154595" sldId="9133"/>
        </pc:sldMkLst>
      </pc:sldChg>
      <pc:sldChg chg="del">
        <pc:chgData name="Sharon Campbell" userId="73008391-b390-4ad0-a960-0cc8fbf2fec9" providerId="ADAL" clId="{85E574CD-9DFC-4492-A6A5-1C39B854F97C}" dt="2022-07-29T16:55:24.438" v="0" actId="2696"/>
        <pc:sldMkLst>
          <pc:docMk/>
          <pc:sldMk cId="1273652477" sldId="9134"/>
        </pc:sldMkLst>
      </pc:sldChg>
      <pc:sldChg chg="del">
        <pc:chgData name="Sharon Campbell" userId="73008391-b390-4ad0-a960-0cc8fbf2fec9" providerId="ADAL" clId="{85E574CD-9DFC-4492-A6A5-1C39B854F97C}" dt="2022-07-29T16:56:49.466" v="2" actId="2696"/>
        <pc:sldMkLst>
          <pc:docMk/>
          <pc:sldMk cId="3705025347" sldId="9231"/>
        </pc:sldMkLst>
      </pc:sldChg>
      <pc:sldChg chg="del">
        <pc:chgData name="Sharon Campbell" userId="73008391-b390-4ad0-a960-0cc8fbf2fec9" providerId="ADAL" clId="{85E574CD-9DFC-4492-A6A5-1C39B854F97C}" dt="2022-07-29T16:56:49.466" v="2" actId="2696"/>
        <pc:sldMkLst>
          <pc:docMk/>
          <pc:sldMk cId="3823396087" sldId="9942"/>
        </pc:sldMkLst>
      </pc:sldChg>
      <pc:sldChg chg="del">
        <pc:chgData name="Sharon Campbell" userId="73008391-b390-4ad0-a960-0cc8fbf2fec9" providerId="ADAL" clId="{85E574CD-9DFC-4492-A6A5-1C39B854F97C}" dt="2022-07-29T16:56:49.466" v="2" actId="2696"/>
        <pc:sldMkLst>
          <pc:docMk/>
          <pc:sldMk cId="3639737776" sldId="9943"/>
        </pc:sldMkLst>
      </pc:sldChg>
      <pc:sldChg chg="del">
        <pc:chgData name="Sharon Campbell" userId="73008391-b390-4ad0-a960-0cc8fbf2fec9" providerId="ADAL" clId="{85E574CD-9DFC-4492-A6A5-1C39B854F97C}" dt="2022-07-29T16:56:49.466" v="2" actId="2696"/>
        <pc:sldMkLst>
          <pc:docMk/>
          <pc:sldMk cId="2708310524" sldId="9945"/>
        </pc:sldMkLst>
      </pc:sldChg>
      <pc:sldChg chg="del">
        <pc:chgData name="Sharon Campbell" userId="73008391-b390-4ad0-a960-0cc8fbf2fec9" providerId="ADAL" clId="{85E574CD-9DFC-4492-A6A5-1C39B854F97C}" dt="2022-07-29T16:56:49.466" v="2" actId="2696"/>
        <pc:sldMkLst>
          <pc:docMk/>
          <pc:sldMk cId="769726570" sldId="9972"/>
        </pc:sldMkLst>
      </pc:sldChg>
      <pc:sldChg chg="modSp mod">
        <pc:chgData name="Sharon Campbell" userId="73008391-b390-4ad0-a960-0cc8fbf2fec9" providerId="ADAL" clId="{85E574CD-9DFC-4492-A6A5-1C39B854F97C}" dt="2022-07-29T21:36:18.014" v="11" actId="255"/>
        <pc:sldMkLst>
          <pc:docMk/>
          <pc:sldMk cId="2087595452" sldId="10026"/>
        </pc:sldMkLst>
        <pc:spChg chg="mod">
          <ac:chgData name="Sharon Campbell" userId="73008391-b390-4ad0-a960-0cc8fbf2fec9" providerId="ADAL" clId="{85E574CD-9DFC-4492-A6A5-1C39B854F97C}" dt="2022-07-29T21:36:18.014" v="11" actId="255"/>
          <ac:spMkLst>
            <pc:docMk/>
            <pc:sldMk cId="2087595452" sldId="10026"/>
            <ac:spMk id="7" creationId="{00000000-0000-0000-0000-000000000000}"/>
          </ac:spMkLst>
        </pc:spChg>
      </pc:sldChg>
      <pc:sldChg chg="del">
        <pc:chgData name="Sharon Campbell" userId="73008391-b390-4ad0-a960-0cc8fbf2fec9" providerId="ADAL" clId="{85E574CD-9DFC-4492-A6A5-1C39B854F97C}" dt="2022-07-29T16:56:49.466" v="2" actId="2696"/>
        <pc:sldMkLst>
          <pc:docMk/>
          <pc:sldMk cId="1419603579" sldId="10027"/>
        </pc:sldMkLst>
      </pc:sldChg>
      <pc:sldChg chg="del">
        <pc:chgData name="Sharon Campbell" userId="73008391-b390-4ad0-a960-0cc8fbf2fec9" providerId="ADAL" clId="{85E574CD-9DFC-4492-A6A5-1C39B854F97C}" dt="2022-07-29T16:56:49.466" v="2" actId="2696"/>
        <pc:sldMkLst>
          <pc:docMk/>
          <pc:sldMk cId="3218927505" sldId="10028"/>
        </pc:sldMkLst>
      </pc:sldChg>
      <pc:sldChg chg="del">
        <pc:chgData name="Sharon Campbell" userId="73008391-b390-4ad0-a960-0cc8fbf2fec9" providerId="ADAL" clId="{85E574CD-9DFC-4492-A6A5-1C39B854F97C}" dt="2022-07-29T16:55:24.438" v="0" actId="2696"/>
        <pc:sldMkLst>
          <pc:docMk/>
          <pc:sldMk cId="3934521653" sldId="10099"/>
        </pc:sldMkLst>
      </pc:sldChg>
      <pc:sldChg chg="del">
        <pc:chgData name="Sharon Campbell" userId="73008391-b390-4ad0-a960-0cc8fbf2fec9" providerId="ADAL" clId="{85E574CD-9DFC-4492-A6A5-1C39B854F97C}" dt="2022-07-29T16:56:49.466" v="2" actId="2696"/>
        <pc:sldMkLst>
          <pc:docMk/>
          <pc:sldMk cId="51005532" sldId="10154"/>
        </pc:sldMkLst>
      </pc:sldChg>
      <pc:sldChg chg="del">
        <pc:chgData name="Sharon Campbell" userId="73008391-b390-4ad0-a960-0cc8fbf2fec9" providerId="ADAL" clId="{85E574CD-9DFC-4492-A6A5-1C39B854F97C}" dt="2022-07-29T16:56:56.658" v="3" actId="2696"/>
        <pc:sldMkLst>
          <pc:docMk/>
          <pc:sldMk cId="3408217088" sldId="10180"/>
        </pc:sldMkLst>
      </pc:sldChg>
      <pc:sldChg chg="modSp mod">
        <pc:chgData name="Sharon Campbell" userId="73008391-b390-4ad0-a960-0cc8fbf2fec9" providerId="ADAL" clId="{85E574CD-9DFC-4492-A6A5-1C39B854F97C}" dt="2022-07-29T21:36:36.068" v="12" actId="20577"/>
        <pc:sldMkLst>
          <pc:docMk/>
          <pc:sldMk cId="381592358" sldId="10182"/>
        </pc:sldMkLst>
        <pc:spChg chg="mod">
          <ac:chgData name="Sharon Campbell" userId="73008391-b390-4ad0-a960-0cc8fbf2fec9" providerId="ADAL" clId="{85E574CD-9DFC-4492-A6A5-1C39B854F97C}" dt="2022-07-29T21:36:36.068" v="12" actId="20577"/>
          <ac:spMkLst>
            <pc:docMk/>
            <pc:sldMk cId="381592358" sldId="10182"/>
            <ac:spMk id="3" creationId="{00000000-0000-0000-0000-000000000000}"/>
          </ac:spMkLst>
        </pc:spChg>
      </pc:sldChg>
      <pc:sldChg chg="modSp mod">
        <pc:chgData name="Sharon Campbell" userId="73008391-b390-4ad0-a960-0cc8fbf2fec9" providerId="ADAL" clId="{85E574CD-9DFC-4492-A6A5-1C39B854F97C}" dt="2022-07-29T21:37:27.710" v="23" actId="20577"/>
        <pc:sldMkLst>
          <pc:docMk/>
          <pc:sldMk cId="70546537" sldId="10183"/>
        </pc:sldMkLst>
        <pc:spChg chg="mod">
          <ac:chgData name="Sharon Campbell" userId="73008391-b390-4ad0-a960-0cc8fbf2fec9" providerId="ADAL" clId="{85E574CD-9DFC-4492-A6A5-1C39B854F97C}" dt="2022-07-29T21:37:27.710" v="23" actId="20577"/>
          <ac:spMkLst>
            <pc:docMk/>
            <pc:sldMk cId="70546537" sldId="10183"/>
            <ac:spMk id="3" creationId="{00000000-0000-0000-0000-000000000000}"/>
          </ac:spMkLst>
        </pc:spChg>
      </pc:sldChg>
      <pc:sldChg chg="modSp mod">
        <pc:chgData name="Sharon Campbell" userId="73008391-b390-4ad0-a960-0cc8fbf2fec9" providerId="ADAL" clId="{85E574CD-9DFC-4492-A6A5-1C39B854F97C}" dt="2022-07-29T22:11:25.824" v="183" actId="20577"/>
        <pc:sldMkLst>
          <pc:docMk/>
          <pc:sldMk cId="1505121525" sldId="10184"/>
        </pc:sldMkLst>
        <pc:spChg chg="mod">
          <ac:chgData name="Sharon Campbell" userId="73008391-b390-4ad0-a960-0cc8fbf2fec9" providerId="ADAL" clId="{85E574CD-9DFC-4492-A6A5-1C39B854F97C}" dt="2022-07-29T22:11:25.824" v="183" actId="20577"/>
          <ac:spMkLst>
            <pc:docMk/>
            <pc:sldMk cId="1505121525" sldId="10184"/>
            <ac:spMk id="3" creationId="{00000000-0000-0000-0000-000000000000}"/>
          </ac:spMkLst>
        </pc:spChg>
      </pc:sldChg>
      <pc:sldChg chg="modSp mod">
        <pc:chgData name="Sharon Campbell" userId="73008391-b390-4ad0-a960-0cc8fbf2fec9" providerId="ADAL" clId="{85E574CD-9DFC-4492-A6A5-1C39B854F97C}" dt="2022-07-29T21:38:39.179" v="33" actId="313"/>
        <pc:sldMkLst>
          <pc:docMk/>
          <pc:sldMk cId="3554645455" sldId="10185"/>
        </pc:sldMkLst>
        <pc:spChg chg="mod">
          <ac:chgData name="Sharon Campbell" userId="73008391-b390-4ad0-a960-0cc8fbf2fec9" providerId="ADAL" clId="{85E574CD-9DFC-4492-A6A5-1C39B854F97C}" dt="2022-07-29T21:38:39.179" v="33" actId="313"/>
          <ac:spMkLst>
            <pc:docMk/>
            <pc:sldMk cId="3554645455" sldId="10185"/>
            <ac:spMk id="3" creationId="{00000000-0000-0000-0000-000000000000}"/>
          </ac:spMkLst>
        </pc:spChg>
      </pc:sldChg>
      <pc:sldChg chg="modSp mod">
        <pc:chgData name="Sharon Campbell" userId="73008391-b390-4ad0-a960-0cc8fbf2fec9" providerId="ADAL" clId="{85E574CD-9DFC-4492-A6A5-1C39B854F97C}" dt="2022-07-29T22:12:19.359" v="187" actId="27636"/>
        <pc:sldMkLst>
          <pc:docMk/>
          <pc:sldMk cId="3863338953" sldId="10186"/>
        </pc:sldMkLst>
        <pc:spChg chg="mod">
          <ac:chgData name="Sharon Campbell" userId="73008391-b390-4ad0-a960-0cc8fbf2fec9" providerId="ADAL" clId="{85E574CD-9DFC-4492-A6A5-1C39B854F97C}" dt="2022-07-29T22:12:19.359" v="187" actId="27636"/>
          <ac:spMkLst>
            <pc:docMk/>
            <pc:sldMk cId="3863338953" sldId="10186"/>
            <ac:spMk id="3" creationId="{00000000-0000-0000-0000-000000000000}"/>
          </ac:spMkLst>
        </pc:spChg>
      </pc:sldChg>
      <pc:sldChg chg="modSp mod">
        <pc:chgData name="Sharon Campbell" userId="73008391-b390-4ad0-a960-0cc8fbf2fec9" providerId="ADAL" clId="{85E574CD-9DFC-4492-A6A5-1C39B854F97C}" dt="2022-07-29T21:39:52.961" v="42" actId="20577"/>
        <pc:sldMkLst>
          <pc:docMk/>
          <pc:sldMk cId="2945965068" sldId="10187"/>
        </pc:sldMkLst>
        <pc:spChg chg="mod">
          <ac:chgData name="Sharon Campbell" userId="73008391-b390-4ad0-a960-0cc8fbf2fec9" providerId="ADAL" clId="{85E574CD-9DFC-4492-A6A5-1C39B854F97C}" dt="2022-07-29T21:39:52.961" v="42" actId="20577"/>
          <ac:spMkLst>
            <pc:docMk/>
            <pc:sldMk cId="2945965068" sldId="10187"/>
            <ac:spMk id="3" creationId="{00000000-0000-0000-0000-000000000000}"/>
          </ac:spMkLst>
        </pc:spChg>
      </pc:sldChg>
      <pc:sldChg chg="modSp mod">
        <pc:chgData name="Sharon Campbell" userId="73008391-b390-4ad0-a960-0cc8fbf2fec9" providerId="ADAL" clId="{85E574CD-9DFC-4492-A6A5-1C39B854F97C}" dt="2022-07-29T21:41:10.004" v="50"/>
        <pc:sldMkLst>
          <pc:docMk/>
          <pc:sldMk cId="1136179551" sldId="10189"/>
        </pc:sldMkLst>
        <pc:spChg chg="mod">
          <ac:chgData name="Sharon Campbell" userId="73008391-b390-4ad0-a960-0cc8fbf2fec9" providerId="ADAL" clId="{85E574CD-9DFC-4492-A6A5-1C39B854F97C}" dt="2022-07-29T21:41:10.004" v="50"/>
          <ac:spMkLst>
            <pc:docMk/>
            <pc:sldMk cId="1136179551" sldId="10189"/>
            <ac:spMk id="3" creationId="{00000000-0000-0000-0000-000000000000}"/>
          </ac:spMkLst>
        </pc:spChg>
      </pc:sldChg>
      <pc:sldChg chg="modSp mod">
        <pc:chgData name="Sharon Campbell" userId="73008391-b390-4ad0-a960-0cc8fbf2fec9" providerId="ADAL" clId="{85E574CD-9DFC-4492-A6A5-1C39B854F97C}" dt="2022-07-29T21:43:07.283" v="53" actId="20577"/>
        <pc:sldMkLst>
          <pc:docMk/>
          <pc:sldMk cId="1027053061" sldId="10190"/>
        </pc:sldMkLst>
        <pc:spChg chg="mod">
          <ac:chgData name="Sharon Campbell" userId="73008391-b390-4ad0-a960-0cc8fbf2fec9" providerId="ADAL" clId="{85E574CD-9DFC-4492-A6A5-1C39B854F97C}" dt="2022-07-29T21:43:07.283" v="53" actId="20577"/>
          <ac:spMkLst>
            <pc:docMk/>
            <pc:sldMk cId="1027053061" sldId="10190"/>
            <ac:spMk id="3" creationId="{00000000-0000-0000-0000-000000000000}"/>
          </ac:spMkLst>
        </pc:spChg>
      </pc:sldChg>
      <pc:sldChg chg="modSp mod">
        <pc:chgData name="Sharon Campbell" userId="73008391-b390-4ad0-a960-0cc8fbf2fec9" providerId="ADAL" clId="{85E574CD-9DFC-4492-A6A5-1C39B854F97C}" dt="2022-07-29T21:43:25.355" v="56"/>
        <pc:sldMkLst>
          <pc:docMk/>
          <pc:sldMk cId="3208773768" sldId="10191"/>
        </pc:sldMkLst>
        <pc:spChg chg="mod">
          <ac:chgData name="Sharon Campbell" userId="73008391-b390-4ad0-a960-0cc8fbf2fec9" providerId="ADAL" clId="{85E574CD-9DFC-4492-A6A5-1C39B854F97C}" dt="2022-07-29T21:43:25.355" v="56"/>
          <ac:spMkLst>
            <pc:docMk/>
            <pc:sldMk cId="3208773768" sldId="10191"/>
            <ac:spMk id="3" creationId="{00000000-0000-0000-0000-000000000000}"/>
          </ac:spMkLst>
        </pc:spChg>
      </pc:sldChg>
      <pc:sldChg chg="modSp mod">
        <pc:chgData name="Sharon Campbell" userId="73008391-b390-4ad0-a960-0cc8fbf2fec9" providerId="ADAL" clId="{85E574CD-9DFC-4492-A6A5-1C39B854F97C}" dt="2022-07-29T21:44:44.074" v="62" actId="6549"/>
        <pc:sldMkLst>
          <pc:docMk/>
          <pc:sldMk cId="1994822029" sldId="10192"/>
        </pc:sldMkLst>
        <pc:spChg chg="mod">
          <ac:chgData name="Sharon Campbell" userId="73008391-b390-4ad0-a960-0cc8fbf2fec9" providerId="ADAL" clId="{85E574CD-9DFC-4492-A6A5-1C39B854F97C}" dt="2022-07-29T21:44:44.074" v="62" actId="6549"/>
          <ac:spMkLst>
            <pc:docMk/>
            <pc:sldMk cId="1994822029" sldId="10192"/>
            <ac:spMk id="3" creationId="{00000000-0000-0000-0000-000000000000}"/>
          </ac:spMkLst>
        </pc:spChg>
      </pc:sldChg>
      <pc:sldChg chg="modSp mod">
        <pc:chgData name="Sharon Campbell" userId="73008391-b390-4ad0-a960-0cc8fbf2fec9" providerId="ADAL" clId="{85E574CD-9DFC-4492-A6A5-1C39B854F97C}" dt="2022-07-29T21:49:33.337" v="112"/>
        <pc:sldMkLst>
          <pc:docMk/>
          <pc:sldMk cId="75171929" sldId="10194"/>
        </pc:sldMkLst>
        <pc:spChg chg="mod">
          <ac:chgData name="Sharon Campbell" userId="73008391-b390-4ad0-a960-0cc8fbf2fec9" providerId="ADAL" clId="{85E574CD-9DFC-4492-A6A5-1C39B854F97C}" dt="2022-07-29T21:49:33.337" v="112"/>
          <ac:spMkLst>
            <pc:docMk/>
            <pc:sldMk cId="75171929" sldId="10194"/>
            <ac:spMk id="3" creationId="{00000000-0000-0000-0000-000000000000}"/>
          </ac:spMkLst>
        </pc:spChg>
      </pc:sldChg>
      <pc:sldChg chg="modSp mod">
        <pc:chgData name="Sharon Campbell" userId="73008391-b390-4ad0-a960-0cc8fbf2fec9" providerId="ADAL" clId="{85E574CD-9DFC-4492-A6A5-1C39B854F97C}" dt="2022-07-29T21:45:48.122" v="66" actId="27636"/>
        <pc:sldMkLst>
          <pc:docMk/>
          <pc:sldMk cId="2157698056" sldId="10195"/>
        </pc:sldMkLst>
        <pc:spChg chg="mod">
          <ac:chgData name="Sharon Campbell" userId="73008391-b390-4ad0-a960-0cc8fbf2fec9" providerId="ADAL" clId="{85E574CD-9DFC-4492-A6A5-1C39B854F97C}" dt="2022-07-29T21:45:48.122" v="66" actId="27636"/>
          <ac:spMkLst>
            <pc:docMk/>
            <pc:sldMk cId="2157698056" sldId="10195"/>
            <ac:spMk id="3" creationId="{00000000-0000-0000-0000-000000000000}"/>
          </ac:spMkLst>
        </pc:spChg>
      </pc:sldChg>
      <pc:sldChg chg="modSp mod">
        <pc:chgData name="Sharon Campbell" userId="73008391-b390-4ad0-a960-0cc8fbf2fec9" providerId="ADAL" clId="{85E574CD-9DFC-4492-A6A5-1C39B854F97C}" dt="2022-07-29T21:46:48.245" v="77" actId="20577"/>
        <pc:sldMkLst>
          <pc:docMk/>
          <pc:sldMk cId="1399149543" sldId="10197"/>
        </pc:sldMkLst>
        <pc:spChg chg="mod">
          <ac:chgData name="Sharon Campbell" userId="73008391-b390-4ad0-a960-0cc8fbf2fec9" providerId="ADAL" clId="{85E574CD-9DFC-4492-A6A5-1C39B854F97C}" dt="2022-07-29T21:46:48.245" v="77" actId="20577"/>
          <ac:spMkLst>
            <pc:docMk/>
            <pc:sldMk cId="1399149543" sldId="10197"/>
            <ac:spMk id="3" creationId="{00000000-0000-0000-0000-000000000000}"/>
          </ac:spMkLst>
        </pc:spChg>
      </pc:sldChg>
      <pc:sldChg chg="modSp mod">
        <pc:chgData name="Sharon Campbell" userId="73008391-b390-4ad0-a960-0cc8fbf2fec9" providerId="ADAL" clId="{85E574CD-9DFC-4492-A6A5-1C39B854F97C}" dt="2022-07-29T21:48:31.197" v="103" actId="20577"/>
        <pc:sldMkLst>
          <pc:docMk/>
          <pc:sldMk cId="3700558680" sldId="10198"/>
        </pc:sldMkLst>
        <pc:spChg chg="mod">
          <ac:chgData name="Sharon Campbell" userId="73008391-b390-4ad0-a960-0cc8fbf2fec9" providerId="ADAL" clId="{85E574CD-9DFC-4492-A6A5-1C39B854F97C}" dt="2022-07-29T21:48:31.197" v="103" actId="20577"/>
          <ac:spMkLst>
            <pc:docMk/>
            <pc:sldMk cId="3700558680" sldId="10198"/>
            <ac:spMk id="3" creationId="{00000000-0000-0000-0000-000000000000}"/>
          </ac:spMkLst>
        </pc:spChg>
      </pc:sldChg>
      <pc:sldChg chg="modSp mod">
        <pc:chgData name="Sharon Campbell" userId="73008391-b390-4ad0-a960-0cc8fbf2fec9" providerId="ADAL" clId="{85E574CD-9DFC-4492-A6A5-1C39B854F97C}" dt="2022-07-31T01:17:36.699" v="201" actId="20577"/>
        <pc:sldMkLst>
          <pc:docMk/>
          <pc:sldMk cId="1919990077" sldId="10199"/>
        </pc:sldMkLst>
        <pc:spChg chg="mod">
          <ac:chgData name="Sharon Campbell" userId="73008391-b390-4ad0-a960-0cc8fbf2fec9" providerId="ADAL" clId="{85E574CD-9DFC-4492-A6A5-1C39B854F97C}" dt="2022-07-31T01:17:36.699" v="201" actId="20577"/>
          <ac:spMkLst>
            <pc:docMk/>
            <pc:sldMk cId="1919990077" sldId="10199"/>
            <ac:spMk id="3" creationId="{00000000-0000-0000-0000-000000000000}"/>
          </ac:spMkLst>
        </pc:spChg>
      </pc:sldChg>
      <pc:sldChg chg="modSp">
        <pc:chgData name="Sharon Campbell" userId="73008391-b390-4ad0-a960-0cc8fbf2fec9" providerId="ADAL" clId="{85E574CD-9DFC-4492-A6A5-1C39B854F97C}" dt="2022-07-29T22:14:36.204" v="189"/>
        <pc:sldMkLst>
          <pc:docMk/>
          <pc:sldMk cId="3711750324" sldId="10200"/>
        </pc:sldMkLst>
        <pc:spChg chg="mod">
          <ac:chgData name="Sharon Campbell" userId="73008391-b390-4ad0-a960-0cc8fbf2fec9" providerId="ADAL" clId="{85E574CD-9DFC-4492-A6A5-1C39B854F97C}" dt="2022-07-29T22:14:36.204" v="189"/>
          <ac:spMkLst>
            <pc:docMk/>
            <pc:sldMk cId="3711750324" sldId="10200"/>
            <ac:spMk id="3" creationId="{00000000-0000-0000-0000-000000000000}"/>
          </ac:spMkLst>
        </pc:spChg>
      </pc:sldChg>
      <pc:sldChg chg="modSp mod">
        <pc:chgData name="Sharon Campbell" userId="73008391-b390-4ad0-a960-0cc8fbf2fec9" providerId="ADAL" clId="{85E574CD-9DFC-4492-A6A5-1C39B854F97C}" dt="2022-07-29T22:14:54.621" v="190" actId="20577"/>
        <pc:sldMkLst>
          <pc:docMk/>
          <pc:sldMk cId="114972120" sldId="10201"/>
        </pc:sldMkLst>
        <pc:spChg chg="mod">
          <ac:chgData name="Sharon Campbell" userId="73008391-b390-4ad0-a960-0cc8fbf2fec9" providerId="ADAL" clId="{85E574CD-9DFC-4492-A6A5-1C39B854F97C}" dt="2022-07-29T22:14:54.621" v="190" actId="20577"/>
          <ac:spMkLst>
            <pc:docMk/>
            <pc:sldMk cId="114972120" sldId="10201"/>
            <ac:spMk id="3" creationId="{00000000-0000-0000-0000-000000000000}"/>
          </ac:spMkLst>
        </pc:spChg>
      </pc:sldChg>
      <pc:sldChg chg="modSp mod">
        <pc:chgData name="Sharon Campbell" userId="73008391-b390-4ad0-a960-0cc8fbf2fec9" providerId="ADAL" clId="{85E574CD-9DFC-4492-A6A5-1C39B854F97C}" dt="2022-07-29T22:16:09.027" v="195" actId="20577"/>
        <pc:sldMkLst>
          <pc:docMk/>
          <pc:sldMk cId="665772926" sldId="10202"/>
        </pc:sldMkLst>
        <pc:spChg chg="mod">
          <ac:chgData name="Sharon Campbell" userId="73008391-b390-4ad0-a960-0cc8fbf2fec9" providerId="ADAL" clId="{85E574CD-9DFC-4492-A6A5-1C39B854F97C}" dt="2022-07-29T22:16:09.027" v="195" actId="20577"/>
          <ac:spMkLst>
            <pc:docMk/>
            <pc:sldMk cId="665772926" sldId="10202"/>
            <ac:spMk id="3" creationId="{00000000-0000-0000-0000-000000000000}"/>
          </ac:spMkLst>
        </pc:spChg>
      </pc:sldChg>
      <pc:sldChg chg="modSp mod">
        <pc:chgData name="Sharon Campbell" userId="73008391-b390-4ad0-a960-0cc8fbf2fec9" providerId="ADAL" clId="{85E574CD-9DFC-4492-A6A5-1C39B854F97C}" dt="2022-07-29T22:03:27.868" v="130" actId="20577"/>
        <pc:sldMkLst>
          <pc:docMk/>
          <pc:sldMk cId="1827292441" sldId="10204"/>
        </pc:sldMkLst>
        <pc:spChg chg="mod">
          <ac:chgData name="Sharon Campbell" userId="73008391-b390-4ad0-a960-0cc8fbf2fec9" providerId="ADAL" clId="{85E574CD-9DFC-4492-A6A5-1C39B854F97C}" dt="2022-07-29T22:03:27.868" v="130" actId="20577"/>
          <ac:spMkLst>
            <pc:docMk/>
            <pc:sldMk cId="1827292441" sldId="10204"/>
            <ac:spMk id="3" creationId="{00000000-0000-0000-0000-000000000000}"/>
          </ac:spMkLst>
        </pc:spChg>
      </pc:sldChg>
      <pc:sldChg chg="modSp mod">
        <pc:chgData name="Sharon Campbell" userId="73008391-b390-4ad0-a960-0cc8fbf2fec9" providerId="ADAL" clId="{85E574CD-9DFC-4492-A6A5-1C39B854F97C}" dt="2022-07-29T22:04:50.613" v="142"/>
        <pc:sldMkLst>
          <pc:docMk/>
          <pc:sldMk cId="1968648164" sldId="10205"/>
        </pc:sldMkLst>
        <pc:spChg chg="mod">
          <ac:chgData name="Sharon Campbell" userId="73008391-b390-4ad0-a960-0cc8fbf2fec9" providerId="ADAL" clId="{85E574CD-9DFC-4492-A6A5-1C39B854F97C}" dt="2022-07-29T22:04:50.613" v="142"/>
          <ac:spMkLst>
            <pc:docMk/>
            <pc:sldMk cId="1968648164" sldId="10205"/>
            <ac:spMk id="3" creationId="{00000000-0000-0000-0000-000000000000}"/>
          </ac:spMkLst>
        </pc:spChg>
      </pc:sldChg>
      <pc:sldChg chg="modSp mod">
        <pc:chgData name="Sharon Campbell" userId="73008391-b390-4ad0-a960-0cc8fbf2fec9" providerId="ADAL" clId="{85E574CD-9DFC-4492-A6A5-1C39B854F97C}" dt="2022-07-29T22:03:44.970" v="135" actId="20577"/>
        <pc:sldMkLst>
          <pc:docMk/>
          <pc:sldMk cId="768717500" sldId="10206"/>
        </pc:sldMkLst>
        <pc:spChg chg="mod">
          <ac:chgData name="Sharon Campbell" userId="73008391-b390-4ad0-a960-0cc8fbf2fec9" providerId="ADAL" clId="{85E574CD-9DFC-4492-A6A5-1C39B854F97C}" dt="2022-07-29T22:03:44.970" v="135" actId="20577"/>
          <ac:spMkLst>
            <pc:docMk/>
            <pc:sldMk cId="768717500" sldId="10206"/>
            <ac:spMk id="3" creationId="{00000000-0000-0000-0000-000000000000}"/>
          </ac:spMkLst>
        </pc:spChg>
      </pc:sldChg>
      <pc:sldChg chg="modSp mod">
        <pc:chgData name="Sharon Campbell" userId="73008391-b390-4ad0-a960-0cc8fbf2fec9" providerId="ADAL" clId="{85E574CD-9DFC-4492-A6A5-1C39B854F97C}" dt="2022-07-29T22:06:08.786" v="156" actId="27636"/>
        <pc:sldMkLst>
          <pc:docMk/>
          <pc:sldMk cId="1856825335" sldId="10207"/>
        </pc:sldMkLst>
        <pc:spChg chg="mod">
          <ac:chgData name="Sharon Campbell" userId="73008391-b390-4ad0-a960-0cc8fbf2fec9" providerId="ADAL" clId="{85E574CD-9DFC-4492-A6A5-1C39B854F97C}" dt="2022-07-29T22:06:08.786" v="156" actId="27636"/>
          <ac:spMkLst>
            <pc:docMk/>
            <pc:sldMk cId="1856825335" sldId="10207"/>
            <ac:spMk id="3" creationId="{00000000-0000-0000-0000-000000000000}"/>
          </ac:spMkLst>
        </pc:spChg>
      </pc:sldChg>
      <pc:sldChg chg="modSp mod">
        <pc:chgData name="Sharon Campbell" userId="73008391-b390-4ad0-a960-0cc8fbf2fec9" providerId="ADAL" clId="{85E574CD-9DFC-4492-A6A5-1C39B854F97C}" dt="2022-07-29T22:06:58.697" v="161" actId="20577"/>
        <pc:sldMkLst>
          <pc:docMk/>
          <pc:sldMk cId="3969736584" sldId="10208"/>
        </pc:sldMkLst>
        <pc:spChg chg="mod">
          <ac:chgData name="Sharon Campbell" userId="73008391-b390-4ad0-a960-0cc8fbf2fec9" providerId="ADAL" clId="{85E574CD-9DFC-4492-A6A5-1C39B854F97C}" dt="2022-07-29T22:06:58.697" v="161" actId="20577"/>
          <ac:spMkLst>
            <pc:docMk/>
            <pc:sldMk cId="3969736584" sldId="10208"/>
            <ac:spMk id="3" creationId="{00000000-0000-0000-0000-000000000000}"/>
          </ac:spMkLst>
        </pc:spChg>
      </pc:sldChg>
      <pc:sldChg chg="modSp mod">
        <pc:chgData name="Sharon Campbell" userId="73008391-b390-4ad0-a960-0cc8fbf2fec9" providerId="ADAL" clId="{85E574CD-9DFC-4492-A6A5-1C39B854F97C}" dt="2022-07-29T22:08:35.015" v="178" actId="6549"/>
        <pc:sldMkLst>
          <pc:docMk/>
          <pc:sldMk cId="433045725" sldId="10209"/>
        </pc:sldMkLst>
        <pc:spChg chg="mod">
          <ac:chgData name="Sharon Campbell" userId="73008391-b390-4ad0-a960-0cc8fbf2fec9" providerId="ADAL" clId="{85E574CD-9DFC-4492-A6A5-1C39B854F97C}" dt="2022-07-29T22:08:35.015" v="178" actId="6549"/>
          <ac:spMkLst>
            <pc:docMk/>
            <pc:sldMk cId="433045725" sldId="10209"/>
            <ac:spMk id="3" creationId="{00000000-0000-0000-0000-000000000000}"/>
          </ac:spMkLst>
        </pc:spChg>
      </pc:sldChg>
      <pc:sldChg chg="modSp mod">
        <pc:chgData name="Sharon Campbell" userId="73008391-b390-4ad0-a960-0cc8fbf2fec9" providerId="ADAL" clId="{85E574CD-9DFC-4492-A6A5-1C39B854F97C}" dt="2022-07-29T22:09:15.434" v="182" actId="20577"/>
        <pc:sldMkLst>
          <pc:docMk/>
          <pc:sldMk cId="3748332268" sldId="10210"/>
        </pc:sldMkLst>
        <pc:spChg chg="mod">
          <ac:chgData name="Sharon Campbell" userId="73008391-b390-4ad0-a960-0cc8fbf2fec9" providerId="ADAL" clId="{85E574CD-9DFC-4492-A6A5-1C39B854F97C}" dt="2022-07-29T22:09:15.434" v="182" actId="20577"/>
          <ac:spMkLst>
            <pc:docMk/>
            <pc:sldMk cId="3748332268" sldId="10210"/>
            <ac:spMk id="3" creationId="{00000000-0000-0000-0000-000000000000}"/>
          </ac:spMkLst>
        </pc:spChg>
      </pc:sldChg>
      <pc:sldChg chg="modSp add mod">
        <pc:chgData name="Sharon Campbell" userId="73008391-b390-4ad0-a960-0cc8fbf2fec9" providerId="ADAL" clId="{85E574CD-9DFC-4492-A6A5-1C39B854F97C}" dt="2022-07-29T22:15:44.303" v="194" actId="20577"/>
        <pc:sldMkLst>
          <pc:docMk/>
          <pc:sldMk cId="2022512366" sldId="10211"/>
        </pc:sldMkLst>
        <pc:spChg chg="mod">
          <ac:chgData name="Sharon Campbell" userId="73008391-b390-4ad0-a960-0cc8fbf2fec9" providerId="ADAL" clId="{85E574CD-9DFC-4492-A6A5-1C39B854F97C}" dt="2022-07-29T22:15:44.303" v="194" actId="20577"/>
          <ac:spMkLst>
            <pc:docMk/>
            <pc:sldMk cId="2022512366" sldId="10211"/>
            <ac:spMk id="3" creationId="{00000000-0000-0000-0000-000000000000}"/>
          </ac:spMkLst>
        </pc:spChg>
      </pc:sldChg>
      <pc:sldChg chg="del">
        <pc:chgData name="Sharon Campbell" userId="73008391-b390-4ad0-a960-0cc8fbf2fec9" providerId="ADAL" clId="{85E574CD-9DFC-4492-A6A5-1C39B854F97C}" dt="2022-07-29T16:56:49.466" v="2" actId="2696"/>
        <pc:sldMkLst>
          <pc:docMk/>
          <pc:sldMk cId="3157910980" sldId="10211"/>
        </pc:sldMkLst>
      </pc:sldChg>
      <pc:sldChg chg="del">
        <pc:chgData name="Sharon Campbell" userId="73008391-b390-4ad0-a960-0cc8fbf2fec9" providerId="ADAL" clId="{85E574CD-9DFC-4492-A6A5-1C39B854F97C}" dt="2022-07-29T16:56:49.466" v="2" actId="2696"/>
        <pc:sldMkLst>
          <pc:docMk/>
          <pc:sldMk cId="2432278832" sldId="10212"/>
        </pc:sldMkLst>
      </pc:sldChg>
      <pc:sldChg chg="del">
        <pc:chgData name="Sharon Campbell" userId="73008391-b390-4ad0-a960-0cc8fbf2fec9" providerId="ADAL" clId="{85E574CD-9DFC-4492-A6A5-1C39B854F97C}" dt="2022-07-29T16:56:49.466" v="2" actId="2696"/>
        <pc:sldMkLst>
          <pc:docMk/>
          <pc:sldMk cId="2525451746" sldId="10213"/>
        </pc:sldMkLst>
      </pc:sldChg>
      <pc:sldChg chg="del">
        <pc:chgData name="Sharon Campbell" userId="73008391-b390-4ad0-a960-0cc8fbf2fec9" providerId="ADAL" clId="{85E574CD-9DFC-4492-A6A5-1C39B854F97C}" dt="2022-07-29T16:56:49.466" v="2" actId="2696"/>
        <pc:sldMkLst>
          <pc:docMk/>
          <pc:sldMk cId="2001894238" sldId="10214"/>
        </pc:sldMkLst>
      </pc:sldChg>
      <pc:sldChg chg="del">
        <pc:chgData name="Sharon Campbell" userId="73008391-b390-4ad0-a960-0cc8fbf2fec9" providerId="ADAL" clId="{85E574CD-9DFC-4492-A6A5-1C39B854F97C}" dt="2022-07-29T16:56:49.466" v="2" actId="2696"/>
        <pc:sldMkLst>
          <pc:docMk/>
          <pc:sldMk cId="1179379400" sldId="10215"/>
        </pc:sldMkLst>
      </pc:sldChg>
      <pc:sldChg chg="del">
        <pc:chgData name="Sharon Campbell" userId="73008391-b390-4ad0-a960-0cc8fbf2fec9" providerId="ADAL" clId="{85E574CD-9DFC-4492-A6A5-1C39B854F97C}" dt="2022-07-29T16:56:49.466" v="2" actId="2696"/>
        <pc:sldMkLst>
          <pc:docMk/>
          <pc:sldMk cId="2501458836" sldId="10216"/>
        </pc:sldMkLst>
      </pc:sldChg>
      <pc:sldChg chg="del">
        <pc:chgData name="Sharon Campbell" userId="73008391-b390-4ad0-a960-0cc8fbf2fec9" providerId="ADAL" clId="{85E574CD-9DFC-4492-A6A5-1C39B854F97C}" dt="2022-07-29T16:56:49.466" v="2" actId="2696"/>
        <pc:sldMkLst>
          <pc:docMk/>
          <pc:sldMk cId="1560488441" sldId="10217"/>
        </pc:sldMkLst>
      </pc:sldChg>
      <pc:sldChg chg="del">
        <pc:chgData name="Sharon Campbell" userId="73008391-b390-4ad0-a960-0cc8fbf2fec9" providerId="ADAL" clId="{85E574CD-9DFC-4492-A6A5-1C39B854F97C}" dt="2022-07-29T16:56:49.466" v="2" actId="2696"/>
        <pc:sldMkLst>
          <pc:docMk/>
          <pc:sldMk cId="3575445472" sldId="10218"/>
        </pc:sldMkLst>
      </pc:sldChg>
      <pc:sldChg chg="del">
        <pc:chgData name="Sharon Campbell" userId="73008391-b390-4ad0-a960-0cc8fbf2fec9" providerId="ADAL" clId="{85E574CD-9DFC-4492-A6A5-1C39B854F97C}" dt="2022-07-29T16:56:49.466" v="2" actId="2696"/>
        <pc:sldMkLst>
          <pc:docMk/>
          <pc:sldMk cId="2211650335" sldId="10219"/>
        </pc:sldMkLst>
      </pc:sldChg>
      <pc:sldChg chg="del">
        <pc:chgData name="Sharon Campbell" userId="73008391-b390-4ad0-a960-0cc8fbf2fec9" providerId="ADAL" clId="{85E574CD-9DFC-4492-A6A5-1C39B854F97C}" dt="2022-07-29T16:56:49.466" v="2" actId="2696"/>
        <pc:sldMkLst>
          <pc:docMk/>
          <pc:sldMk cId="3825706943" sldId="10220"/>
        </pc:sldMkLst>
      </pc:sldChg>
      <pc:sldChg chg="del">
        <pc:chgData name="Sharon Campbell" userId="73008391-b390-4ad0-a960-0cc8fbf2fec9" providerId="ADAL" clId="{85E574CD-9DFC-4492-A6A5-1C39B854F97C}" dt="2022-07-29T16:56:49.466" v="2" actId="2696"/>
        <pc:sldMkLst>
          <pc:docMk/>
          <pc:sldMk cId="902219476" sldId="10221"/>
        </pc:sldMkLst>
      </pc:sldChg>
      <pc:sldChg chg="del">
        <pc:chgData name="Sharon Campbell" userId="73008391-b390-4ad0-a960-0cc8fbf2fec9" providerId="ADAL" clId="{85E574CD-9DFC-4492-A6A5-1C39B854F97C}" dt="2022-07-29T16:56:49.466" v="2" actId="2696"/>
        <pc:sldMkLst>
          <pc:docMk/>
          <pc:sldMk cId="3853447598" sldId="10222"/>
        </pc:sldMkLst>
      </pc:sldChg>
      <pc:sldChg chg="del">
        <pc:chgData name="Sharon Campbell" userId="73008391-b390-4ad0-a960-0cc8fbf2fec9" providerId="ADAL" clId="{85E574CD-9DFC-4492-A6A5-1C39B854F97C}" dt="2022-07-29T16:56:49.466" v="2" actId="2696"/>
        <pc:sldMkLst>
          <pc:docMk/>
          <pc:sldMk cId="2210890347" sldId="10223"/>
        </pc:sldMkLst>
      </pc:sldChg>
      <pc:sldChg chg="del">
        <pc:chgData name="Sharon Campbell" userId="73008391-b390-4ad0-a960-0cc8fbf2fec9" providerId="ADAL" clId="{85E574CD-9DFC-4492-A6A5-1C39B854F97C}" dt="2022-07-29T16:56:49.466" v="2" actId="2696"/>
        <pc:sldMkLst>
          <pc:docMk/>
          <pc:sldMk cId="3384805803" sldId="10224"/>
        </pc:sldMkLst>
      </pc:sldChg>
      <pc:sldChg chg="del">
        <pc:chgData name="Sharon Campbell" userId="73008391-b390-4ad0-a960-0cc8fbf2fec9" providerId="ADAL" clId="{85E574CD-9DFC-4492-A6A5-1C39B854F97C}" dt="2022-07-29T16:56:49.466" v="2" actId="2696"/>
        <pc:sldMkLst>
          <pc:docMk/>
          <pc:sldMk cId="768205428" sldId="10225"/>
        </pc:sldMkLst>
      </pc:sldChg>
      <pc:sldChg chg="del">
        <pc:chgData name="Sharon Campbell" userId="73008391-b390-4ad0-a960-0cc8fbf2fec9" providerId="ADAL" clId="{85E574CD-9DFC-4492-A6A5-1C39B854F97C}" dt="2022-07-29T16:56:49.466" v="2" actId="2696"/>
        <pc:sldMkLst>
          <pc:docMk/>
          <pc:sldMk cId="1945474094" sldId="10226"/>
        </pc:sldMkLst>
      </pc:sldChg>
      <pc:sldChg chg="del">
        <pc:chgData name="Sharon Campbell" userId="73008391-b390-4ad0-a960-0cc8fbf2fec9" providerId="ADAL" clId="{85E574CD-9DFC-4492-A6A5-1C39B854F97C}" dt="2022-07-29T16:56:49.466" v="2" actId="2696"/>
        <pc:sldMkLst>
          <pc:docMk/>
          <pc:sldMk cId="3790035833" sldId="10227"/>
        </pc:sldMkLst>
      </pc:sldChg>
      <pc:sldChg chg="del">
        <pc:chgData name="Sharon Campbell" userId="73008391-b390-4ad0-a960-0cc8fbf2fec9" providerId="ADAL" clId="{85E574CD-9DFC-4492-A6A5-1C39B854F97C}" dt="2022-07-29T16:56:49.466" v="2" actId="2696"/>
        <pc:sldMkLst>
          <pc:docMk/>
          <pc:sldMk cId="1959656618" sldId="10228"/>
        </pc:sldMkLst>
      </pc:sldChg>
      <pc:sldChg chg="del">
        <pc:chgData name="Sharon Campbell" userId="73008391-b390-4ad0-a960-0cc8fbf2fec9" providerId="ADAL" clId="{85E574CD-9DFC-4492-A6A5-1C39B854F97C}" dt="2022-07-29T16:56:49.466" v="2" actId="2696"/>
        <pc:sldMkLst>
          <pc:docMk/>
          <pc:sldMk cId="3740035059" sldId="10229"/>
        </pc:sldMkLst>
      </pc:sldChg>
      <pc:sldChg chg="del">
        <pc:chgData name="Sharon Campbell" userId="73008391-b390-4ad0-a960-0cc8fbf2fec9" providerId="ADAL" clId="{85E574CD-9DFC-4492-A6A5-1C39B854F97C}" dt="2022-07-29T16:56:49.466" v="2" actId="2696"/>
        <pc:sldMkLst>
          <pc:docMk/>
          <pc:sldMk cId="3103852129" sldId="10230"/>
        </pc:sldMkLst>
      </pc:sldChg>
      <pc:sldChg chg="del">
        <pc:chgData name="Sharon Campbell" userId="73008391-b390-4ad0-a960-0cc8fbf2fec9" providerId="ADAL" clId="{85E574CD-9DFC-4492-A6A5-1C39B854F97C}" dt="2022-07-29T16:56:49.466" v="2" actId="2696"/>
        <pc:sldMkLst>
          <pc:docMk/>
          <pc:sldMk cId="1009946270" sldId="10231"/>
        </pc:sldMkLst>
      </pc:sldChg>
      <pc:sldChg chg="del">
        <pc:chgData name="Sharon Campbell" userId="73008391-b390-4ad0-a960-0cc8fbf2fec9" providerId="ADAL" clId="{85E574CD-9DFC-4492-A6A5-1C39B854F97C}" dt="2022-07-29T16:56:49.466" v="2" actId="2696"/>
        <pc:sldMkLst>
          <pc:docMk/>
          <pc:sldMk cId="3771957214" sldId="10232"/>
        </pc:sldMkLst>
      </pc:sldChg>
      <pc:sldChg chg="del">
        <pc:chgData name="Sharon Campbell" userId="73008391-b390-4ad0-a960-0cc8fbf2fec9" providerId="ADAL" clId="{85E574CD-9DFC-4492-A6A5-1C39B854F97C}" dt="2022-07-29T16:56:49.466" v="2" actId="2696"/>
        <pc:sldMkLst>
          <pc:docMk/>
          <pc:sldMk cId="1807318070" sldId="10233"/>
        </pc:sldMkLst>
      </pc:sldChg>
      <pc:sldChg chg="del">
        <pc:chgData name="Sharon Campbell" userId="73008391-b390-4ad0-a960-0cc8fbf2fec9" providerId="ADAL" clId="{85E574CD-9DFC-4492-A6A5-1C39B854F97C}" dt="2022-07-29T16:56:49.466" v="2" actId="2696"/>
        <pc:sldMkLst>
          <pc:docMk/>
          <pc:sldMk cId="2437553811" sldId="10234"/>
        </pc:sldMkLst>
      </pc:sldChg>
      <pc:sldChg chg="del">
        <pc:chgData name="Sharon Campbell" userId="73008391-b390-4ad0-a960-0cc8fbf2fec9" providerId="ADAL" clId="{85E574CD-9DFC-4492-A6A5-1C39B854F97C}" dt="2022-07-29T16:56:49.466" v="2" actId="2696"/>
        <pc:sldMkLst>
          <pc:docMk/>
          <pc:sldMk cId="3122785613" sldId="10235"/>
        </pc:sldMkLst>
      </pc:sldChg>
      <pc:sldChg chg="del">
        <pc:chgData name="Sharon Campbell" userId="73008391-b390-4ad0-a960-0cc8fbf2fec9" providerId="ADAL" clId="{85E574CD-9DFC-4492-A6A5-1C39B854F97C}" dt="2022-07-29T16:56:49.466" v="2" actId="2696"/>
        <pc:sldMkLst>
          <pc:docMk/>
          <pc:sldMk cId="2074411038" sldId="10236"/>
        </pc:sldMkLst>
      </pc:sldChg>
      <pc:sldChg chg="del">
        <pc:chgData name="Sharon Campbell" userId="73008391-b390-4ad0-a960-0cc8fbf2fec9" providerId="ADAL" clId="{85E574CD-9DFC-4492-A6A5-1C39B854F97C}" dt="2022-07-29T16:56:49.466" v="2" actId="2696"/>
        <pc:sldMkLst>
          <pc:docMk/>
          <pc:sldMk cId="2070915249" sldId="10237"/>
        </pc:sldMkLst>
      </pc:sldChg>
      <pc:sldChg chg="del">
        <pc:chgData name="Sharon Campbell" userId="73008391-b390-4ad0-a960-0cc8fbf2fec9" providerId="ADAL" clId="{85E574CD-9DFC-4492-A6A5-1C39B854F97C}" dt="2022-07-29T16:56:49.466" v="2" actId="2696"/>
        <pc:sldMkLst>
          <pc:docMk/>
          <pc:sldMk cId="3356009483" sldId="10238"/>
        </pc:sldMkLst>
      </pc:sldChg>
      <pc:sldChg chg="del">
        <pc:chgData name="Sharon Campbell" userId="73008391-b390-4ad0-a960-0cc8fbf2fec9" providerId="ADAL" clId="{85E574CD-9DFC-4492-A6A5-1C39B854F97C}" dt="2022-07-29T16:56:49.466" v="2" actId="2696"/>
        <pc:sldMkLst>
          <pc:docMk/>
          <pc:sldMk cId="2888435677" sldId="10239"/>
        </pc:sldMkLst>
      </pc:sldChg>
      <pc:sldChg chg="del">
        <pc:chgData name="Sharon Campbell" userId="73008391-b390-4ad0-a960-0cc8fbf2fec9" providerId="ADAL" clId="{85E574CD-9DFC-4492-A6A5-1C39B854F97C}" dt="2022-07-29T16:56:49.466" v="2" actId="2696"/>
        <pc:sldMkLst>
          <pc:docMk/>
          <pc:sldMk cId="485532437" sldId="10240"/>
        </pc:sldMkLst>
      </pc:sldChg>
      <pc:sldChg chg="del">
        <pc:chgData name="Sharon Campbell" userId="73008391-b390-4ad0-a960-0cc8fbf2fec9" providerId="ADAL" clId="{85E574CD-9DFC-4492-A6A5-1C39B854F97C}" dt="2022-07-29T16:56:49.466" v="2" actId="2696"/>
        <pc:sldMkLst>
          <pc:docMk/>
          <pc:sldMk cId="2011527068" sldId="10241"/>
        </pc:sldMkLst>
      </pc:sldChg>
      <pc:sldChg chg="del">
        <pc:chgData name="Sharon Campbell" userId="73008391-b390-4ad0-a960-0cc8fbf2fec9" providerId="ADAL" clId="{85E574CD-9DFC-4492-A6A5-1C39B854F97C}" dt="2022-07-29T16:56:49.466" v="2" actId="2696"/>
        <pc:sldMkLst>
          <pc:docMk/>
          <pc:sldMk cId="3437834110" sldId="10242"/>
        </pc:sldMkLst>
      </pc:sldChg>
      <pc:sldChg chg="del">
        <pc:chgData name="Sharon Campbell" userId="73008391-b390-4ad0-a960-0cc8fbf2fec9" providerId="ADAL" clId="{85E574CD-9DFC-4492-A6A5-1C39B854F97C}" dt="2022-07-29T16:56:49.466" v="2" actId="2696"/>
        <pc:sldMkLst>
          <pc:docMk/>
          <pc:sldMk cId="3793873328" sldId="10243"/>
        </pc:sldMkLst>
      </pc:sldChg>
      <pc:sldChg chg="del">
        <pc:chgData name="Sharon Campbell" userId="73008391-b390-4ad0-a960-0cc8fbf2fec9" providerId="ADAL" clId="{85E574CD-9DFC-4492-A6A5-1C39B854F97C}" dt="2022-07-29T16:56:49.466" v="2" actId="2696"/>
        <pc:sldMkLst>
          <pc:docMk/>
          <pc:sldMk cId="563460863" sldId="10244"/>
        </pc:sldMkLst>
      </pc:sldChg>
      <pc:sldChg chg="del">
        <pc:chgData name="Sharon Campbell" userId="73008391-b390-4ad0-a960-0cc8fbf2fec9" providerId="ADAL" clId="{85E574CD-9DFC-4492-A6A5-1C39B854F97C}" dt="2022-07-29T16:56:49.466" v="2" actId="2696"/>
        <pc:sldMkLst>
          <pc:docMk/>
          <pc:sldMk cId="2990339378" sldId="10245"/>
        </pc:sldMkLst>
      </pc:sldChg>
      <pc:sldChg chg="del">
        <pc:chgData name="Sharon Campbell" userId="73008391-b390-4ad0-a960-0cc8fbf2fec9" providerId="ADAL" clId="{85E574CD-9DFC-4492-A6A5-1C39B854F97C}" dt="2022-07-29T16:56:49.466" v="2" actId="2696"/>
        <pc:sldMkLst>
          <pc:docMk/>
          <pc:sldMk cId="2195839116" sldId="10246"/>
        </pc:sldMkLst>
      </pc:sldChg>
      <pc:sldChg chg="del">
        <pc:chgData name="Sharon Campbell" userId="73008391-b390-4ad0-a960-0cc8fbf2fec9" providerId="ADAL" clId="{85E574CD-9DFC-4492-A6A5-1C39B854F97C}" dt="2022-07-29T16:56:49.466" v="2" actId="2696"/>
        <pc:sldMkLst>
          <pc:docMk/>
          <pc:sldMk cId="1562590433" sldId="10247"/>
        </pc:sldMkLst>
      </pc:sldChg>
      <pc:sldChg chg="del">
        <pc:chgData name="Sharon Campbell" userId="73008391-b390-4ad0-a960-0cc8fbf2fec9" providerId="ADAL" clId="{85E574CD-9DFC-4492-A6A5-1C39B854F97C}" dt="2022-07-29T16:56:49.466" v="2" actId="2696"/>
        <pc:sldMkLst>
          <pc:docMk/>
          <pc:sldMk cId="2024216279" sldId="10248"/>
        </pc:sldMkLst>
      </pc:sldChg>
      <pc:sldChg chg="del">
        <pc:chgData name="Sharon Campbell" userId="73008391-b390-4ad0-a960-0cc8fbf2fec9" providerId="ADAL" clId="{85E574CD-9DFC-4492-A6A5-1C39B854F97C}" dt="2022-07-29T16:56:49.466" v="2" actId="2696"/>
        <pc:sldMkLst>
          <pc:docMk/>
          <pc:sldMk cId="1128007965" sldId="10249"/>
        </pc:sldMkLst>
      </pc:sldChg>
      <pc:sldChg chg="del">
        <pc:chgData name="Sharon Campbell" userId="73008391-b390-4ad0-a960-0cc8fbf2fec9" providerId="ADAL" clId="{85E574CD-9DFC-4492-A6A5-1C39B854F97C}" dt="2022-07-29T16:56:49.466" v="2" actId="2696"/>
        <pc:sldMkLst>
          <pc:docMk/>
          <pc:sldMk cId="3364435751" sldId="10250"/>
        </pc:sldMkLst>
      </pc:sldChg>
      <pc:sldChg chg="del">
        <pc:chgData name="Sharon Campbell" userId="73008391-b390-4ad0-a960-0cc8fbf2fec9" providerId="ADAL" clId="{85E574CD-9DFC-4492-A6A5-1C39B854F97C}" dt="2022-07-29T16:56:49.466" v="2" actId="2696"/>
        <pc:sldMkLst>
          <pc:docMk/>
          <pc:sldMk cId="2543857353" sldId="10251"/>
        </pc:sldMkLst>
      </pc:sldChg>
      <pc:sldChg chg="del">
        <pc:chgData name="Sharon Campbell" userId="73008391-b390-4ad0-a960-0cc8fbf2fec9" providerId="ADAL" clId="{85E574CD-9DFC-4492-A6A5-1C39B854F97C}" dt="2022-07-29T16:56:49.466" v="2" actId="2696"/>
        <pc:sldMkLst>
          <pc:docMk/>
          <pc:sldMk cId="3578389931" sldId="10252"/>
        </pc:sldMkLst>
      </pc:sldChg>
      <pc:sldChg chg="del">
        <pc:chgData name="Sharon Campbell" userId="73008391-b390-4ad0-a960-0cc8fbf2fec9" providerId="ADAL" clId="{85E574CD-9DFC-4492-A6A5-1C39B854F97C}" dt="2022-07-29T16:56:49.466" v="2" actId="2696"/>
        <pc:sldMkLst>
          <pc:docMk/>
          <pc:sldMk cId="689845621" sldId="10253"/>
        </pc:sldMkLst>
      </pc:sldChg>
      <pc:sldChg chg="del">
        <pc:chgData name="Sharon Campbell" userId="73008391-b390-4ad0-a960-0cc8fbf2fec9" providerId="ADAL" clId="{85E574CD-9DFC-4492-A6A5-1C39B854F97C}" dt="2022-07-29T16:56:49.466" v="2" actId="2696"/>
        <pc:sldMkLst>
          <pc:docMk/>
          <pc:sldMk cId="621311648" sldId="10254"/>
        </pc:sldMkLst>
      </pc:sldChg>
      <pc:sldChg chg="del">
        <pc:chgData name="Sharon Campbell" userId="73008391-b390-4ad0-a960-0cc8fbf2fec9" providerId="ADAL" clId="{85E574CD-9DFC-4492-A6A5-1C39B854F97C}" dt="2022-07-29T16:56:49.466" v="2" actId="2696"/>
        <pc:sldMkLst>
          <pc:docMk/>
          <pc:sldMk cId="1036760055" sldId="10255"/>
        </pc:sldMkLst>
      </pc:sldChg>
      <pc:sldChg chg="del">
        <pc:chgData name="Sharon Campbell" userId="73008391-b390-4ad0-a960-0cc8fbf2fec9" providerId="ADAL" clId="{85E574CD-9DFC-4492-A6A5-1C39B854F97C}" dt="2022-07-29T16:56:49.466" v="2" actId="2696"/>
        <pc:sldMkLst>
          <pc:docMk/>
          <pc:sldMk cId="1112366976" sldId="10256"/>
        </pc:sldMkLst>
      </pc:sldChg>
      <pc:sldChg chg="del">
        <pc:chgData name="Sharon Campbell" userId="73008391-b390-4ad0-a960-0cc8fbf2fec9" providerId="ADAL" clId="{85E574CD-9DFC-4492-A6A5-1C39B854F97C}" dt="2022-07-29T16:56:49.466" v="2" actId="2696"/>
        <pc:sldMkLst>
          <pc:docMk/>
          <pc:sldMk cId="2383005389" sldId="10257"/>
        </pc:sldMkLst>
      </pc:sldChg>
      <pc:sldChg chg="del">
        <pc:chgData name="Sharon Campbell" userId="73008391-b390-4ad0-a960-0cc8fbf2fec9" providerId="ADAL" clId="{85E574CD-9DFC-4492-A6A5-1C39B854F97C}" dt="2022-07-29T16:56:49.466" v="2" actId="2696"/>
        <pc:sldMkLst>
          <pc:docMk/>
          <pc:sldMk cId="3710150655" sldId="10258"/>
        </pc:sldMkLst>
      </pc:sldChg>
      <pc:sldChg chg="del">
        <pc:chgData name="Sharon Campbell" userId="73008391-b390-4ad0-a960-0cc8fbf2fec9" providerId="ADAL" clId="{85E574CD-9DFC-4492-A6A5-1C39B854F97C}" dt="2022-07-29T16:56:49.466" v="2" actId="2696"/>
        <pc:sldMkLst>
          <pc:docMk/>
          <pc:sldMk cId="718785049" sldId="10259"/>
        </pc:sldMkLst>
      </pc:sldChg>
      <pc:sldChg chg="del">
        <pc:chgData name="Sharon Campbell" userId="73008391-b390-4ad0-a960-0cc8fbf2fec9" providerId="ADAL" clId="{85E574CD-9DFC-4492-A6A5-1C39B854F97C}" dt="2022-07-29T16:56:49.466" v="2" actId="2696"/>
        <pc:sldMkLst>
          <pc:docMk/>
          <pc:sldMk cId="3469915778" sldId="10260"/>
        </pc:sldMkLst>
      </pc:sldChg>
      <pc:sldChg chg="del">
        <pc:chgData name="Sharon Campbell" userId="73008391-b390-4ad0-a960-0cc8fbf2fec9" providerId="ADAL" clId="{85E574CD-9DFC-4492-A6A5-1C39B854F97C}" dt="2022-07-29T16:56:49.466" v="2" actId="2696"/>
        <pc:sldMkLst>
          <pc:docMk/>
          <pc:sldMk cId="3315487581" sldId="10261"/>
        </pc:sldMkLst>
      </pc:sldChg>
      <pc:sldChg chg="del">
        <pc:chgData name="Sharon Campbell" userId="73008391-b390-4ad0-a960-0cc8fbf2fec9" providerId="ADAL" clId="{85E574CD-9DFC-4492-A6A5-1C39B854F97C}" dt="2022-07-29T16:56:49.466" v="2" actId="2696"/>
        <pc:sldMkLst>
          <pc:docMk/>
          <pc:sldMk cId="2316705023" sldId="10262"/>
        </pc:sldMkLst>
      </pc:sldChg>
      <pc:sldChg chg="del">
        <pc:chgData name="Sharon Campbell" userId="73008391-b390-4ad0-a960-0cc8fbf2fec9" providerId="ADAL" clId="{85E574CD-9DFC-4492-A6A5-1C39B854F97C}" dt="2022-07-29T16:56:49.466" v="2" actId="2696"/>
        <pc:sldMkLst>
          <pc:docMk/>
          <pc:sldMk cId="164633381" sldId="10263"/>
        </pc:sldMkLst>
      </pc:sldChg>
      <pc:sldChg chg="del">
        <pc:chgData name="Sharon Campbell" userId="73008391-b390-4ad0-a960-0cc8fbf2fec9" providerId="ADAL" clId="{85E574CD-9DFC-4492-A6A5-1C39B854F97C}" dt="2022-07-29T16:56:49.466" v="2" actId="2696"/>
        <pc:sldMkLst>
          <pc:docMk/>
          <pc:sldMk cId="4219931925" sldId="10264"/>
        </pc:sldMkLst>
      </pc:sldChg>
      <pc:sldChg chg="del">
        <pc:chgData name="Sharon Campbell" userId="73008391-b390-4ad0-a960-0cc8fbf2fec9" providerId="ADAL" clId="{85E574CD-9DFC-4492-A6A5-1C39B854F97C}" dt="2022-07-29T16:56:49.466" v="2" actId="2696"/>
        <pc:sldMkLst>
          <pc:docMk/>
          <pc:sldMk cId="4007676463" sldId="10265"/>
        </pc:sldMkLst>
      </pc:sldChg>
      <pc:sldChg chg="del">
        <pc:chgData name="Sharon Campbell" userId="73008391-b390-4ad0-a960-0cc8fbf2fec9" providerId="ADAL" clId="{85E574CD-9DFC-4492-A6A5-1C39B854F97C}" dt="2022-07-29T16:56:49.466" v="2" actId="2696"/>
        <pc:sldMkLst>
          <pc:docMk/>
          <pc:sldMk cId="1481329184" sldId="10266"/>
        </pc:sldMkLst>
      </pc:sldChg>
      <pc:sldChg chg="del">
        <pc:chgData name="Sharon Campbell" userId="73008391-b390-4ad0-a960-0cc8fbf2fec9" providerId="ADAL" clId="{85E574CD-9DFC-4492-A6A5-1C39B854F97C}" dt="2022-07-29T16:56:49.466" v="2" actId="2696"/>
        <pc:sldMkLst>
          <pc:docMk/>
          <pc:sldMk cId="2283022900" sldId="10267"/>
        </pc:sldMkLst>
      </pc:sldChg>
      <pc:sldChg chg="del">
        <pc:chgData name="Sharon Campbell" userId="73008391-b390-4ad0-a960-0cc8fbf2fec9" providerId="ADAL" clId="{85E574CD-9DFC-4492-A6A5-1C39B854F97C}" dt="2022-07-29T16:56:49.466" v="2" actId="2696"/>
        <pc:sldMkLst>
          <pc:docMk/>
          <pc:sldMk cId="3087424790" sldId="10268"/>
        </pc:sldMkLst>
      </pc:sldChg>
      <pc:sldChg chg="del">
        <pc:chgData name="Sharon Campbell" userId="73008391-b390-4ad0-a960-0cc8fbf2fec9" providerId="ADAL" clId="{85E574CD-9DFC-4492-A6A5-1C39B854F97C}" dt="2022-07-29T16:56:49.466" v="2" actId="2696"/>
        <pc:sldMkLst>
          <pc:docMk/>
          <pc:sldMk cId="2606665023" sldId="10269"/>
        </pc:sldMkLst>
      </pc:sldChg>
      <pc:sldChg chg="del">
        <pc:chgData name="Sharon Campbell" userId="73008391-b390-4ad0-a960-0cc8fbf2fec9" providerId="ADAL" clId="{85E574CD-9DFC-4492-A6A5-1C39B854F97C}" dt="2022-07-29T16:56:49.466" v="2" actId="2696"/>
        <pc:sldMkLst>
          <pc:docMk/>
          <pc:sldMk cId="1785878124" sldId="10270"/>
        </pc:sldMkLst>
      </pc:sldChg>
      <pc:sldChg chg="del">
        <pc:chgData name="Sharon Campbell" userId="73008391-b390-4ad0-a960-0cc8fbf2fec9" providerId="ADAL" clId="{85E574CD-9DFC-4492-A6A5-1C39B854F97C}" dt="2022-07-29T16:56:49.466" v="2" actId="2696"/>
        <pc:sldMkLst>
          <pc:docMk/>
          <pc:sldMk cId="1705627130" sldId="10271"/>
        </pc:sldMkLst>
      </pc:sldChg>
      <pc:sldChg chg="del">
        <pc:chgData name="Sharon Campbell" userId="73008391-b390-4ad0-a960-0cc8fbf2fec9" providerId="ADAL" clId="{85E574CD-9DFC-4492-A6A5-1C39B854F97C}" dt="2022-07-29T16:56:49.466" v="2" actId="2696"/>
        <pc:sldMkLst>
          <pc:docMk/>
          <pc:sldMk cId="519279938" sldId="10272"/>
        </pc:sldMkLst>
      </pc:sldChg>
      <pc:sldChg chg="del">
        <pc:chgData name="Sharon Campbell" userId="73008391-b390-4ad0-a960-0cc8fbf2fec9" providerId="ADAL" clId="{85E574CD-9DFC-4492-A6A5-1C39B854F97C}" dt="2022-07-29T16:56:49.466" v="2" actId="2696"/>
        <pc:sldMkLst>
          <pc:docMk/>
          <pc:sldMk cId="185727890" sldId="10273"/>
        </pc:sldMkLst>
      </pc:sldChg>
      <pc:sldChg chg="del">
        <pc:chgData name="Sharon Campbell" userId="73008391-b390-4ad0-a960-0cc8fbf2fec9" providerId="ADAL" clId="{85E574CD-9DFC-4492-A6A5-1C39B854F97C}" dt="2022-07-29T16:56:49.466" v="2" actId="2696"/>
        <pc:sldMkLst>
          <pc:docMk/>
          <pc:sldMk cId="2134200616" sldId="10274"/>
        </pc:sldMkLst>
      </pc:sldChg>
      <pc:sldChg chg="del">
        <pc:chgData name="Sharon Campbell" userId="73008391-b390-4ad0-a960-0cc8fbf2fec9" providerId="ADAL" clId="{85E574CD-9DFC-4492-A6A5-1C39B854F97C}" dt="2022-07-29T16:56:49.466" v="2" actId="2696"/>
        <pc:sldMkLst>
          <pc:docMk/>
          <pc:sldMk cId="432163128" sldId="10275"/>
        </pc:sldMkLst>
      </pc:sldChg>
      <pc:sldChg chg="del">
        <pc:chgData name="Sharon Campbell" userId="73008391-b390-4ad0-a960-0cc8fbf2fec9" providerId="ADAL" clId="{85E574CD-9DFC-4492-A6A5-1C39B854F97C}" dt="2022-07-29T16:56:49.466" v="2" actId="2696"/>
        <pc:sldMkLst>
          <pc:docMk/>
          <pc:sldMk cId="3198520198" sldId="10276"/>
        </pc:sldMkLst>
      </pc:sldChg>
      <pc:sldChg chg="del">
        <pc:chgData name="Sharon Campbell" userId="73008391-b390-4ad0-a960-0cc8fbf2fec9" providerId="ADAL" clId="{85E574CD-9DFC-4492-A6A5-1C39B854F97C}" dt="2022-07-29T16:56:49.466" v="2" actId="2696"/>
        <pc:sldMkLst>
          <pc:docMk/>
          <pc:sldMk cId="904982423" sldId="10277"/>
        </pc:sldMkLst>
      </pc:sldChg>
      <pc:sldChg chg="del">
        <pc:chgData name="Sharon Campbell" userId="73008391-b390-4ad0-a960-0cc8fbf2fec9" providerId="ADAL" clId="{85E574CD-9DFC-4492-A6A5-1C39B854F97C}" dt="2022-07-29T16:56:49.466" v="2" actId="2696"/>
        <pc:sldMkLst>
          <pc:docMk/>
          <pc:sldMk cId="2768123231" sldId="10278"/>
        </pc:sldMkLst>
      </pc:sldChg>
      <pc:sldChg chg="del">
        <pc:chgData name="Sharon Campbell" userId="73008391-b390-4ad0-a960-0cc8fbf2fec9" providerId="ADAL" clId="{85E574CD-9DFC-4492-A6A5-1C39B854F97C}" dt="2022-07-29T16:56:49.466" v="2" actId="2696"/>
        <pc:sldMkLst>
          <pc:docMk/>
          <pc:sldMk cId="2698311459" sldId="10279"/>
        </pc:sldMkLst>
      </pc:sldChg>
      <pc:sldChg chg="del">
        <pc:chgData name="Sharon Campbell" userId="73008391-b390-4ad0-a960-0cc8fbf2fec9" providerId="ADAL" clId="{85E574CD-9DFC-4492-A6A5-1C39B854F97C}" dt="2022-07-29T16:56:49.466" v="2" actId="2696"/>
        <pc:sldMkLst>
          <pc:docMk/>
          <pc:sldMk cId="3053107575" sldId="10280"/>
        </pc:sldMkLst>
      </pc:sldChg>
      <pc:sldChg chg="del">
        <pc:chgData name="Sharon Campbell" userId="73008391-b390-4ad0-a960-0cc8fbf2fec9" providerId="ADAL" clId="{85E574CD-9DFC-4492-A6A5-1C39B854F97C}" dt="2022-07-29T16:56:49.466" v="2" actId="2696"/>
        <pc:sldMkLst>
          <pc:docMk/>
          <pc:sldMk cId="2920513434" sldId="10281"/>
        </pc:sldMkLst>
      </pc:sldChg>
      <pc:sldChg chg="del">
        <pc:chgData name="Sharon Campbell" userId="73008391-b390-4ad0-a960-0cc8fbf2fec9" providerId="ADAL" clId="{85E574CD-9DFC-4492-A6A5-1C39B854F97C}" dt="2022-07-29T16:56:49.466" v="2" actId="2696"/>
        <pc:sldMkLst>
          <pc:docMk/>
          <pc:sldMk cId="1928290381" sldId="10282"/>
        </pc:sldMkLst>
      </pc:sldChg>
      <pc:sldChg chg="del">
        <pc:chgData name="Sharon Campbell" userId="73008391-b390-4ad0-a960-0cc8fbf2fec9" providerId="ADAL" clId="{85E574CD-9DFC-4492-A6A5-1C39B854F97C}" dt="2022-07-29T16:56:49.466" v="2" actId="2696"/>
        <pc:sldMkLst>
          <pc:docMk/>
          <pc:sldMk cId="3907752062" sldId="10283"/>
        </pc:sldMkLst>
      </pc:sldChg>
      <pc:sldChg chg="del">
        <pc:chgData name="Sharon Campbell" userId="73008391-b390-4ad0-a960-0cc8fbf2fec9" providerId="ADAL" clId="{85E574CD-9DFC-4492-A6A5-1C39B854F97C}" dt="2022-07-29T16:56:49.466" v="2" actId="2696"/>
        <pc:sldMkLst>
          <pc:docMk/>
          <pc:sldMk cId="2406786993" sldId="10284"/>
        </pc:sldMkLst>
      </pc:sldChg>
      <pc:sldChg chg="del">
        <pc:chgData name="Sharon Campbell" userId="73008391-b390-4ad0-a960-0cc8fbf2fec9" providerId="ADAL" clId="{85E574CD-9DFC-4492-A6A5-1C39B854F97C}" dt="2022-07-29T16:56:49.466" v="2" actId="2696"/>
        <pc:sldMkLst>
          <pc:docMk/>
          <pc:sldMk cId="2548619628" sldId="10285"/>
        </pc:sldMkLst>
      </pc:sldChg>
      <pc:sldChg chg="del">
        <pc:chgData name="Sharon Campbell" userId="73008391-b390-4ad0-a960-0cc8fbf2fec9" providerId="ADAL" clId="{85E574CD-9DFC-4492-A6A5-1C39B854F97C}" dt="2022-07-29T16:56:49.466" v="2" actId="2696"/>
        <pc:sldMkLst>
          <pc:docMk/>
          <pc:sldMk cId="44318781" sldId="10286"/>
        </pc:sldMkLst>
      </pc:sldChg>
      <pc:sldChg chg="del">
        <pc:chgData name="Sharon Campbell" userId="73008391-b390-4ad0-a960-0cc8fbf2fec9" providerId="ADAL" clId="{85E574CD-9DFC-4492-A6A5-1C39B854F97C}" dt="2022-07-29T16:56:49.466" v="2" actId="2696"/>
        <pc:sldMkLst>
          <pc:docMk/>
          <pc:sldMk cId="3902023012" sldId="10287"/>
        </pc:sldMkLst>
      </pc:sldChg>
      <pc:sldChg chg="del">
        <pc:chgData name="Sharon Campbell" userId="73008391-b390-4ad0-a960-0cc8fbf2fec9" providerId="ADAL" clId="{85E574CD-9DFC-4492-A6A5-1C39B854F97C}" dt="2022-07-29T16:56:49.466" v="2" actId="2696"/>
        <pc:sldMkLst>
          <pc:docMk/>
          <pc:sldMk cId="845867218" sldId="10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7/30/2022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dirty="0"/>
          </a:p>
        </p:txBody>
      </p:sp>
    </p:spTree>
    <p:extLst>
      <p:ext uri="{BB962C8B-B14F-4D97-AF65-F5344CB8AC3E}">
        <p14:creationId xmlns:p14="http://schemas.microsoft.com/office/powerpoint/2010/main" val="169453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20618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202682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128188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2288053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179602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3772141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220136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3823285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86288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2624233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248777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2320650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08066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853573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2874249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1943223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2568990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1996645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359633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1714874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063286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238580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359177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2350199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572486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851104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3433144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1639757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596203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118861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676255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981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754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189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815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388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1912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10823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3296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85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7/30/2022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7/30/2022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7/30/2022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7/30/2022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7/30/2022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7/30/2022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7/30/2022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7/30/2022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7/30/2022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7/30/2022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7/30/2022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7/30/2022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
        <p:nvSpPr>
          <p:cNvPr id="8" name="Content Placeholder 2"/>
          <p:cNvSpPr txBox="1">
            <a:spLocks/>
          </p:cNvSpPr>
          <p:nvPr/>
        </p:nvSpPr>
        <p:spPr>
          <a:xfrm>
            <a:off x="871221" y="690022"/>
            <a:ext cx="7334250" cy="385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3600" dirty="0">
              <a:solidFill>
                <a:schemeClr val="bg1"/>
              </a:solidFill>
              <a:latin typeface="Helvetica" panose="020B0604020202020204" pitchFamily="34" charset="0"/>
              <a:cs typeface="Helvetica" panose="020B0604020202020204" pitchFamily="34" charset="0"/>
            </a:endParaRPr>
          </a:p>
        </p:txBody>
      </p:sp>
      <p:sp>
        <p:nvSpPr>
          <p:cNvPr id="7" name="Content Placeholder 2"/>
          <p:cNvSpPr txBox="1">
            <a:spLocks/>
          </p:cNvSpPr>
          <p:nvPr/>
        </p:nvSpPr>
        <p:spPr>
          <a:xfrm>
            <a:off x="920750" y="1589843"/>
            <a:ext cx="7622147" cy="385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schemeClr val="bg1"/>
                </a:solidFill>
              </a:rPr>
              <a:t>Todays Message:</a:t>
            </a:r>
          </a:p>
          <a:p>
            <a:pPr marL="0" indent="0" algn="ctr" fontAlgn="base">
              <a:buNone/>
            </a:pPr>
            <a:r>
              <a:rPr lang="en-US" sz="4400" i="1" dirty="0">
                <a:solidFill>
                  <a:schemeClr val="bg1"/>
                </a:solidFill>
              </a:rPr>
              <a:t>Genesis – The Introduction</a:t>
            </a:r>
            <a:endParaRPr lang="en-US" sz="4400" dirty="0">
              <a:solidFill>
                <a:schemeClr val="bg1"/>
              </a:solidFill>
            </a:endParaRPr>
          </a:p>
        </p:txBody>
      </p:sp>
    </p:spTree>
    <p:extLst>
      <p:ext uri="{BB962C8B-B14F-4D97-AF65-F5344CB8AC3E}">
        <p14:creationId xmlns:p14="http://schemas.microsoft.com/office/powerpoint/2010/main" val="208759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Ge 1:1</a:t>
            </a:r>
            <a:r>
              <a:rPr lang="en-US" sz="4000" dirty="0">
                <a:solidFill>
                  <a:schemeClr val="bg1"/>
                </a:solidFill>
              </a:rPr>
              <a:t> </a:t>
            </a:r>
            <a:r>
              <a:rPr lang="en-US" sz="4000" u="sng" dirty="0">
                <a:solidFill>
                  <a:schemeClr val="bg1"/>
                </a:solidFill>
              </a:rPr>
              <a:t>In the beginning</a:t>
            </a:r>
            <a:r>
              <a:rPr lang="en-US" sz="4000" dirty="0">
                <a:solidFill>
                  <a:schemeClr val="bg1"/>
                </a:solidFill>
              </a:rPr>
              <a:t> God created the heaven and the earth.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159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In Hebrew, the meaning of “In the beginning” is </a:t>
            </a:r>
            <a:r>
              <a:rPr lang="en-US" sz="4000" i="1" dirty="0">
                <a:solidFill>
                  <a:schemeClr val="bg1"/>
                </a:solidFill>
              </a:rPr>
              <a:t>bereshith </a:t>
            </a:r>
            <a:r>
              <a:rPr lang="en-US" sz="4000" dirty="0">
                <a:solidFill>
                  <a:schemeClr val="bg1"/>
                </a:solidFill>
              </a:rPr>
              <a:t>("in [the] beginning").  Bereshith takes on its name from the first words of the Book, this is a pattern.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054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Word, Bereshith, to my knowledge, is only found and used this one time in the Bible. </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0512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English title, Genesis, is Greek in origin and comes from the word </a:t>
            </a:r>
            <a:r>
              <a:rPr lang="en-US" sz="4000" i="1" dirty="0">
                <a:solidFill>
                  <a:schemeClr val="bg1"/>
                </a:solidFill>
              </a:rPr>
              <a:t>geneseos, </a:t>
            </a:r>
            <a:r>
              <a:rPr lang="en-US" sz="4000" dirty="0">
                <a:solidFill>
                  <a:schemeClr val="bg1"/>
                </a:solidFill>
              </a:rPr>
              <a:t>which appears in the Greek translation (Septuagint) of 2:4; 5:1. </a:t>
            </a:r>
          </a:p>
          <a:p>
            <a:pPr marL="0" indent="0" algn="ctr">
              <a:buNone/>
            </a:pPr>
            <a:r>
              <a:rPr lang="en-US" sz="4000" dirty="0">
                <a:solidFill>
                  <a:schemeClr val="bg1"/>
                </a:solidFill>
              </a:rPr>
              <a:t>Depending on its context, the word can mean "birth," "genealogy," or "history of origin“.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4645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Hebrew Torah, </a:t>
            </a:r>
            <a:r>
              <a:rPr lang="he-IL" sz="4000" dirty="0">
                <a:solidFill>
                  <a:schemeClr val="bg1"/>
                </a:solidFill>
              </a:rPr>
              <a:t>תּוֹרָה </a:t>
            </a:r>
            <a:r>
              <a:rPr lang="en-US" sz="4000" dirty="0">
                <a:solidFill>
                  <a:schemeClr val="bg1"/>
                </a:solidFill>
              </a:rPr>
              <a:t>,  is the </a:t>
            </a:r>
            <a:r>
              <a:rPr lang="en-US" sz="4000" b="1" u="sng" dirty="0">
                <a:solidFill>
                  <a:schemeClr val="bg1"/>
                </a:solidFill>
              </a:rPr>
              <a:t>Law </a:t>
            </a:r>
            <a:r>
              <a:rPr lang="en-US" sz="4000" dirty="0">
                <a:solidFill>
                  <a:schemeClr val="bg1"/>
                </a:solidFill>
              </a:rPr>
              <a:t>of YeHoVaH as revealed to Moses and recorded in the first 5 Books of the Hebrew Scriptures.</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6333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first time the word Torah/Law is used is in reference to Abraham.</a:t>
            </a:r>
          </a:p>
          <a:p>
            <a:pPr marL="0" indent="0" algn="ctr">
              <a:buNone/>
            </a:pPr>
            <a:r>
              <a:rPr lang="en-US" sz="4000" dirty="0">
                <a:solidFill>
                  <a:schemeClr val="bg1"/>
                </a:solidFill>
              </a:rPr>
              <a:t> </a:t>
            </a:r>
          </a:p>
          <a:p>
            <a:pPr marL="0" indent="0" algn="ctr">
              <a:buNone/>
            </a:pPr>
            <a:r>
              <a:rPr lang="en-US" sz="4000" dirty="0">
                <a:solidFill>
                  <a:schemeClr val="bg1"/>
                </a:solidFill>
              </a:rPr>
              <a:t>Because that Abraham obeyed my voice, and kept my charge, my commandments, my statutes, and my </a:t>
            </a:r>
            <a:r>
              <a:rPr lang="en-US" sz="4000" b="1" u="sng" dirty="0">
                <a:solidFill>
                  <a:schemeClr val="bg1"/>
                </a:solidFill>
              </a:rPr>
              <a:t>laws.</a:t>
            </a:r>
            <a:r>
              <a:rPr lang="en-US" sz="4000" dirty="0">
                <a:solidFill>
                  <a:schemeClr val="bg1"/>
                </a:solidFill>
              </a:rPr>
              <a:t> (Gen 26:5 KJV)</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4596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08451 </a:t>
            </a:r>
            <a:r>
              <a:rPr lang="he-IL" sz="4000" dirty="0">
                <a:solidFill>
                  <a:schemeClr val="bg1"/>
                </a:solidFill>
              </a:rPr>
              <a:t>תּוֹרָה</a:t>
            </a:r>
            <a:r>
              <a:rPr lang="en-US" sz="4000" dirty="0">
                <a:solidFill>
                  <a:schemeClr val="bg1"/>
                </a:solidFill>
              </a:rPr>
              <a:t> towrah {to-raw'} or </a:t>
            </a:r>
            <a:r>
              <a:rPr lang="he-IL" sz="4000" dirty="0">
                <a:solidFill>
                  <a:schemeClr val="bg1"/>
                </a:solidFill>
              </a:rPr>
              <a:t>תֹּרָה</a:t>
            </a:r>
            <a:r>
              <a:rPr lang="en-US" sz="4000" dirty="0">
                <a:solidFill>
                  <a:schemeClr val="bg1"/>
                </a:solidFill>
              </a:rPr>
              <a:t> torah {to-raw'} </a:t>
            </a:r>
          </a:p>
          <a:p>
            <a:pPr marL="0" indent="0" algn="ctr">
              <a:buNone/>
            </a:pPr>
            <a:r>
              <a:rPr lang="en-US" sz="4000" b="1" dirty="0">
                <a:solidFill>
                  <a:schemeClr val="bg1"/>
                </a:solidFill>
              </a:rPr>
              <a:t>Meaning:  </a:t>
            </a:r>
            <a:r>
              <a:rPr lang="en-US" sz="4000" dirty="0">
                <a:solidFill>
                  <a:schemeClr val="bg1"/>
                </a:solidFill>
              </a:rPr>
              <a:t>1) law, direction, instruction</a:t>
            </a:r>
          </a:p>
          <a:p>
            <a:pPr marL="0" indent="0" algn="ctr">
              <a:buNone/>
            </a:pPr>
            <a:r>
              <a:rPr lang="en-US" sz="4000" dirty="0">
                <a:solidFill>
                  <a:schemeClr val="bg1"/>
                </a:solidFill>
              </a:rPr>
              <a:t> </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7415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The Greek Pentateuch</a:t>
            </a:r>
            <a:r>
              <a:rPr lang="en-US" sz="4000" dirty="0">
                <a:solidFill>
                  <a:schemeClr val="bg1"/>
                </a:solidFill>
              </a:rPr>
              <a:t> simply means "five books". </a:t>
            </a:r>
          </a:p>
          <a:p>
            <a:pPr marL="0" indent="0" algn="ctr">
              <a:buNone/>
            </a:pPr>
            <a:r>
              <a:rPr lang="en-US" sz="4000" dirty="0">
                <a:solidFill>
                  <a:schemeClr val="bg1"/>
                </a:solidFill>
              </a:rPr>
              <a:t>In Greek, the </a:t>
            </a:r>
            <a:r>
              <a:rPr lang="en-US" sz="4000" b="1" dirty="0">
                <a:solidFill>
                  <a:schemeClr val="bg1"/>
                </a:solidFill>
              </a:rPr>
              <a:t>Pentateuch</a:t>
            </a:r>
            <a:r>
              <a:rPr lang="en-US" sz="4000" dirty="0">
                <a:solidFill>
                  <a:schemeClr val="bg1"/>
                </a:solidFill>
              </a:rPr>
              <a:t> (which Jews call the Torah) includes the Books of Genesis, Exodus, Leviticus, Numbers, and Deuteronomy.</a:t>
            </a:r>
          </a:p>
          <a:p>
            <a:pPr marL="0" indent="0" algn="ctr">
              <a:buNone/>
            </a:pPr>
            <a:r>
              <a:rPr lang="en-US" sz="4000" dirty="0">
                <a:solidFill>
                  <a:schemeClr val="bg1"/>
                </a:solidFill>
              </a:rPr>
              <a:t>Genesis is the first Book of the Torah.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36179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Greek word, Pentateuch, is a theological word and is never used in the Bible.</a:t>
            </a:r>
          </a:p>
          <a:p>
            <a:pPr marL="0" indent="0" algn="ctr">
              <a:buNone/>
            </a:pPr>
            <a:r>
              <a:rPr lang="en-US" sz="4000" dirty="0">
                <a:solidFill>
                  <a:schemeClr val="bg1"/>
                </a:solidFill>
              </a:rPr>
              <a:t> </a:t>
            </a:r>
          </a:p>
          <a:p>
            <a:pPr marL="0" indent="0" algn="ctr">
              <a:buNone/>
            </a:pPr>
            <a:r>
              <a:rPr lang="en-US" sz="4000" dirty="0">
                <a:solidFill>
                  <a:schemeClr val="bg1"/>
                </a:solidFill>
              </a:rPr>
              <a:t>The major figures in Genesis are from Adam to Joseph, with special focus on Abraham.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705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Geographically, the focus is Mesopotamia and Egypt.</a:t>
            </a:r>
          </a:p>
          <a:p>
            <a:pPr marL="0" indent="0" algn="ctr">
              <a:buNone/>
            </a:pPr>
            <a:r>
              <a:rPr lang="en-US" sz="4000" dirty="0">
                <a:solidFill>
                  <a:schemeClr val="bg1"/>
                </a:solidFill>
              </a:rPr>
              <a:t> </a:t>
            </a:r>
          </a:p>
          <a:p>
            <a:pPr marL="0" indent="0" algn="ctr">
              <a:buNone/>
            </a:pPr>
            <a:r>
              <a:rPr lang="en-US" sz="4000" dirty="0">
                <a:solidFill>
                  <a:schemeClr val="bg1"/>
                </a:solidFill>
              </a:rPr>
              <a:t>The first 38 Chapters of Genesis reflects a lot of what is known from sources about ancient Mesopotamian life and culture.</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08773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2800" dirty="0">
                <a:solidFill>
                  <a:schemeClr val="bg1"/>
                </a:solidFill>
              </a:rPr>
              <a:t>The author appears to locate Eden, in or near Mesopotamia; the tower of Babel was built there; Abram was born there; Isaac took a wife from there; and Jacob lived there for 20 years and took two wives and two concubines that produced the 12 tribes of Israel.  Although the Patriarchs settled in Canaan/Palestine/Israel, their original homeland was Mesopotamia.</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4822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2050" name="Picture 2" descr="Image result for map of ancient mesopotamia"/>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33670" y="-13797"/>
            <a:ext cx="6718851" cy="491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022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Genesis opens with Creation and closes with the death of Joseph.</a:t>
            </a:r>
          </a:p>
          <a:p>
            <a:pPr marL="0" indent="0" algn="ctr">
              <a:buNone/>
            </a:pPr>
            <a:r>
              <a:rPr lang="en-US" sz="4000" dirty="0">
                <a:solidFill>
                  <a:schemeClr val="bg1"/>
                </a:solidFill>
              </a:rPr>
              <a:t> </a:t>
            </a:r>
          </a:p>
          <a:p>
            <a:pPr marL="0" indent="0" algn="ctr">
              <a:buNone/>
            </a:pPr>
            <a:r>
              <a:rPr lang="en-US" sz="4000" dirty="0">
                <a:solidFill>
                  <a:schemeClr val="bg1"/>
                </a:solidFill>
              </a:rPr>
              <a:t>Chapters 39 – 50 focus on Egyptian culture and the life of Israel in Egypt as predicted by YeHoVaH to Abraham.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57698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And he said unto Abram, Know of a surety that thy seed shall be a stranger in a land </a:t>
            </a:r>
            <a:r>
              <a:rPr lang="en-US" sz="4000" i="1" dirty="0">
                <a:solidFill>
                  <a:schemeClr val="bg1"/>
                </a:solidFill>
              </a:rPr>
              <a:t>that is </a:t>
            </a:r>
            <a:r>
              <a:rPr lang="en-US" sz="4000" dirty="0">
                <a:solidFill>
                  <a:schemeClr val="bg1"/>
                </a:solidFill>
              </a:rPr>
              <a:t>not theirs, and shall serve them; and they shall afflict them four hundred years; (Gen 15:13 KJV)</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86472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In this Introduction to Genesis, we will seek to answer the four </a:t>
            </a:r>
          </a:p>
          <a:p>
            <a:pPr marL="0" indent="0" algn="ctr">
              <a:buNone/>
            </a:pPr>
            <a:r>
              <a:rPr lang="en-US" sz="4000" dirty="0">
                <a:solidFill>
                  <a:schemeClr val="bg1"/>
                </a:solidFill>
              </a:rPr>
              <a:t>“W” Questions.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9149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r>
              <a:rPr lang="en-US" sz="4000" b="1" dirty="0">
                <a:solidFill>
                  <a:schemeClr val="bg1"/>
                </a:solidFill>
              </a:rPr>
              <a:t>Who</a:t>
            </a:r>
            <a:r>
              <a:rPr lang="en-US" sz="4000" dirty="0">
                <a:solidFill>
                  <a:schemeClr val="bg1"/>
                </a:solidFill>
              </a:rPr>
              <a:t> Wrote Genesis?</a:t>
            </a:r>
          </a:p>
          <a:p>
            <a:pPr algn="ctr"/>
            <a:r>
              <a:rPr lang="en-US" sz="4000" dirty="0">
                <a:solidFill>
                  <a:schemeClr val="bg1"/>
                </a:solidFill>
              </a:rPr>
              <a:t>To </a:t>
            </a:r>
            <a:r>
              <a:rPr lang="en-US" sz="4000" b="1" dirty="0">
                <a:solidFill>
                  <a:schemeClr val="bg1"/>
                </a:solidFill>
              </a:rPr>
              <a:t>Whom</a:t>
            </a:r>
            <a:r>
              <a:rPr lang="en-US" sz="4000" dirty="0">
                <a:solidFill>
                  <a:schemeClr val="bg1"/>
                </a:solidFill>
              </a:rPr>
              <a:t> Was it Written? </a:t>
            </a:r>
          </a:p>
          <a:p>
            <a:pPr algn="ctr"/>
            <a:r>
              <a:rPr lang="en-US" sz="4000" b="1" dirty="0">
                <a:solidFill>
                  <a:schemeClr val="bg1"/>
                </a:solidFill>
              </a:rPr>
              <a:t>When</a:t>
            </a:r>
            <a:r>
              <a:rPr lang="en-US" sz="4000" dirty="0">
                <a:solidFill>
                  <a:schemeClr val="bg1"/>
                </a:solidFill>
              </a:rPr>
              <a:t> Was it </a:t>
            </a:r>
            <a:r>
              <a:rPr kumimoji="0" lang="en-US" sz="4000" b="0" i="0" u="none" strike="noStrike" kern="1200" cap="none" spc="0" normalizeH="0" baseline="0" noProof="0" dirty="0">
                <a:ln>
                  <a:noFill/>
                </a:ln>
                <a:solidFill>
                  <a:prstClr val="white"/>
                </a:solidFill>
                <a:effectLst/>
                <a:uLnTx/>
                <a:uFillTx/>
                <a:latin typeface="Calibri"/>
                <a:ea typeface="+mn-ea"/>
                <a:cs typeface="+mn-cs"/>
              </a:rPr>
              <a:t>Written</a:t>
            </a:r>
            <a:r>
              <a:rPr lang="en-US" sz="4000" dirty="0">
                <a:solidFill>
                  <a:schemeClr val="bg1"/>
                </a:solidFill>
              </a:rPr>
              <a:t>?</a:t>
            </a:r>
          </a:p>
          <a:p>
            <a:pPr algn="ctr"/>
            <a:r>
              <a:rPr lang="en-US" sz="4000" b="1" dirty="0">
                <a:solidFill>
                  <a:schemeClr val="bg1"/>
                </a:solidFill>
              </a:rPr>
              <a:t>Why</a:t>
            </a:r>
            <a:r>
              <a:rPr lang="en-US" sz="4000" dirty="0">
                <a:solidFill>
                  <a:schemeClr val="bg1"/>
                </a:solidFill>
              </a:rPr>
              <a:t> Was Genesis Written?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5171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Who Wrote the Book?</a:t>
            </a:r>
          </a:p>
          <a:p>
            <a:pPr marL="0" indent="0" algn="ctr">
              <a:buNone/>
            </a:pPr>
            <a:r>
              <a:rPr lang="en-US" sz="4000" dirty="0">
                <a:solidFill>
                  <a:schemeClr val="bg1"/>
                </a:solidFill>
              </a:rPr>
              <a:t>The authorship of Genesis is ascribed to </a:t>
            </a:r>
          </a:p>
          <a:p>
            <a:pPr marL="0" indent="0" algn="ctr">
              <a:buNone/>
            </a:pPr>
            <a:r>
              <a:rPr lang="en-US" sz="4000" dirty="0">
                <a:solidFill>
                  <a:schemeClr val="bg1"/>
                </a:solidFill>
              </a:rPr>
              <a:t>Moses.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00558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When Was it Written?</a:t>
            </a:r>
          </a:p>
          <a:p>
            <a:pPr marL="0" indent="0" algn="ctr">
              <a:buNone/>
            </a:pPr>
            <a:r>
              <a:rPr lang="en-US" sz="4000" dirty="0">
                <a:solidFill>
                  <a:schemeClr val="bg1"/>
                </a:solidFill>
              </a:rPr>
              <a:t>The 40-year period of Israel's wanderings in the desert, which lasted from c. 1446 B.C.E. to c. </a:t>
            </a:r>
            <a:r>
              <a:rPr lang="en-US" sz="4000">
                <a:solidFill>
                  <a:schemeClr val="bg1"/>
                </a:solidFill>
              </a:rPr>
              <a:t>1406 B.C.E., </a:t>
            </a:r>
            <a:r>
              <a:rPr lang="en-US" sz="4000" dirty="0">
                <a:solidFill>
                  <a:schemeClr val="bg1"/>
                </a:solidFill>
              </a:rPr>
              <a:t>would have been the most likely time for Moses to write the bulk of what is today known as the Torah/Pentateuch.</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19990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To Whom Was it Written?</a:t>
            </a:r>
          </a:p>
          <a:p>
            <a:pPr marL="0" indent="0" algn="ctr">
              <a:buNone/>
            </a:pPr>
            <a:r>
              <a:rPr lang="en-US" sz="4000" dirty="0">
                <a:solidFill>
                  <a:schemeClr val="bg1"/>
                </a:solidFill>
              </a:rPr>
              <a:t>YeHoVaH’s plan for man is established in Genesis.</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175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
        <p:nvSpPr>
          <p:cNvPr id="8" name="Content Placeholder 2"/>
          <p:cNvSpPr txBox="1">
            <a:spLocks/>
          </p:cNvSpPr>
          <p:nvPr/>
        </p:nvSpPr>
        <p:spPr>
          <a:xfrm>
            <a:off x="871221" y="690022"/>
            <a:ext cx="7334250" cy="385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3600" dirty="0">
              <a:solidFill>
                <a:schemeClr val="bg1"/>
              </a:solidFill>
              <a:latin typeface="Helvetica" panose="020B0604020202020204" pitchFamily="34" charset="0"/>
              <a:cs typeface="Helvetica" panose="020B0604020202020204" pitchFamily="34" charset="0"/>
            </a:endParaRPr>
          </a:p>
        </p:txBody>
      </p:sp>
      <p:sp>
        <p:nvSpPr>
          <p:cNvPr id="7" name="Content Placeholder 2"/>
          <p:cNvSpPr txBox="1">
            <a:spLocks/>
          </p:cNvSpPr>
          <p:nvPr/>
        </p:nvSpPr>
        <p:spPr>
          <a:xfrm>
            <a:off x="654269" y="1602870"/>
            <a:ext cx="7614264" cy="385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schemeClr val="bg1"/>
                </a:solidFill>
              </a:rPr>
              <a:t>Todays Message:</a:t>
            </a:r>
          </a:p>
          <a:p>
            <a:pPr marL="0" indent="0" algn="ctr" fontAlgn="base">
              <a:buNone/>
            </a:pPr>
            <a:r>
              <a:rPr lang="en-US" sz="4400" i="1" dirty="0">
                <a:solidFill>
                  <a:schemeClr val="bg1"/>
                </a:solidFill>
              </a:rPr>
              <a:t>Genesis – The Introduction</a:t>
            </a:r>
            <a:endParaRPr lang="en-US" sz="4400" dirty="0">
              <a:solidFill>
                <a:schemeClr val="bg1"/>
              </a:solidFill>
            </a:endParaRPr>
          </a:p>
        </p:txBody>
      </p:sp>
    </p:spTree>
    <p:extLst>
      <p:ext uri="{BB962C8B-B14F-4D97-AF65-F5344CB8AC3E}">
        <p14:creationId xmlns:p14="http://schemas.microsoft.com/office/powerpoint/2010/main" val="3924427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122" y="496957"/>
            <a:ext cx="7779026" cy="4270306"/>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Genesis was written to ALL people interested in knowing who made us, where we all came from, how we got here, and why we are here on earth.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4972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122" y="496957"/>
            <a:ext cx="7779026" cy="4270306"/>
          </a:xfrm>
        </p:spPr>
        <p:txBody>
          <a:bodyPr>
            <a:normAutofit lnSpcReduction="10000"/>
          </a:bodyPr>
          <a:lstStyle/>
          <a:p>
            <a:pPr marL="0" indent="0" algn="ctr">
              <a:buNone/>
            </a:pPr>
            <a:r>
              <a:rPr lang="en-US" sz="4000" dirty="0">
                <a:solidFill>
                  <a:schemeClr val="bg1"/>
                </a:solidFill>
              </a:rPr>
              <a:t>Genesis introduces us to the Creator YeHoVaH, gives us insight and understanding to the way in which God initiates and makes Covenants with His chosen people by pledging His love and faithfulness to us and calling us to promise ours to Him.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22512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609" y="536713"/>
            <a:ext cx="7752521" cy="3978137"/>
          </a:xfrm>
        </p:spPr>
        <p:txBody>
          <a:bodyPr>
            <a:normAutofit fontScale="77500" lnSpcReduction="20000"/>
          </a:bodyPr>
          <a:lstStyle/>
          <a:p>
            <a:pPr marL="0" indent="0" algn="ctr">
              <a:buNone/>
            </a:pPr>
            <a:r>
              <a:rPr lang="en-US" sz="4100" dirty="0">
                <a:solidFill>
                  <a:schemeClr val="bg1"/>
                </a:solidFill>
              </a:rPr>
              <a:t>Genesis establishes sacrifice as the substitution of life for life in Chapter 22 when Abraham was tested to give up his son, Isaac. </a:t>
            </a:r>
          </a:p>
          <a:p>
            <a:pPr marL="0" indent="0" algn="ctr">
              <a:buNone/>
            </a:pPr>
            <a:endParaRPr lang="en-US" sz="4100" dirty="0">
              <a:solidFill>
                <a:schemeClr val="bg1"/>
              </a:solidFill>
            </a:endParaRPr>
          </a:p>
          <a:p>
            <a:pPr marL="0" indent="0" algn="ctr">
              <a:buNone/>
            </a:pPr>
            <a:r>
              <a:rPr lang="en-US" sz="4100" dirty="0">
                <a:solidFill>
                  <a:schemeClr val="bg1"/>
                </a:solidFill>
              </a:rPr>
              <a:t>Genesis gives us the first hint of YeHoVaH 's provision for redemption from the forces of evil in Chapter 3:15 and contains the oldest and most profound definition of faith in </a:t>
            </a:r>
          </a:p>
          <a:p>
            <a:pPr marL="0" indent="0" algn="ctr">
              <a:buNone/>
            </a:pPr>
            <a:r>
              <a:rPr lang="en-US" sz="4100" dirty="0">
                <a:solidFill>
                  <a:schemeClr val="bg1"/>
                </a:solidFill>
              </a:rPr>
              <a:t>Chapter 15:6. </a:t>
            </a: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65772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And he </a:t>
            </a:r>
            <a:r>
              <a:rPr lang="en-US" sz="4000" b="1" u="sng" dirty="0">
                <a:solidFill>
                  <a:schemeClr val="bg1"/>
                </a:solidFill>
              </a:rPr>
              <a:t>believed</a:t>
            </a:r>
            <a:r>
              <a:rPr lang="en-US" sz="4000" dirty="0">
                <a:solidFill>
                  <a:schemeClr val="bg1"/>
                </a:solidFill>
              </a:rPr>
              <a:t> in the LORD; and he counted it to him for righteousness. (Gen 15:6 KJV)</a:t>
            </a:r>
          </a:p>
          <a:p>
            <a:pPr marL="0" indent="0" algn="ctr">
              <a:buNone/>
            </a:pPr>
            <a:r>
              <a:rPr lang="en-US" sz="4000" dirty="0">
                <a:solidFill>
                  <a:schemeClr val="bg1"/>
                </a:solidFill>
              </a:rPr>
              <a:t> </a:t>
            </a:r>
          </a:p>
          <a:p>
            <a:pPr marL="0" indent="0" algn="ctr">
              <a:buNone/>
            </a:pPr>
            <a:r>
              <a:rPr lang="en-US" sz="4000" b="1" dirty="0">
                <a:solidFill>
                  <a:schemeClr val="bg1"/>
                </a:solidFill>
              </a:rPr>
              <a:t>Believed - 0539 </a:t>
            </a:r>
            <a:r>
              <a:rPr lang="he-IL" sz="4000" dirty="0">
                <a:solidFill>
                  <a:schemeClr val="bg1"/>
                </a:solidFill>
              </a:rPr>
              <a:t>אָמַן</a:t>
            </a:r>
            <a:r>
              <a:rPr lang="en-US" sz="4000" dirty="0">
                <a:solidFill>
                  <a:schemeClr val="bg1"/>
                </a:solidFill>
              </a:rPr>
              <a:t> 'aman {aw-man'} </a:t>
            </a:r>
          </a:p>
          <a:p>
            <a:pPr marL="0" indent="0" algn="ctr">
              <a:buNone/>
            </a:pPr>
            <a:r>
              <a:rPr lang="en-US" sz="4000" b="1" dirty="0">
                <a:solidFill>
                  <a:schemeClr val="bg1"/>
                </a:solidFill>
              </a:rPr>
              <a:t>Meaning:  </a:t>
            </a:r>
            <a:r>
              <a:rPr lang="en-US" sz="4000" dirty="0">
                <a:solidFill>
                  <a:schemeClr val="bg1"/>
                </a:solidFill>
              </a:rPr>
              <a:t>1) to support, confirm, </a:t>
            </a:r>
            <a:r>
              <a:rPr lang="en-US" sz="4000" b="1" u="sng" dirty="0">
                <a:solidFill>
                  <a:schemeClr val="bg1"/>
                </a:solidFill>
              </a:rPr>
              <a:t>be faithful</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6268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More than half of Heb 11--the NT roll of the faithful--refers to characters in Genesis. </a:t>
            </a:r>
          </a:p>
          <a:p>
            <a:pPr marL="0" indent="0" algn="ctr">
              <a:buNone/>
            </a:pPr>
            <a:r>
              <a:rPr lang="en-US" sz="4000" baseline="30000" dirty="0">
                <a:solidFill>
                  <a:schemeClr val="bg1"/>
                </a:solidFill>
              </a:rPr>
              <a:t>Heb 11:4</a:t>
            </a:r>
            <a:r>
              <a:rPr lang="en-US" sz="4000" dirty="0">
                <a:solidFill>
                  <a:schemeClr val="bg1"/>
                </a:solidFill>
              </a:rPr>
              <a:t> By faith Abel </a:t>
            </a:r>
          </a:p>
          <a:p>
            <a:pPr marL="0" indent="0" algn="ctr">
              <a:buNone/>
            </a:pPr>
            <a:r>
              <a:rPr lang="en-US" sz="4000" baseline="30000" dirty="0">
                <a:solidFill>
                  <a:schemeClr val="bg1"/>
                </a:solidFill>
              </a:rPr>
              <a:t>Heb 11:5</a:t>
            </a:r>
            <a:r>
              <a:rPr lang="en-US" sz="4000" dirty="0">
                <a:solidFill>
                  <a:schemeClr val="bg1"/>
                </a:solidFill>
              </a:rPr>
              <a:t> By faith Enoch </a:t>
            </a:r>
          </a:p>
          <a:p>
            <a:pPr marL="0" indent="0" algn="ctr">
              <a:buNone/>
            </a:pPr>
            <a:r>
              <a:rPr lang="en-US" sz="4000" baseline="30000" dirty="0">
                <a:solidFill>
                  <a:schemeClr val="bg1"/>
                </a:solidFill>
              </a:rPr>
              <a:t>Heb 11:7</a:t>
            </a:r>
            <a:r>
              <a:rPr lang="en-US" sz="4000" dirty="0">
                <a:solidFill>
                  <a:schemeClr val="bg1"/>
                </a:solidFill>
              </a:rPr>
              <a:t> By faith Noah </a:t>
            </a:r>
          </a:p>
          <a:p>
            <a:pPr marL="0" indent="0" algn="ctr">
              <a:buNone/>
            </a:pPr>
            <a:r>
              <a:rPr lang="en-US" sz="4000" baseline="30000" dirty="0">
                <a:solidFill>
                  <a:schemeClr val="bg1"/>
                </a:solidFill>
              </a:rPr>
              <a:t>Heb 11:8</a:t>
            </a:r>
            <a:r>
              <a:rPr lang="en-US" sz="4000" dirty="0">
                <a:solidFill>
                  <a:schemeClr val="bg1"/>
                </a:solidFill>
              </a:rPr>
              <a:t> By faith Abraham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27292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Heb 11:11</a:t>
            </a:r>
            <a:r>
              <a:rPr lang="en-US" sz="4000" dirty="0">
                <a:solidFill>
                  <a:schemeClr val="bg1"/>
                </a:solidFill>
              </a:rPr>
              <a:t> Through faith also Sarah </a:t>
            </a:r>
          </a:p>
          <a:p>
            <a:pPr marL="0" indent="0" algn="ctr">
              <a:buNone/>
            </a:pPr>
            <a:r>
              <a:rPr lang="en-US" sz="4000" baseline="30000" dirty="0">
                <a:solidFill>
                  <a:schemeClr val="bg1"/>
                </a:solidFill>
              </a:rPr>
              <a:t>Heb 11:17</a:t>
            </a:r>
            <a:r>
              <a:rPr lang="en-US" sz="4000" dirty="0">
                <a:solidFill>
                  <a:schemeClr val="bg1"/>
                </a:solidFill>
              </a:rPr>
              <a:t> By faith Abraham </a:t>
            </a:r>
          </a:p>
          <a:p>
            <a:pPr marL="0" indent="0" algn="ctr">
              <a:buNone/>
            </a:pPr>
            <a:r>
              <a:rPr lang="en-US" sz="4000" baseline="30000" dirty="0">
                <a:solidFill>
                  <a:schemeClr val="bg1"/>
                </a:solidFill>
              </a:rPr>
              <a:t>Heb 11:20</a:t>
            </a:r>
            <a:r>
              <a:rPr lang="en-US" sz="4000" dirty="0">
                <a:solidFill>
                  <a:schemeClr val="bg1"/>
                </a:solidFill>
              </a:rPr>
              <a:t> By faith Isaac </a:t>
            </a:r>
          </a:p>
          <a:p>
            <a:pPr marL="0" indent="0" algn="ctr">
              <a:buNone/>
            </a:pPr>
            <a:r>
              <a:rPr lang="en-US" sz="4000" baseline="30000" dirty="0">
                <a:solidFill>
                  <a:schemeClr val="bg1"/>
                </a:solidFill>
              </a:rPr>
              <a:t>Heb 11:21</a:t>
            </a:r>
            <a:r>
              <a:rPr lang="en-US" sz="4000" dirty="0">
                <a:solidFill>
                  <a:schemeClr val="bg1"/>
                </a:solidFill>
              </a:rPr>
              <a:t> By faith Jacob </a:t>
            </a:r>
          </a:p>
          <a:p>
            <a:pPr marL="0" indent="0" algn="ctr">
              <a:buNone/>
            </a:pPr>
            <a:r>
              <a:rPr lang="en-US" sz="4000" baseline="30000" dirty="0">
                <a:solidFill>
                  <a:schemeClr val="bg1"/>
                </a:solidFill>
              </a:rPr>
              <a:t>Heb 11:22</a:t>
            </a:r>
            <a:r>
              <a:rPr lang="en-US" sz="4000" dirty="0">
                <a:solidFill>
                  <a:schemeClr val="bg1"/>
                </a:solidFill>
              </a:rPr>
              <a:t> By faith Joseph </a:t>
            </a:r>
          </a:p>
          <a:p>
            <a:pPr marL="0" indent="0" algn="ctr">
              <a:buNone/>
            </a:pPr>
            <a:r>
              <a:rPr lang="en-US" sz="4000" baseline="30000" dirty="0">
                <a:solidFill>
                  <a:schemeClr val="bg1"/>
                </a:solidFill>
              </a:rPr>
              <a:t>Heb 11:23</a:t>
            </a:r>
            <a:r>
              <a:rPr lang="en-US" sz="4000" dirty="0">
                <a:solidFill>
                  <a:schemeClr val="bg1"/>
                </a:solidFill>
              </a:rPr>
              <a:t> By faith Moses </a:t>
            </a:r>
          </a:p>
          <a:p>
            <a:pPr marL="0" indent="0" algn="ctr">
              <a:buNone/>
            </a:pPr>
            <a:r>
              <a:rPr lang="en-US" sz="4000" baseline="30000" dirty="0">
                <a:solidFill>
                  <a:schemeClr val="bg1"/>
                </a:solidFill>
              </a:rPr>
              <a:t>Heb 11:24</a:t>
            </a:r>
            <a:r>
              <a:rPr lang="en-US" sz="4000" dirty="0">
                <a:solidFill>
                  <a:schemeClr val="bg1"/>
                </a:solidFill>
              </a:rPr>
              <a:t> By faith Moses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68717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Why Was it Written?</a:t>
            </a:r>
            <a:endParaRPr lang="en-US" sz="4000" dirty="0">
              <a:solidFill>
                <a:schemeClr val="bg1"/>
              </a:solidFill>
            </a:endParaRPr>
          </a:p>
          <a:p>
            <a:pPr marL="0" indent="0" algn="ctr">
              <a:buNone/>
            </a:pPr>
            <a:r>
              <a:rPr lang="en-US" sz="4000" dirty="0">
                <a:solidFill>
                  <a:schemeClr val="bg1"/>
                </a:solidFill>
              </a:rPr>
              <a:t>The Purpose it Was Written</a:t>
            </a:r>
          </a:p>
          <a:p>
            <a:pPr marL="0" indent="0" algn="ctr">
              <a:buNone/>
            </a:pPr>
            <a:r>
              <a:rPr lang="en-US" sz="4000" dirty="0">
                <a:solidFill>
                  <a:schemeClr val="bg1"/>
                </a:solidFill>
              </a:rPr>
              <a:t> </a:t>
            </a:r>
          </a:p>
          <a:p>
            <a:pPr marL="0" indent="0" algn="ctr">
              <a:buNone/>
            </a:pPr>
            <a:r>
              <a:rPr lang="en-US" sz="4000" dirty="0">
                <a:solidFill>
                  <a:schemeClr val="bg1"/>
                </a:solidFill>
              </a:rPr>
              <a:t>The Book of Genesis is foundational to the understanding of the rest of the Bible. </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68648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5100" dirty="0">
                <a:solidFill>
                  <a:schemeClr val="bg1"/>
                </a:solidFill>
              </a:rPr>
              <a:t>Genesis gives an outline of the Biblical message as a whole. </a:t>
            </a:r>
          </a:p>
          <a:p>
            <a:pPr marL="0" indent="0" algn="ctr">
              <a:buNone/>
            </a:pPr>
            <a:endParaRPr lang="en-US" sz="1500" dirty="0">
              <a:solidFill>
                <a:schemeClr val="bg1"/>
              </a:solidFill>
            </a:endParaRPr>
          </a:p>
          <a:p>
            <a:pPr marL="0" indent="0" algn="ctr">
              <a:buNone/>
            </a:pPr>
            <a:r>
              <a:rPr lang="en-US" sz="5100" dirty="0">
                <a:solidFill>
                  <a:schemeClr val="bg1"/>
                </a:solidFill>
              </a:rPr>
              <a:t>Genesis is a book of relationships, highlighting those between God and nature, God and man, and man and man.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56825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104" y="417443"/>
            <a:ext cx="7752522" cy="4280453"/>
          </a:xfrm>
        </p:spPr>
        <p:txBody>
          <a:bodyPr>
            <a:normAutofit fontScale="85000" lnSpcReduction="20000"/>
          </a:bodyPr>
          <a:lstStyle/>
          <a:p>
            <a:pPr marL="0" indent="0" algn="ctr">
              <a:buNone/>
            </a:pPr>
            <a:r>
              <a:rPr lang="en-US" sz="4000" dirty="0">
                <a:solidFill>
                  <a:schemeClr val="bg1"/>
                </a:solidFill>
              </a:rPr>
              <a:t>Genesis speaks of beginnings--of the heavens and the earth, of light and darkness, of seas and skies, of land and vegetation, of sun and moon and stars, of sea and air and land animals, of human beings (made in God's own image, the climax of His creative activity), of sin and redemption, of blessing and cursing, of society and civilization, of marriage and family, and of craft and industry.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9736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 Genesis, YeHoVaH establishes His sovereignty and rulership as Creator of all things. </a:t>
            </a:r>
          </a:p>
          <a:p>
            <a:pPr algn="ctr"/>
            <a:r>
              <a:rPr lang="en-US" sz="4000" dirty="0">
                <a:solidFill>
                  <a:schemeClr val="bg1"/>
                </a:solidFill>
              </a:rPr>
              <a:t>Displays His Power </a:t>
            </a:r>
          </a:p>
          <a:p>
            <a:pPr algn="ctr"/>
            <a:r>
              <a:rPr lang="en-US" sz="4000" dirty="0">
                <a:solidFill>
                  <a:schemeClr val="bg1"/>
                </a:solidFill>
              </a:rPr>
              <a:t>Reveals a portion of His vast knowledge</a:t>
            </a:r>
          </a:p>
          <a:p>
            <a:pPr algn="ctr"/>
            <a:r>
              <a:rPr lang="en-US" sz="4000" dirty="0">
                <a:solidFill>
                  <a:schemeClr val="bg1"/>
                </a:solidFill>
              </a:rPr>
              <a:t>Manifests Himself as the Almighty Self-Existent One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3304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br>
              <a:rPr lang="en-US" sz="4000" dirty="0">
                <a:solidFill>
                  <a:schemeClr val="bg1"/>
                </a:solidFill>
              </a:rPr>
            </a:br>
            <a:r>
              <a:rPr lang="en-US" sz="4000" dirty="0">
                <a:solidFill>
                  <a:schemeClr val="bg1"/>
                </a:solidFill>
              </a:rPr>
              <a:t>The heart of YeHoVaH, His purpose and plan for men, is established  in Genesis.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48332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31635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Encouraging Fee Free Options for Giving </a:t>
            </a:r>
          </a:p>
          <a:p>
            <a:pPr marL="0" indent="0" algn="ctr">
              <a:buNone/>
            </a:pPr>
            <a:r>
              <a:rPr lang="en-US" sz="4000" dirty="0">
                <a:solidFill>
                  <a:schemeClr val="bg1"/>
                </a:solidFill>
                <a:latin typeface="Helvetica" pitchFamily="34" charset="0"/>
                <a:cs typeface="Helvetica" pitchFamily="34" charset="0"/>
              </a:rPr>
              <a:t>Tithes, Offerings, and Firstfruits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744203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017948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 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048459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Canada Registered Charity</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877791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22760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869869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3611574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24543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158418</TotalTime>
  <Words>1614</Words>
  <Application>Microsoft Office PowerPoint</Application>
  <PresentationFormat>On-screen Show (16:9)</PresentationFormat>
  <Paragraphs>268</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3429</cp:revision>
  <dcterms:created xsi:type="dcterms:W3CDTF">2015-08-06T23:00:30Z</dcterms:created>
  <dcterms:modified xsi:type="dcterms:W3CDTF">2022-07-31T01:17:43Z</dcterms:modified>
</cp:coreProperties>
</file>