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3"/>
  </p:notesMasterIdLst>
  <p:sldIdLst>
    <p:sldId id="256" r:id="rId2"/>
    <p:sldId id="257" r:id="rId3"/>
    <p:sldId id="6767" r:id="rId4"/>
    <p:sldId id="3920" r:id="rId5"/>
    <p:sldId id="1981" r:id="rId6"/>
    <p:sldId id="11417" r:id="rId7"/>
    <p:sldId id="4362" r:id="rId8"/>
    <p:sldId id="4366" r:id="rId9"/>
    <p:sldId id="4823" r:id="rId10"/>
    <p:sldId id="5223" r:id="rId11"/>
    <p:sldId id="8938" r:id="rId12"/>
    <p:sldId id="10346" r:id="rId13"/>
    <p:sldId id="10394" r:id="rId14"/>
    <p:sldId id="10347" r:id="rId15"/>
    <p:sldId id="10418" r:id="rId16"/>
    <p:sldId id="10349" r:id="rId17"/>
    <p:sldId id="10348" r:id="rId18"/>
    <p:sldId id="10350" r:id="rId19"/>
    <p:sldId id="10395" r:id="rId20"/>
    <p:sldId id="10396" r:id="rId21"/>
    <p:sldId id="10397" r:id="rId22"/>
    <p:sldId id="10398" r:id="rId23"/>
    <p:sldId id="10399" r:id="rId24"/>
    <p:sldId id="10400" r:id="rId25"/>
    <p:sldId id="10401" r:id="rId26"/>
    <p:sldId id="10402" r:id="rId27"/>
    <p:sldId id="10403" r:id="rId28"/>
    <p:sldId id="10404" r:id="rId29"/>
    <p:sldId id="10405" r:id="rId30"/>
    <p:sldId id="10406" r:id="rId31"/>
    <p:sldId id="10407" r:id="rId32"/>
    <p:sldId id="10408" r:id="rId33"/>
    <p:sldId id="10409" r:id="rId34"/>
    <p:sldId id="10410" r:id="rId35"/>
    <p:sldId id="10411" r:id="rId36"/>
    <p:sldId id="10412" r:id="rId37"/>
    <p:sldId id="10413" r:id="rId38"/>
    <p:sldId id="10414" r:id="rId39"/>
    <p:sldId id="10447" r:id="rId40"/>
    <p:sldId id="10448" r:id="rId41"/>
    <p:sldId id="10449" r:id="rId42"/>
    <p:sldId id="10415" r:id="rId43"/>
    <p:sldId id="10416" r:id="rId44"/>
    <p:sldId id="10417" r:id="rId45"/>
    <p:sldId id="10419" r:id="rId46"/>
    <p:sldId id="10420" r:id="rId47"/>
    <p:sldId id="10421" r:id="rId48"/>
    <p:sldId id="10422" r:id="rId49"/>
    <p:sldId id="10423" r:id="rId50"/>
    <p:sldId id="10424" r:id="rId51"/>
    <p:sldId id="10425" r:id="rId52"/>
    <p:sldId id="10426" r:id="rId53"/>
    <p:sldId id="10427" r:id="rId54"/>
    <p:sldId id="10428" r:id="rId55"/>
    <p:sldId id="10429" r:id="rId56"/>
    <p:sldId id="10430" r:id="rId57"/>
    <p:sldId id="10431" r:id="rId58"/>
    <p:sldId id="10432" r:id="rId59"/>
    <p:sldId id="10433" r:id="rId60"/>
    <p:sldId id="10434" r:id="rId61"/>
    <p:sldId id="10435" r:id="rId62"/>
    <p:sldId id="10436" r:id="rId63"/>
    <p:sldId id="10437" r:id="rId64"/>
    <p:sldId id="10438" r:id="rId65"/>
    <p:sldId id="10439" r:id="rId66"/>
    <p:sldId id="10440" r:id="rId67"/>
    <p:sldId id="10441" r:id="rId68"/>
    <p:sldId id="10442" r:id="rId69"/>
    <p:sldId id="10443" r:id="rId70"/>
    <p:sldId id="10444" r:id="rId71"/>
    <p:sldId id="10445" r:id="rId72"/>
    <p:sldId id="5527" r:id="rId73"/>
    <p:sldId id="5765" r:id="rId74"/>
    <p:sldId id="11059" r:id="rId75"/>
    <p:sldId id="10183" r:id="rId76"/>
    <p:sldId id="11418" r:id="rId77"/>
    <p:sldId id="6583" r:id="rId78"/>
    <p:sldId id="5193" r:id="rId79"/>
    <p:sldId id="5195" r:id="rId80"/>
    <p:sldId id="5196" r:id="rId81"/>
    <p:sldId id="7188" r:id="rId82"/>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5186C8-FC1C-49CD-A444-790620BB3539}" v="56" dt="2022-10-21T13:56:50.5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3" autoAdjust="0"/>
    <p:restoredTop sz="86469" autoAdjust="0"/>
  </p:normalViewPr>
  <p:slideViewPr>
    <p:cSldViewPr snapToGrid="0" snapToObjects="1">
      <p:cViewPr varScale="1">
        <p:scale>
          <a:sx n="95" d="100"/>
          <a:sy n="95" d="100"/>
        </p:scale>
        <p:origin x="221" y="72"/>
      </p:cViewPr>
      <p:guideLst>
        <p:guide orient="horz" pos="1620"/>
        <p:guide pos="2880"/>
      </p:guideLst>
    </p:cSldViewPr>
  </p:slideViewPr>
  <p:outlineViewPr>
    <p:cViewPr>
      <p:scale>
        <a:sx n="33" d="100"/>
        <a:sy n="33" d="100"/>
      </p:scale>
      <p:origin x="0" y="-49397"/>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Campbell" userId="73008391-b390-4ad0-a960-0cc8fbf2fec9" providerId="ADAL" clId="{025186C8-FC1C-49CD-A444-790620BB3539}"/>
    <pc:docChg chg="custSel delSld modSld">
      <pc:chgData name="Sharon Campbell" userId="73008391-b390-4ad0-a960-0cc8fbf2fec9" providerId="ADAL" clId="{025186C8-FC1C-49CD-A444-790620BB3539}" dt="2022-10-21T13:52:52.419" v="159" actId="20577"/>
      <pc:docMkLst>
        <pc:docMk/>
      </pc:docMkLst>
      <pc:sldChg chg="del">
        <pc:chgData name="Sharon Campbell" userId="73008391-b390-4ad0-a960-0cc8fbf2fec9" providerId="ADAL" clId="{025186C8-FC1C-49CD-A444-790620BB3539}" dt="2022-10-21T13:07:12.826" v="0" actId="2696"/>
        <pc:sldMkLst>
          <pc:docMk/>
          <pc:sldMk cId="2428570574" sldId="1981"/>
        </pc:sldMkLst>
      </pc:sldChg>
      <pc:sldChg chg="del">
        <pc:chgData name="Sharon Campbell" userId="73008391-b390-4ad0-a960-0cc8fbf2fec9" providerId="ADAL" clId="{025186C8-FC1C-49CD-A444-790620BB3539}" dt="2022-10-21T13:07:12.826" v="0" actId="2696"/>
        <pc:sldMkLst>
          <pc:docMk/>
          <pc:sldMk cId="3575047975" sldId="4362"/>
        </pc:sldMkLst>
      </pc:sldChg>
      <pc:sldChg chg="del">
        <pc:chgData name="Sharon Campbell" userId="73008391-b390-4ad0-a960-0cc8fbf2fec9" providerId="ADAL" clId="{025186C8-FC1C-49CD-A444-790620BB3539}" dt="2022-10-21T13:07:12.826" v="0" actId="2696"/>
        <pc:sldMkLst>
          <pc:docMk/>
          <pc:sldMk cId="1585953257" sldId="4366"/>
        </pc:sldMkLst>
      </pc:sldChg>
      <pc:sldChg chg="del">
        <pc:chgData name="Sharon Campbell" userId="73008391-b390-4ad0-a960-0cc8fbf2fec9" providerId="ADAL" clId="{025186C8-FC1C-49CD-A444-790620BB3539}" dt="2022-10-21T13:07:12.826" v="0" actId="2696"/>
        <pc:sldMkLst>
          <pc:docMk/>
          <pc:sldMk cId="1948013598" sldId="4823"/>
        </pc:sldMkLst>
      </pc:sldChg>
      <pc:sldChg chg="del">
        <pc:chgData name="Sharon Campbell" userId="73008391-b390-4ad0-a960-0cc8fbf2fec9" providerId="ADAL" clId="{025186C8-FC1C-49CD-A444-790620BB3539}" dt="2022-10-21T13:08:46.930" v="2" actId="2696"/>
        <pc:sldMkLst>
          <pc:docMk/>
          <pc:sldMk cId="91435965" sldId="5193"/>
        </pc:sldMkLst>
      </pc:sldChg>
      <pc:sldChg chg="del">
        <pc:chgData name="Sharon Campbell" userId="73008391-b390-4ad0-a960-0cc8fbf2fec9" providerId="ADAL" clId="{025186C8-FC1C-49CD-A444-790620BB3539}" dt="2022-10-21T13:08:46.930" v="2" actId="2696"/>
        <pc:sldMkLst>
          <pc:docMk/>
          <pc:sldMk cId="658463055" sldId="5195"/>
        </pc:sldMkLst>
      </pc:sldChg>
      <pc:sldChg chg="del">
        <pc:chgData name="Sharon Campbell" userId="73008391-b390-4ad0-a960-0cc8fbf2fec9" providerId="ADAL" clId="{025186C8-FC1C-49CD-A444-790620BB3539}" dt="2022-10-21T13:08:46.930" v="2" actId="2696"/>
        <pc:sldMkLst>
          <pc:docMk/>
          <pc:sldMk cId="3920164189" sldId="5196"/>
        </pc:sldMkLst>
      </pc:sldChg>
      <pc:sldChg chg="modSp del mod">
        <pc:chgData name="Sharon Campbell" userId="73008391-b390-4ad0-a960-0cc8fbf2fec9" providerId="ADAL" clId="{025186C8-FC1C-49CD-A444-790620BB3539}" dt="2022-10-21T13:07:57.500" v="1" actId="20577"/>
        <pc:sldMkLst>
          <pc:docMk/>
          <pc:sldMk cId="944548949" sldId="5223"/>
        </pc:sldMkLst>
        <pc:spChg chg="mod">
          <ac:chgData name="Sharon Campbell" userId="73008391-b390-4ad0-a960-0cc8fbf2fec9" providerId="ADAL" clId="{025186C8-FC1C-49CD-A444-790620BB3539}" dt="2022-10-21T13:07:57.500" v="1" actId="20577"/>
          <ac:spMkLst>
            <pc:docMk/>
            <pc:sldMk cId="944548949" sldId="5223"/>
            <ac:spMk id="3" creationId="{00000000-0000-0000-0000-000000000000}"/>
          </ac:spMkLst>
        </pc:spChg>
      </pc:sldChg>
      <pc:sldChg chg="del">
        <pc:chgData name="Sharon Campbell" userId="73008391-b390-4ad0-a960-0cc8fbf2fec9" providerId="ADAL" clId="{025186C8-FC1C-49CD-A444-790620BB3539}" dt="2022-10-21T13:07:12.826" v="0" actId="2696"/>
        <pc:sldMkLst>
          <pc:docMk/>
          <pc:sldMk cId="4018551681" sldId="5224"/>
        </pc:sldMkLst>
      </pc:sldChg>
      <pc:sldChg chg="del">
        <pc:chgData name="Sharon Campbell" userId="73008391-b390-4ad0-a960-0cc8fbf2fec9" providerId="ADAL" clId="{025186C8-FC1C-49CD-A444-790620BB3539}" dt="2022-10-21T13:08:46.930" v="2" actId="2696"/>
        <pc:sldMkLst>
          <pc:docMk/>
          <pc:sldMk cId="3339623992" sldId="5496"/>
        </pc:sldMkLst>
      </pc:sldChg>
      <pc:sldChg chg="del">
        <pc:chgData name="Sharon Campbell" userId="73008391-b390-4ad0-a960-0cc8fbf2fec9" providerId="ADAL" clId="{025186C8-FC1C-49CD-A444-790620BB3539}" dt="2022-10-21T13:08:46.930" v="2" actId="2696"/>
        <pc:sldMkLst>
          <pc:docMk/>
          <pc:sldMk cId="1621282894" sldId="5527"/>
        </pc:sldMkLst>
      </pc:sldChg>
      <pc:sldChg chg="del">
        <pc:chgData name="Sharon Campbell" userId="73008391-b390-4ad0-a960-0cc8fbf2fec9" providerId="ADAL" clId="{025186C8-FC1C-49CD-A444-790620BB3539}" dt="2022-10-21T13:08:46.930" v="2" actId="2696"/>
        <pc:sldMkLst>
          <pc:docMk/>
          <pc:sldMk cId="1231369385" sldId="5765"/>
        </pc:sldMkLst>
      </pc:sldChg>
      <pc:sldChg chg="del">
        <pc:chgData name="Sharon Campbell" userId="73008391-b390-4ad0-a960-0cc8fbf2fec9" providerId="ADAL" clId="{025186C8-FC1C-49CD-A444-790620BB3539}" dt="2022-10-21T13:08:46.930" v="2" actId="2696"/>
        <pc:sldMkLst>
          <pc:docMk/>
          <pc:sldMk cId="2004218465" sldId="6583"/>
        </pc:sldMkLst>
      </pc:sldChg>
      <pc:sldChg chg="del">
        <pc:chgData name="Sharon Campbell" userId="73008391-b390-4ad0-a960-0cc8fbf2fec9" providerId="ADAL" clId="{025186C8-FC1C-49CD-A444-790620BB3539}" dt="2022-10-21T13:08:46.930" v="2" actId="2696"/>
        <pc:sldMkLst>
          <pc:docMk/>
          <pc:sldMk cId="3389949094" sldId="7188"/>
        </pc:sldMkLst>
      </pc:sldChg>
      <pc:sldChg chg="del">
        <pc:chgData name="Sharon Campbell" userId="73008391-b390-4ad0-a960-0cc8fbf2fec9" providerId="ADAL" clId="{025186C8-FC1C-49CD-A444-790620BB3539}" dt="2022-10-21T13:08:46.930" v="2" actId="2696"/>
        <pc:sldMkLst>
          <pc:docMk/>
          <pc:sldMk cId="2431635789" sldId="8522"/>
        </pc:sldMkLst>
      </pc:sldChg>
      <pc:sldChg chg="del">
        <pc:chgData name="Sharon Campbell" userId="73008391-b390-4ad0-a960-0cc8fbf2fec9" providerId="ADAL" clId="{025186C8-FC1C-49CD-A444-790620BB3539}" dt="2022-10-21T13:08:46.930" v="2" actId="2696"/>
        <pc:sldMkLst>
          <pc:docMk/>
          <pc:sldMk cId="1020107534" sldId="10195"/>
        </pc:sldMkLst>
      </pc:sldChg>
      <pc:sldChg chg="modSp mod">
        <pc:chgData name="Sharon Campbell" userId="73008391-b390-4ad0-a960-0cc8fbf2fec9" providerId="ADAL" clId="{025186C8-FC1C-49CD-A444-790620BB3539}" dt="2022-10-21T13:50:33.832" v="133" actId="255"/>
        <pc:sldMkLst>
          <pc:docMk/>
          <pc:sldMk cId="410138092" sldId="10394"/>
        </pc:sldMkLst>
        <pc:spChg chg="mod">
          <ac:chgData name="Sharon Campbell" userId="73008391-b390-4ad0-a960-0cc8fbf2fec9" providerId="ADAL" clId="{025186C8-FC1C-49CD-A444-790620BB3539}" dt="2022-10-21T13:50:33.832" v="133" actId="255"/>
          <ac:spMkLst>
            <pc:docMk/>
            <pc:sldMk cId="410138092" sldId="10394"/>
            <ac:spMk id="3" creationId="{00000000-0000-0000-0000-000000000000}"/>
          </ac:spMkLst>
        </pc:spChg>
      </pc:sldChg>
      <pc:sldChg chg="modSp mod">
        <pc:chgData name="Sharon Campbell" userId="73008391-b390-4ad0-a960-0cc8fbf2fec9" providerId="ADAL" clId="{025186C8-FC1C-49CD-A444-790620BB3539}" dt="2022-10-21T13:27:50.211" v="6" actId="20577"/>
        <pc:sldMkLst>
          <pc:docMk/>
          <pc:sldMk cId="248367527" sldId="10397"/>
        </pc:sldMkLst>
        <pc:spChg chg="mod">
          <ac:chgData name="Sharon Campbell" userId="73008391-b390-4ad0-a960-0cc8fbf2fec9" providerId="ADAL" clId="{025186C8-FC1C-49CD-A444-790620BB3539}" dt="2022-10-21T13:27:50.211" v="6" actId="20577"/>
          <ac:spMkLst>
            <pc:docMk/>
            <pc:sldMk cId="248367527" sldId="10397"/>
            <ac:spMk id="3" creationId="{00000000-0000-0000-0000-000000000000}"/>
          </ac:spMkLst>
        </pc:spChg>
      </pc:sldChg>
      <pc:sldChg chg="modSp mod">
        <pc:chgData name="Sharon Campbell" userId="73008391-b390-4ad0-a960-0cc8fbf2fec9" providerId="ADAL" clId="{025186C8-FC1C-49CD-A444-790620BB3539}" dt="2022-10-21T13:28:14.770" v="7" actId="20577"/>
        <pc:sldMkLst>
          <pc:docMk/>
          <pc:sldMk cId="1281343957" sldId="10401"/>
        </pc:sldMkLst>
        <pc:spChg chg="mod">
          <ac:chgData name="Sharon Campbell" userId="73008391-b390-4ad0-a960-0cc8fbf2fec9" providerId="ADAL" clId="{025186C8-FC1C-49CD-A444-790620BB3539}" dt="2022-10-21T13:28:14.770" v="7" actId="20577"/>
          <ac:spMkLst>
            <pc:docMk/>
            <pc:sldMk cId="1281343957" sldId="10401"/>
            <ac:spMk id="3" creationId="{00000000-0000-0000-0000-000000000000}"/>
          </ac:spMkLst>
        </pc:spChg>
      </pc:sldChg>
      <pc:sldChg chg="modSp mod">
        <pc:chgData name="Sharon Campbell" userId="73008391-b390-4ad0-a960-0cc8fbf2fec9" providerId="ADAL" clId="{025186C8-FC1C-49CD-A444-790620BB3539}" dt="2022-10-21T13:52:21.167" v="156" actId="20577"/>
        <pc:sldMkLst>
          <pc:docMk/>
          <pc:sldMk cId="2785238227" sldId="10404"/>
        </pc:sldMkLst>
        <pc:spChg chg="mod">
          <ac:chgData name="Sharon Campbell" userId="73008391-b390-4ad0-a960-0cc8fbf2fec9" providerId="ADAL" clId="{025186C8-FC1C-49CD-A444-790620BB3539}" dt="2022-10-21T13:52:21.167" v="156" actId="20577"/>
          <ac:spMkLst>
            <pc:docMk/>
            <pc:sldMk cId="2785238227" sldId="10404"/>
            <ac:spMk id="3" creationId="{00000000-0000-0000-0000-000000000000}"/>
          </ac:spMkLst>
        </pc:spChg>
      </pc:sldChg>
      <pc:sldChg chg="modSp mod">
        <pc:chgData name="Sharon Campbell" userId="73008391-b390-4ad0-a960-0cc8fbf2fec9" providerId="ADAL" clId="{025186C8-FC1C-49CD-A444-790620BB3539}" dt="2022-10-21T13:52:52.419" v="159" actId="20577"/>
        <pc:sldMkLst>
          <pc:docMk/>
          <pc:sldMk cId="641457448" sldId="10405"/>
        </pc:sldMkLst>
        <pc:spChg chg="mod">
          <ac:chgData name="Sharon Campbell" userId="73008391-b390-4ad0-a960-0cc8fbf2fec9" providerId="ADAL" clId="{025186C8-FC1C-49CD-A444-790620BB3539}" dt="2022-10-21T13:52:52.419" v="159" actId="20577"/>
          <ac:spMkLst>
            <pc:docMk/>
            <pc:sldMk cId="641457448" sldId="10405"/>
            <ac:spMk id="3" creationId="{00000000-0000-0000-0000-000000000000}"/>
          </ac:spMkLst>
        </pc:spChg>
      </pc:sldChg>
      <pc:sldChg chg="modSp mod">
        <pc:chgData name="Sharon Campbell" userId="73008391-b390-4ad0-a960-0cc8fbf2fec9" providerId="ADAL" clId="{025186C8-FC1C-49CD-A444-790620BB3539}" dt="2022-10-21T13:31:47.219" v="86" actId="20577"/>
        <pc:sldMkLst>
          <pc:docMk/>
          <pc:sldMk cId="3061177582" sldId="10409"/>
        </pc:sldMkLst>
        <pc:spChg chg="mod">
          <ac:chgData name="Sharon Campbell" userId="73008391-b390-4ad0-a960-0cc8fbf2fec9" providerId="ADAL" clId="{025186C8-FC1C-49CD-A444-790620BB3539}" dt="2022-10-21T13:31:47.219" v="86" actId="20577"/>
          <ac:spMkLst>
            <pc:docMk/>
            <pc:sldMk cId="3061177582" sldId="10409"/>
            <ac:spMk id="3" creationId="{00000000-0000-0000-0000-000000000000}"/>
          </ac:spMkLst>
        </pc:spChg>
      </pc:sldChg>
      <pc:sldChg chg="modSp mod">
        <pc:chgData name="Sharon Campbell" userId="73008391-b390-4ad0-a960-0cc8fbf2fec9" providerId="ADAL" clId="{025186C8-FC1C-49CD-A444-790620BB3539}" dt="2022-10-21T13:32:02.921" v="89" actId="20577"/>
        <pc:sldMkLst>
          <pc:docMk/>
          <pc:sldMk cId="3678656897" sldId="10411"/>
        </pc:sldMkLst>
        <pc:spChg chg="mod">
          <ac:chgData name="Sharon Campbell" userId="73008391-b390-4ad0-a960-0cc8fbf2fec9" providerId="ADAL" clId="{025186C8-FC1C-49CD-A444-790620BB3539}" dt="2022-10-21T13:32:02.921" v="89" actId="20577"/>
          <ac:spMkLst>
            <pc:docMk/>
            <pc:sldMk cId="3678656897" sldId="10411"/>
            <ac:spMk id="3" creationId="{00000000-0000-0000-0000-000000000000}"/>
          </ac:spMkLst>
        </pc:spChg>
      </pc:sldChg>
      <pc:sldChg chg="modSp mod">
        <pc:chgData name="Sharon Campbell" userId="73008391-b390-4ad0-a960-0cc8fbf2fec9" providerId="ADAL" clId="{025186C8-FC1C-49CD-A444-790620BB3539}" dt="2022-10-21T13:35:19.769" v="90" actId="20577"/>
        <pc:sldMkLst>
          <pc:docMk/>
          <pc:sldMk cId="3099663245" sldId="10420"/>
        </pc:sldMkLst>
        <pc:spChg chg="mod">
          <ac:chgData name="Sharon Campbell" userId="73008391-b390-4ad0-a960-0cc8fbf2fec9" providerId="ADAL" clId="{025186C8-FC1C-49CD-A444-790620BB3539}" dt="2022-10-21T13:35:19.769" v="90" actId="20577"/>
          <ac:spMkLst>
            <pc:docMk/>
            <pc:sldMk cId="3099663245" sldId="10420"/>
            <ac:spMk id="3" creationId="{00000000-0000-0000-0000-000000000000}"/>
          </ac:spMkLst>
        </pc:spChg>
      </pc:sldChg>
      <pc:sldChg chg="modSp mod">
        <pc:chgData name="Sharon Campbell" userId="73008391-b390-4ad0-a960-0cc8fbf2fec9" providerId="ADAL" clId="{025186C8-FC1C-49CD-A444-790620BB3539}" dt="2022-10-21T13:35:34.618" v="92" actId="20577"/>
        <pc:sldMkLst>
          <pc:docMk/>
          <pc:sldMk cId="1932440748" sldId="10424"/>
        </pc:sldMkLst>
        <pc:spChg chg="mod">
          <ac:chgData name="Sharon Campbell" userId="73008391-b390-4ad0-a960-0cc8fbf2fec9" providerId="ADAL" clId="{025186C8-FC1C-49CD-A444-790620BB3539}" dt="2022-10-21T13:35:34.618" v="92" actId="20577"/>
          <ac:spMkLst>
            <pc:docMk/>
            <pc:sldMk cId="1932440748" sldId="10424"/>
            <ac:spMk id="3" creationId="{00000000-0000-0000-0000-000000000000}"/>
          </ac:spMkLst>
        </pc:spChg>
      </pc:sldChg>
      <pc:sldChg chg="modSp mod">
        <pc:chgData name="Sharon Campbell" userId="73008391-b390-4ad0-a960-0cc8fbf2fec9" providerId="ADAL" clId="{025186C8-FC1C-49CD-A444-790620BB3539}" dt="2022-10-21T13:40:54.913" v="106" actId="255"/>
        <pc:sldMkLst>
          <pc:docMk/>
          <pc:sldMk cId="3212187134" sldId="10426"/>
        </pc:sldMkLst>
        <pc:spChg chg="mod">
          <ac:chgData name="Sharon Campbell" userId="73008391-b390-4ad0-a960-0cc8fbf2fec9" providerId="ADAL" clId="{025186C8-FC1C-49CD-A444-790620BB3539}" dt="2022-10-21T13:40:54.913" v="106" actId="255"/>
          <ac:spMkLst>
            <pc:docMk/>
            <pc:sldMk cId="3212187134" sldId="10426"/>
            <ac:spMk id="3" creationId="{00000000-0000-0000-0000-000000000000}"/>
          </ac:spMkLst>
        </pc:spChg>
      </pc:sldChg>
      <pc:sldChg chg="modSp mod">
        <pc:chgData name="Sharon Campbell" userId="73008391-b390-4ad0-a960-0cc8fbf2fec9" providerId="ADAL" clId="{025186C8-FC1C-49CD-A444-790620BB3539}" dt="2022-10-21T13:45:43.203" v="127" actId="255"/>
        <pc:sldMkLst>
          <pc:docMk/>
          <pc:sldMk cId="1004008760" sldId="10429"/>
        </pc:sldMkLst>
        <pc:spChg chg="mod">
          <ac:chgData name="Sharon Campbell" userId="73008391-b390-4ad0-a960-0cc8fbf2fec9" providerId="ADAL" clId="{025186C8-FC1C-49CD-A444-790620BB3539}" dt="2022-10-21T13:45:43.203" v="127" actId="255"/>
          <ac:spMkLst>
            <pc:docMk/>
            <pc:sldMk cId="1004008760" sldId="10429"/>
            <ac:spMk id="3" creationId="{00000000-0000-0000-0000-000000000000}"/>
          </ac:spMkLst>
        </pc:spChg>
      </pc:sldChg>
      <pc:sldChg chg="modSp mod">
        <pc:chgData name="Sharon Campbell" userId="73008391-b390-4ad0-a960-0cc8fbf2fec9" providerId="ADAL" clId="{025186C8-FC1C-49CD-A444-790620BB3539}" dt="2022-10-21T13:46:12.440" v="128" actId="20577"/>
        <pc:sldMkLst>
          <pc:docMk/>
          <pc:sldMk cId="4284641998" sldId="10432"/>
        </pc:sldMkLst>
        <pc:spChg chg="mod">
          <ac:chgData name="Sharon Campbell" userId="73008391-b390-4ad0-a960-0cc8fbf2fec9" providerId="ADAL" clId="{025186C8-FC1C-49CD-A444-790620BB3539}" dt="2022-10-21T13:46:12.440" v="128" actId="20577"/>
          <ac:spMkLst>
            <pc:docMk/>
            <pc:sldMk cId="4284641998" sldId="10432"/>
            <ac:spMk id="3" creationId="{00000000-0000-0000-0000-000000000000}"/>
          </ac:spMkLst>
        </pc:spChg>
      </pc:sldChg>
      <pc:sldChg chg="modSp">
        <pc:chgData name="Sharon Campbell" userId="73008391-b390-4ad0-a960-0cc8fbf2fec9" providerId="ADAL" clId="{025186C8-FC1C-49CD-A444-790620BB3539}" dt="2022-10-21T13:47:53.738" v="131"/>
        <pc:sldMkLst>
          <pc:docMk/>
          <pc:sldMk cId="2991525871" sldId="10445"/>
        </pc:sldMkLst>
        <pc:spChg chg="mod">
          <ac:chgData name="Sharon Campbell" userId="73008391-b390-4ad0-a960-0cc8fbf2fec9" providerId="ADAL" clId="{025186C8-FC1C-49CD-A444-790620BB3539}" dt="2022-10-21T13:47:53.738" v="131"/>
          <ac:spMkLst>
            <pc:docMk/>
            <pc:sldMk cId="2991525871" sldId="10445"/>
            <ac:spMk id="3" creationId="{00000000-0000-0000-0000-000000000000}"/>
          </ac:spMkLst>
        </pc:spChg>
      </pc:sldChg>
      <pc:sldChg chg="del">
        <pc:chgData name="Sharon Campbell" userId="73008391-b390-4ad0-a960-0cc8fbf2fec9" providerId="ADAL" clId="{025186C8-FC1C-49CD-A444-790620BB3539}" dt="2022-10-21T13:08:46.930" v="2" actId="2696"/>
        <pc:sldMkLst>
          <pc:docMk/>
          <pc:sldMk cId="1320716334" sldId="10446"/>
        </pc:sldMkLst>
      </pc:sldChg>
      <pc:sldChg chg="del">
        <pc:chgData name="Sharon Campbell" userId="73008391-b390-4ad0-a960-0cc8fbf2fec9" providerId="ADAL" clId="{025186C8-FC1C-49CD-A444-790620BB3539}" dt="2022-10-21T13:08:46.930" v="2" actId="2696"/>
        <pc:sldMkLst>
          <pc:docMk/>
          <pc:sldMk cId="4115748879" sldId="10450"/>
        </pc:sldMkLst>
      </pc:sldChg>
      <pc:sldChg chg="del">
        <pc:chgData name="Sharon Campbell" userId="73008391-b390-4ad0-a960-0cc8fbf2fec9" providerId="ADAL" clId="{025186C8-FC1C-49CD-A444-790620BB3539}" dt="2022-10-21T13:08:46.930" v="2" actId="2696"/>
        <pc:sldMkLst>
          <pc:docMk/>
          <pc:sldMk cId="3478656844" sldId="10451"/>
        </pc:sldMkLst>
      </pc:sldChg>
      <pc:sldChg chg="del">
        <pc:chgData name="Sharon Campbell" userId="73008391-b390-4ad0-a960-0cc8fbf2fec9" providerId="ADAL" clId="{025186C8-FC1C-49CD-A444-790620BB3539}" dt="2022-10-21T13:08:46.930" v="2" actId="2696"/>
        <pc:sldMkLst>
          <pc:docMk/>
          <pc:sldMk cId="371930037" sldId="10452"/>
        </pc:sldMkLst>
      </pc:sldChg>
      <pc:sldChg chg="del">
        <pc:chgData name="Sharon Campbell" userId="73008391-b390-4ad0-a960-0cc8fbf2fec9" providerId="ADAL" clId="{025186C8-FC1C-49CD-A444-790620BB3539}" dt="2022-10-21T13:08:46.930" v="2" actId="2696"/>
        <pc:sldMkLst>
          <pc:docMk/>
          <pc:sldMk cId="3336600823" sldId="10453"/>
        </pc:sldMkLst>
      </pc:sldChg>
      <pc:sldChg chg="del">
        <pc:chgData name="Sharon Campbell" userId="73008391-b390-4ad0-a960-0cc8fbf2fec9" providerId="ADAL" clId="{025186C8-FC1C-49CD-A444-790620BB3539}" dt="2022-10-21T13:08:46.930" v="2" actId="2696"/>
        <pc:sldMkLst>
          <pc:docMk/>
          <pc:sldMk cId="3288503766" sldId="10454"/>
        </pc:sldMkLst>
      </pc:sldChg>
      <pc:sldChg chg="del">
        <pc:chgData name="Sharon Campbell" userId="73008391-b390-4ad0-a960-0cc8fbf2fec9" providerId="ADAL" clId="{025186C8-FC1C-49CD-A444-790620BB3539}" dt="2022-10-21T13:08:46.930" v="2" actId="2696"/>
        <pc:sldMkLst>
          <pc:docMk/>
          <pc:sldMk cId="3984449909" sldId="10455"/>
        </pc:sldMkLst>
      </pc:sldChg>
      <pc:sldChg chg="del">
        <pc:chgData name="Sharon Campbell" userId="73008391-b390-4ad0-a960-0cc8fbf2fec9" providerId="ADAL" clId="{025186C8-FC1C-49CD-A444-790620BB3539}" dt="2022-10-21T13:08:46.930" v="2" actId="2696"/>
        <pc:sldMkLst>
          <pc:docMk/>
          <pc:sldMk cId="2084789625" sldId="10456"/>
        </pc:sldMkLst>
      </pc:sldChg>
      <pc:sldChg chg="del">
        <pc:chgData name="Sharon Campbell" userId="73008391-b390-4ad0-a960-0cc8fbf2fec9" providerId="ADAL" clId="{025186C8-FC1C-49CD-A444-790620BB3539}" dt="2022-10-21T13:08:46.930" v="2" actId="2696"/>
        <pc:sldMkLst>
          <pc:docMk/>
          <pc:sldMk cId="3768331088" sldId="10457"/>
        </pc:sldMkLst>
      </pc:sldChg>
      <pc:sldChg chg="del">
        <pc:chgData name="Sharon Campbell" userId="73008391-b390-4ad0-a960-0cc8fbf2fec9" providerId="ADAL" clId="{025186C8-FC1C-49CD-A444-790620BB3539}" dt="2022-10-21T13:08:46.930" v="2" actId="2696"/>
        <pc:sldMkLst>
          <pc:docMk/>
          <pc:sldMk cId="316178779" sldId="10458"/>
        </pc:sldMkLst>
      </pc:sldChg>
      <pc:sldChg chg="del">
        <pc:chgData name="Sharon Campbell" userId="73008391-b390-4ad0-a960-0cc8fbf2fec9" providerId="ADAL" clId="{025186C8-FC1C-49CD-A444-790620BB3539}" dt="2022-10-21T13:08:46.930" v="2" actId="2696"/>
        <pc:sldMkLst>
          <pc:docMk/>
          <pc:sldMk cId="4138100102" sldId="10459"/>
        </pc:sldMkLst>
      </pc:sldChg>
      <pc:sldChg chg="del">
        <pc:chgData name="Sharon Campbell" userId="73008391-b390-4ad0-a960-0cc8fbf2fec9" providerId="ADAL" clId="{025186C8-FC1C-49CD-A444-790620BB3539}" dt="2022-10-21T13:08:46.930" v="2" actId="2696"/>
        <pc:sldMkLst>
          <pc:docMk/>
          <pc:sldMk cId="3084875497" sldId="10460"/>
        </pc:sldMkLst>
      </pc:sldChg>
      <pc:sldChg chg="del">
        <pc:chgData name="Sharon Campbell" userId="73008391-b390-4ad0-a960-0cc8fbf2fec9" providerId="ADAL" clId="{025186C8-FC1C-49CD-A444-790620BB3539}" dt="2022-10-21T13:08:46.930" v="2" actId="2696"/>
        <pc:sldMkLst>
          <pc:docMk/>
          <pc:sldMk cId="38080864" sldId="10461"/>
        </pc:sldMkLst>
      </pc:sldChg>
      <pc:sldChg chg="del">
        <pc:chgData name="Sharon Campbell" userId="73008391-b390-4ad0-a960-0cc8fbf2fec9" providerId="ADAL" clId="{025186C8-FC1C-49CD-A444-790620BB3539}" dt="2022-10-21T13:08:46.930" v="2" actId="2696"/>
        <pc:sldMkLst>
          <pc:docMk/>
          <pc:sldMk cId="4122386431" sldId="10462"/>
        </pc:sldMkLst>
      </pc:sldChg>
      <pc:sldChg chg="del">
        <pc:chgData name="Sharon Campbell" userId="73008391-b390-4ad0-a960-0cc8fbf2fec9" providerId="ADAL" clId="{025186C8-FC1C-49CD-A444-790620BB3539}" dt="2022-10-21T13:08:46.930" v="2" actId="2696"/>
        <pc:sldMkLst>
          <pc:docMk/>
          <pc:sldMk cId="3096997441" sldId="10463"/>
        </pc:sldMkLst>
      </pc:sldChg>
      <pc:sldChg chg="del">
        <pc:chgData name="Sharon Campbell" userId="73008391-b390-4ad0-a960-0cc8fbf2fec9" providerId="ADAL" clId="{025186C8-FC1C-49CD-A444-790620BB3539}" dt="2022-10-21T13:08:46.930" v="2" actId="2696"/>
        <pc:sldMkLst>
          <pc:docMk/>
          <pc:sldMk cId="1021565951" sldId="10464"/>
        </pc:sldMkLst>
      </pc:sldChg>
      <pc:sldChg chg="del">
        <pc:chgData name="Sharon Campbell" userId="73008391-b390-4ad0-a960-0cc8fbf2fec9" providerId="ADAL" clId="{025186C8-FC1C-49CD-A444-790620BB3539}" dt="2022-10-21T13:08:46.930" v="2" actId="2696"/>
        <pc:sldMkLst>
          <pc:docMk/>
          <pc:sldMk cId="2015209000" sldId="10465"/>
        </pc:sldMkLst>
      </pc:sldChg>
      <pc:sldChg chg="del">
        <pc:chgData name="Sharon Campbell" userId="73008391-b390-4ad0-a960-0cc8fbf2fec9" providerId="ADAL" clId="{025186C8-FC1C-49CD-A444-790620BB3539}" dt="2022-10-21T13:08:46.930" v="2" actId="2696"/>
        <pc:sldMkLst>
          <pc:docMk/>
          <pc:sldMk cId="2106523458" sldId="104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10/21/2022</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dirty="0"/>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dirty="0"/>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560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dirty="0"/>
          </a:p>
        </p:txBody>
      </p:sp>
    </p:spTree>
    <p:extLst>
      <p:ext uri="{BB962C8B-B14F-4D97-AF65-F5344CB8AC3E}">
        <p14:creationId xmlns:p14="http://schemas.microsoft.com/office/powerpoint/2010/main" val="3746414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dirty="0"/>
          </a:p>
        </p:txBody>
      </p:sp>
    </p:spTree>
    <p:extLst>
      <p:ext uri="{BB962C8B-B14F-4D97-AF65-F5344CB8AC3E}">
        <p14:creationId xmlns:p14="http://schemas.microsoft.com/office/powerpoint/2010/main" val="2183892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dirty="0"/>
          </a:p>
        </p:txBody>
      </p:sp>
    </p:spTree>
    <p:extLst>
      <p:ext uri="{BB962C8B-B14F-4D97-AF65-F5344CB8AC3E}">
        <p14:creationId xmlns:p14="http://schemas.microsoft.com/office/powerpoint/2010/main" val="4221305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dirty="0"/>
          </a:p>
        </p:txBody>
      </p:sp>
    </p:spTree>
    <p:extLst>
      <p:ext uri="{BB962C8B-B14F-4D97-AF65-F5344CB8AC3E}">
        <p14:creationId xmlns:p14="http://schemas.microsoft.com/office/powerpoint/2010/main" val="2904691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dirty="0"/>
          </a:p>
        </p:txBody>
      </p:sp>
    </p:spTree>
    <p:extLst>
      <p:ext uri="{BB962C8B-B14F-4D97-AF65-F5344CB8AC3E}">
        <p14:creationId xmlns:p14="http://schemas.microsoft.com/office/powerpoint/2010/main" val="1231558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dirty="0"/>
          </a:p>
        </p:txBody>
      </p:sp>
    </p:spTree>
    <p:extLst>
      <p:ext uri="{BB962C8B-B14F-4D97-AF65-F5344CB8AC3E}">
        <p14:creationId xmlns:p14="http://schemas.microsoft.com/office/powerpoint/2010/main" val="127432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dirty="0"/>
          </a:p>
        </p:txBody>
      </p:sp>
    </p:spTree>
    <p:extLst>
      <p:ext uri="{BB962C8B-B14F-4D97-AF65-F5344CB8AC3E}">
        <p14:creationId xmlns:p14="http://schemas.microsoft.com/office/powerpoint/2010/main" val="1681390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dirty="0"/>
          </a:p>
        </p:txBody>
      </p:sp>
    </p:spTree>
    <p:extLst>
      <p:ext uri="{BB962C8B-B14F-4D97-AF65-F5344CB8AC3E}">
        <p14:creationId xmlns:p14="http://schemas.microsoft.com/office/powerpoint/2010/main" val="707640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dirty="0"/>
          </a:p>
        </p:txBody>
      </p:sp>
    </p:spTree>
    <p:extLst>
      <p:ext uri="{BB962C8B-B14F-4D97-AF65-F5344CB8AC3E}">
        <p14:creationId xmlns:p14="http://schemas.microsoft.com/office/powerpoint/2010/main" val="1607261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dirty="0"/>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dirty="0"/>
          </a:p>
        </p:txBody>
      </p:sp>
    </p:spTree>
    <p:extLst>
      <p:ext uri="{BB962C8B-B14F-4D97-AF65-F5344CB8AC3E}">
        <p14:creationId xmlns:p14="http://schemas.microsoft.com/office/powerpoint/2010/main" val="2370582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dirty="0"/>
          </a:p>
        </p:txBody>
      </p:sp>
    </p:spTree>
    <p:extLst>
      <p:ext uri="{BB962C8B-B14F-4D97-AF65-F5344CB8AC3E}">
        <p14:creationId xmlns:p14="http://schemas.microsoft.com/office/powerpoint/2010/main" val="594810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dirty="0"/>
          </a:p>
        </p:txBody>
      </p:sp>
    </p:spTree>
    <p:extLst>
      <p:ext uri="{BB962C8B-B14F-4D97-AF65-F5344CB8AC3E}">
        <p14:creationId xmlns:p14="http://schemas.microsoft.com/office/powerpoint/2010/main" val="291940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dirty="0"/>
          </a:p>
        </p:txBody>
      </p:sp>
    </p:spTree>
    <p:extLst>
      <p:ext uri="{BB962C8B-B14F-4D97-AF65-F5344CB8AC3E}">
        <p14:creationId xmlns:p14="http://schemas.microsoft.com/office/powerpoint/2010/main" val="2344785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dirty="0"/>
          </a:p>
        </p:txBody>
      </p:sp>
    </p:spTree>
    <p:extLst>
      <p:ext uri="{BB962C8B-B14F-4D97-AF65-F5344CB8AC3E}">
        <p14:creationId xmlns:p14="http://schemas.microsoft.com/office/powerpoint/2010/main" val="819134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dirty="0"/>
          </a:p>
        </p:txBody>
      </p:sp>
    </p:spTree>
    <p:extLst>
      <p:ext uri="{BB962C8B-B14F-4D97-AF65-F5344CB8AC3E}">
        <p14:creationId xmlns:p14="http://schemas.microsoft.com/office/powerpoint/2010/main" val="1095414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dirty="0"/>
          </a:p>
        </p:txBody>
      </p:sp>
    </p:spTree>
    <p:extLst>
      <p:ext uri="{BB962C8B-B14F-4D97-AF65-F5344CB8AC3E}">
        <p14:creationId xmlns:p14="http://schemas.microsoft.com/office/powerpoint/2010/main" val="7989665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dirty="0"/>
          </a:p>
        </p:txBody>
      </p:sp>
    </p:spTree>
    <p:extLst>
      <p:ext uri="{BB962C8B-B14F-4D97-AF65-F5344CB8AC3E}">
        <p14:creationId xmlns:p14="http://schemas.microsoft.com/office/powerpoint/2010/main" val="37517362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dirty="0"/>
          </a:p>
        </p:txBody>
      </p:sp>
    </p:spTree>
    <p:extLst>
      <p:ext uri="{BB962C8B-B14F-4D97-AF65-F5344CB8AC3E}">
        <p14:creationId xmlns:p14="http://schemas.microsoft.com/office/powerpoint/2010/main" val="38584652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dirty="0"/>
          </a:p>
        </p:txBody>
      </p:sp>
    </p:spTree>
    <p:extLst>
      <p:ext uri="{BB962C8B-B14F-4D97-AF65-F5344CB8AC3E}">
        <p14:creationId xmlns:p14="http://schemas.microsoft.com/office/powerpoint/2010/main" val="2061272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a:t>
            </a:fld>
            <a:endParaRPr lang="en-US" dirty="0"/>
          </a:p>
        </p:txBody>
      </p:sp>
    </p:spTree>
    <p:extLst>
      <p:ext uri="{BB962C8B-B14F-4D97-AF65-F5344CB8AC3E}">
        <p14:creationId xmlns:p14="http://schemas.microsoft.com/office/powerpoint/2010/main" val="30172331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dirty="0"/>
          </a:p>
        </p:txBody>
      </p:sp>
    </p:spTree>
    <p:extLst>
      <p:ext uri="{BB962C8B-B14F-4D97-AF65-F5344CB8AC3E}">
        <p14:creationId xmlns:p14="http://schemas.microsoft.com/office/powerpoint/2010/main" val="2943533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dirty="0"/>
          </a:p>
        </p:txBody>
      </p:sp>
    </p:spTree>
    <p:extLst>
      <p:ext uri="{BB962C8B-B14F-4D97-AF65-F5344CB8AC3E}">
        <p14:creationId xmlns:p14="http://schemas.microsoft.com/office/powerpoint/2010/main" val="30502802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dirty="0"/>
          </a:p>
        </p:txBody>
      </p:sp>
    </p:spTree>
    <p:extLst>
      <p:ext uri="{BB962C8B-B14F-4D97-AF65-F5344CB8AC3E}">
        <p14:creationId xmlns:p14="http://schemas.microsoft.com/office/powerpoint/2010/main" val="9116231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dirty="0"/>
          </a:p>
        </p:txBody>
      </p:sp>
    </p:spTree>
    <p:extLst>
      <p:ext uri="{BB962C8B-B14F-4D97-AF65-F5344CB8AC3E}">
        <p14:creationId xmlns:p14="http://schemas.microsoft.com/office/powerpoint/2010/main" val="9305159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dirty="0"/>
          </a:p>
        </p:txBody>
      </p:sp>
    </p:spTree>
    <p:extLst>
      <p:ext uri="{BB962C8B-B14F-4D97-AF65-F5344CB8AC3E}">
        <p14:creationId xmlns:p14="http://schemas.microsoft.com/office/powerpoint/2010/main" val="4206152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dirty="0"/>
          </a:p>
        </p:txBody>
      </p:sp>
    </p:spTree>
    <p:extLst>
      <p:ext uri="{BB962C8B-B14F-4D97-AF65-F5344CB8AC3E}">
        <p14:creationId xmlns:p14="http://schemas.microsoft.com/office/powerpoint/2010/main" val="1559117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dirty="0"/>
          </a:p>
        </p:txBody>
      </p:sp>
    </p:spTree>
    <p:extLst>
      <p:ext uri="{BB962C8B-B14F-4D97-AF65-F5344CB8AC3E}">
        <p14:creationId xmlns:p14="http://schemas.microsoft.com/office/powerpoint/2010/main" val="4588764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dirty="0"/>
          </a:p>
        </p:txBody>
      </p:sp>
    </p:spTree>
    <p:extLst>
      <p:ext uri="{BB962C8B-B14F-4D97-AF65-F5344CB8AC3E}">
        <p14:creationId xmlns:p14="http://schemas.microsoft.com/office/powerpoint/2010/main" val="15529814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dirty="0"/>
          </a:p>
        </p:txBody>
      </p:sp>
    </p:spTree>
    <p:extLst>
      <p:ext uri="{BB962C8B-B14F-4D97-AF65-F5344CB8AC3E}">
        <p14:creationId xmlns:p14="http://schemas.microsoft.com/office/powerpoint/2010/main" val="4836147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dirty="0"/>
          </a:p>
        </p:txBody>
      </p:sp>
    </p:spTree>
    <p:extLst>
      <p:ext uri="{BB962C8B-B14F-4D97-AF65-F5344CB8AC3E}">
        <p14:creationId xmlns:p14="http://schemas.microsoft.com/office/powerpoint/2010/main" val="223772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a:t>
            </a:fld>
            <a:endParaRPr lang="en-US" dirty="0"/>
          </a:p>
        </p:txBody>
      </p:sp>
    </p:spTree>
    <p:extLst>
      <p:ext uri="{BB962C8B-B14F-4D97-AF65-F5344CB8AC3E}">
        <p14:creationId xmlns:p14="http://schemas.microsoft.com/office/powerpoint/2010/main" val="33649736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dirty="0"/>
          </a:p>
        </p:txBody>
      </p:sp>
    </p:spTree>
    <p:extLst>
      <p:ext uri="{BB962C8B-B14F-4D97-AF65-F5344CB8AC3E}">
        <p14:creationId xmlns:p14="http://schemas.microsoft.com/office/powerpoint/2010/main" val="10372902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dirty="0"/>
          </a:p>
        </p:txBody>
      </p:sp>
    </p:spTree>
    <p:extLst>
      <p:ext uri="{BB962C8B-B14F-4D97-AF65-F5344CB8AC3E}">
        <p14:creationId xmlns:p14="http://schemas.microsoft.com/office/powerpoint/2010/main" val="29171623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dirty="0"/>
          </a:p>
        </p:txBody>
      </p:sp>
    </p:spTree>
    <p:extLst>
      <p:ext uri="{BB962C8B-B14F-4D97-AF65-F5344CB8AC3E}">
        <p14:creationId xmlns:p14="http://schemas.microsoft.com/office/powerpoint/2010/main" val="8676195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dirty="0"/>
          </a:p>
        </p:txBody>
      </p:sp>
    </p:spTree>
    <p:extLst>
      <p:ext uri="{BB962C8B-B14F-4D97-AF65-F5344CB8AC3E}">
        <p14:creationId xmlns:p14="http://schemas.microsoft.com/office/powerpoint/2010/main" val="26451150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dirty="0"/>
          </a:p>
        </p:txBody>
      </p:sp>
    </p:spTree>
    <p:extLst>
      <p:ext uri="{BB962C8B-B14F-4D97-AF65-F5344CB8AC3E}">
        <p14:creationId xmlns:p14="http://schemas.microsoft.com/office/powerpoint/2010/main" val="14019586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dirty="0"/>
          </a:p>
        </p:txBody>
      </p:sp>
    </p:spTree>
    <p:extLst>
      <p:ext uri="{BB962C8B-B14F-4D97-AF65-F5344CB8AC3E}">
        <p14:creationId xmlns:p14="http://schemas.microsoft.com/office/powerpoint/2010/main" val="12872644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dirty="0"/>
          </a:p>
        </p:txBody>
      </p:sp>
    </p:spTree>
    <p:extLst>
      <p:ext uri="{BB962C8B-B14F-4D97-AF65-F5344CB8AC3E}">
        <p14:creationId xmlns:p14="http://schemas.microsoft.com/office/powerpoint/2010/main" val="6391113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dirty="0"/>
          </a:p>
        </p:txBody>
      </p:sp>
    </p:spTree>
    <p:extLst>
      <p:ext uri="{BB962C8B-B14F-4D97-AF65-F5344CB8AC3E}">
        <p14:creationId xmlns:p14="http://schemas.microsoft.com/office/powerpoint/2010/main" val="2276937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dirty="0"/>
          </a:p>
        </p:txBody>
      </p:sp>
    </p:spTree>
    <p:extLst>
      <p:ext uri="{BB962C8B-B14F-4D97-AF65-F5344CB8AC3E}">
        <p14:creationId xmlns:p14="http://schemas.microsoft.com/office/powerpoint/2010/main" val="35138919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dirty="0"/>
          </a:p>
        </p:txBody>
      </p:sp>
    </p:spTree>
    <p:extLst>
      <p:ext uri="{BB962C8B-B14F-4D97-AF65-F5344CB8AC3E}">
        <p14:creationId xmlns:p14="http://schemas.microsoft.com/office/powerpoint/2010/main" val="1724103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5828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dirty="0"/>
          </a:p>
        </p:txBody>
      </p:sp>
    </p:spTree>
    <p:extLst>
      <p:ext uri="{BB962C8B-B14F-4D97-AF65-F5344CB8AC3E}">
        <p14:creationId xmlns:p14="http://schemas.microsoft.com/office/powerpoint/2010/main" val="31308660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dirty="0"/>
          </a:p>
        </p:txBody>
      </p:sp>
    </p:spTree>
    <p:extLst>
      <p:ext uri="{BB962C8B-B14F-4D97-AF65-F5344CB8AC3E}">
        <p14:creationId xmlns:p14="http://schemas.microsoft.com/office/powerpoint/2010/main" val="5354720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dirty="0"/>
          </a:p>
        </p:txBody>
      </p:sp>
    </p:spTree>
    <p:extLst>
      <p:ext uri="{BB962C8B-B14F-4D97-AF65-F5344CB8AC3E}">
        <p14:creationId xmlns:p14="http://schemas.microsoft.com/office/powerpoint/2010/main" val="31927604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dirty="0"/>
          </a:p>
        </p:txBody>
      </p:sp>
    </p:spTree>
    <p:extLst>
      <p:ext uri="{BB962C8B-B14F-4D97-AF65-F5344CB8AC3E}">
        <p14:creationId xmlns:p14="http://schemas.microsoft.com/office/powerpoint/2010/main" val="11607734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dirty="0"/>
          </a:p>
        </p:txBody>
      </p:sp>
    </p:spTree>
    <p:extLst>
      <p:ext uri="{BB962C8B-B14F-4D97-AF65-F5344CB8AC3E}">
        <p14:creationId xmlns:p14="http://schemas.microsoft.com/office/powerpoint/2010/main" val="25533886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dirty="0"/>
          </a:p>
        </p:txBody>
      </p:sp>
    </p:spTree>
    <p:extLst>
      <p:ext uri="{BB962C8B-B14F-4D97-AF65-F5344CB8AC3E}">
        <p14:creationId xmlns:p14="http://schemas.microsoft.com/office/powerpoint/2010/main" val="16802192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dirty="0"/>
          </a:p>
        </p:txBody>
      </p:sp>
    </p:spTree>
    <p:extLst>
      <p:ext uri="{BB962C8B-B14F-4D97-AF65-F5344CB8AC3E}">
        <p14:creationId xmlns:p14="http://schemas.microsoft.com/office/powerpoint/2010/main" val="38681915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dirty="0"/>
          </a:p>
        </p:txBody>
      </p:sp>
    </p:spTree>
    <p:extLst>
      <p:ext uri="{BB962C8B-B14F-4D97-AF65-F5344CB8AC3E}">
        <p14:creationId xmlns:p14="http://schemas.microsoft.com/office/powerpoint/2010/main" val="40370172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dirty="0"/>
          </a:p>
        </p:txBody>
      </p:sp>
    </p:spTree>
    <p:extLst>
      <p:ext uri="{BB962C8B-B14F-4D97-AF65-F5344CB8AC3E}">
        <p14:creationId xmlns:p14="http://schemas.microsoft.com/office/powerpoint/2010/main" val="11899948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dirty="0"/>
          </a:p>
        </p:txBody>
      </p:sp>
    </p:spTree>
    <p:extLst>
      <p:ext uri="{BB962C8B-B14F-4D97-AF65-F5344CB8AC3E}">
        <p14:creationId xmlns:p14="http://schemas.microsoft.com/office/powerpoint/2010/main" val="1943013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7757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dirty="0"/>
          </a:p>
        </p:txBody>
      </p:sp>
    </p:spTree>
    <p:extLst>
      <p:ext uri="{BB962C8B-B14F-4D97-AF65-F5344CB8AC3E}">
        <p14:creationId xmlns:p14="http://schemas.microsoft.com/office/powerpoint/2010/main" val="9336353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dirty="0"/>
          </a:p>
        </p:txBody>
      </p:sp>
    </p:spTree>
    <p:extLst>
      <p:ext uri="{BB962C8B-B14F-4D97-AF65-F5344CB8AC3E}">
        <p14:creationId xmlns:p14="http://schemas.microsoft.com/office/powerpoint/2010/main" val="28296790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dirty="0"/>
          </a:p>
        </p:txBody>
      </p:sp>
    </p:spTree>
    <p:extLst>
      <p:ext uri="{BB962C8B-B14F-4D97-AF65-F5344CB8AC3E}">
        <p14:creationId xmlns:p14="http://schemas.microsoft.com/office/powerpoint/2010/main" val="14961136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dirty="0"/>
          </a:p>
        </p:txBody>
      </p:sp>
    </p:spTree>
    <p:extLst>
      <p:ext uri="{BB962C8B-B14F-4D97-AF65-F5344CB8AC3E}">
        <p14:creationId xmlns:p14="http://schemas.microsoft.com/office/powerpoint/2010/main" val="624525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64</a:t>
            </a:fld>
            <a:endParaRPr lang="en-US" dirty="0"/>
          </a:p>
        </p:txBody>
      </p:sp>
    </p:spTree>
    <p:extLst>
      <p:ext uri="{BB962C8B-B14F-4D97-AF65-F5344CB8AC3E}">
        <p14:creationId xmlns:p14="http://schemas.microsoft.com/office/powerpoint/2010/main" val="25782141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65</a:t>
            </a:fld>
            <a:endParaRPr lang="en-US" dirty="0"/>
          </a:p>
        </p:txBody>
      </p:sp>
    </p:spTree>
    <p:extLst>
      <p:ext uri="{BB962C8B-B14F-4D97-AF65-F5344CB8AC3E}">
        <p14:creationId xmlns:p14="http://schemas.microsoft.com/office/powerpoint/2010/main" val="27638780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66</a:t>
            </a:fld>
            <a:endParaRPr lang="en-US" dirty="0"/>
          </a:p>
        </p:txBody>
      </p:sp>
    </p:spTree>
    <p:extLst>
      <p:ext uri="{BB962C8B-B14F-4D97-AF65-F5344CB8AC3E}">
        <p14:creationId xmlns:p14="http://schemas.microsoft.com/office/powerpoint/2010/main" val="11175469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67</a:t>
            </a:fld>
            <a:endParaRPr lang="en-US" dirty="0"/>
          </a:p>
        </p:txBody>
      </p:sp>
    </p:spTree>
    <p:extLst>
      <p:ext uri="{BB962C8B-B14F-4D97-AF65-F5344CB8AC3E}">
        <p14:creationId xmlns:p14="http://schemas.microsoft.com/office/powerpoint/2010/main" val="26555836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68</a:t>
            </a:fld>
            <a:endParaRPr lang="en-US" dirty="0"/>
          </a:p>
        </p:txBody>
      </p:sp>
    </p:spTree>
    <p:extLst>
      <p:ext uri="{BB962C8B-B14F-4D97-AF65-F5344CB8AC3E}">
        <p14:creationId xmlns:p14="http://schemas.microsoft.com/office/powerpoint/2010/main" val="21083301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69</a:t>
            </a:fld>
            <a:endParaRPr lang="en-US" dirty="0"/>
          </a:p>
        </p:txBody>
      </p:sp>
    </p:spTree>
    <p:extLst>
      <p:ext uri="{BB962C8B-B14F-4D97-AF65-F5344CB8AC3E}">
        <p14:creationId xmlns:p14="http://schemas.microsoft.com/office/powerpoint/2010/main" val="2070019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7248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70</a:t>
            </a:fld>
            <a:endParaRPr lang="en-US" dirty="0"/>
          </a:p>
        </p:txBody>
      </p:sp>
    </p:spTree>
    <p:extLst>
      <p:ext uri="{BB962C8B-B14F-4D97-AF65-F5344CB8AC3E}">
        <p14:creationId xmlns:p14="http://schemas.microsoft.com/office/powerpoint/2010/main" val="24871210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71</a:t>
            </a:fld>
            <a:endParaRPr lang="en-US" dirty="0"/>
          </a:p>
        </p:txBody>
      </p:sp>
    </p:spTree>
    <p:extLst>
      <p:ext uri="{BB962C8B-B14F-4D97-AF65-F5344CB8AC3E}">
        <p14:creationId xmlns:p14="http://schemas.microsoft.com/office/powerpoint/2010/main" val="120502527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70989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448165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50446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5213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82496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187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6273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996361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72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046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10/21/2022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10/21/2022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10/21/2022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10/21/2022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10/21/2022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10/21/2022</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10/21/2022</a:t>
            </a:fld>
            <a:endParaRPr lang="en-US" dirty="0"/>
          </a:p>
        </p:txBody>
      </p:sp>
      <p:sp>
        <p:nvSpPr>
          <p:cNvPr id="8" name="Footer Placeholder 7"/>
          <p:cNvSpPr>
            <a:spLocks noGrp="1"/>
          </p:cNvSpPr>
          <p:nvPr>
            <p:ph type="ftr" sz="quarter" idx="11"/>
          </p:nvPr>
        </p:nvSpPr>
        <p:spPr/>
        <p:txBody>
          <a:bodyPr/>
          <a:lstStyle/>
          <a:p>
            <a:r>
              <a:rPr lang="en-US" dirty="0"/>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10/21/2022</a:t>
            </a:fld>
            <a:endParaRPr lang="en-US" dirty="0"/>
          </a:p>
        </p:txBody>
      </p:sp>
      <p:sp>
        <p:nvSpPr>
          <p:cNvPr id="4" name="Footer Placeholder 3"/>
          <p:cNvSpPr>
            <a:spLocks noGrp="1"/>
          </p:cNvSpPr>
          <p:nvPr>
            <p:ph type="ftr" sz="quarter" idx="11"/>
          </p:nvPr>
        </p:nvSpPr>
        <p:spPr/>
        <p:txBody>
          <a:bodyPr/>
          <a:lstStyle/>
          <a:p>
            <a:r>
              <a:rPr lang="en-US" dirty="0"/>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10/21/2022</a:t>
            </a:fld>
            <a:endParaRPr lang="en-US" dirty="0"/>
          </a:p>
        </p:txBody>
      </p:sp>
      <p:sp>
        <p:nvSpPr>
          <p:cNvPr id="3" name="Footer Placeholder 2"/>
          <p:cNvSpPr>
            <a:spLocks noGrp="1"/>
          </p:cNvSpPr>
          <p:nvPr>
            <p:ph type="ftr" sz="quarter" idx="11"/>
          </p:nvPr>
        </p:nvSpPr>
        <p:spPr/>
        <p:txBody>
          <a:bodyPr/>
          <a:lstStyle/>
          <a:p>
            <a:r>
              <a:rPr lang="en-US" dirty="0"/>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10/21/2022</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10/21/2022</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10/21/2022</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dirty="0"/>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0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4000" b="1" dirty="0">
                <a:solidFill>
                  <a:schemeClr val="bg1"/>
                </a:solidFill>
              </a:rPr>
              <a:t>Leviticus 19:19-37</a:t>
            </a:r>
          </a:p>
          <a:p>
            <a:pPr marL="0" indent="0" algn="ctr">
              <a:buNone/>
            </a:pPr>
            <a:r>
              <a:rPr lang="en-US" sz="4000" b="1" dirty="0">
                <a:solidFill>
                  <a:schemeClr val="bg1"/>
                </a:solidFill>
              </a:rPr>
              <a:t>Laws for Holy Living Pt. 2</a:t>
            </a:r>
            <a:endParaRPr lang="en-US" sz="4000" dirty="0">
              <a:solidFill>
                <a:schemeClr val="bg1"/>
              </a:solidFill>
            </a:endParaRPr>
          </a:p>
        </p:txBody>
      </p:sp>
      <p:sp>
        <p:nvSpPr>
          <p:cNvPr id="5" name="Slide Number Placeholder 4"/>
          <p:cNvSpPr>
            <a:spLocks noGrp="1"/>
          </p:cNvSpPr>
          <p:nvPr>
            <p:ph type="sldNum" sz="quarter" idx="12"/>
          </p:nvPr>
        </p:nvSpPr>
        <p:spPr/>
        <p:txBody>
          <a:bodyPr/>
          <a:lstStyle/>
          <a:p>
            <a:fld id="{ABE43780-39AE-FD47-8E4A-A7BCC7E08357}" type="slidenum">
              <a:rPr lang="en-US" smtClean="0"/>
              <a:pPr/>
              <a:t>11</a:t>
            </a:fld>
            <a:endParaRPr lang="en-US" dirty="0"/>
          </a:p>
        </p:txBody>
      </p:sp>
      <p:sp>
        <p:nvSpPr>
          <p:cNvPr id="4"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71" y="208470"/>
            <a:ext cx="1428750" cy="1428750"/>
          </a:xfrm>
          <a:prstGeom prst="rect">
            <a:avLst/>
          </a:prstGeom>
        </p:spPr>
      </p:pic>
    </p:spTree>
    <p:extLst>
      <p:ext uri="{BB962C8B-B14F-4D97-AF65-F5344CB8AC3E}">
        <p14:creationId xmlns:p14="http://schemas.microsoft.com/office/powerpoint/2010/main" val="248380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In Leviticus 19, YeHoVaH gave Moses several Instructions, on a variety of topics, to speak to the Children of Israel concerning how they were to conduct themselves in the Land of Israel and wherever they were. The Laws they were given were for His Holy, set apart people to live Holy unto YeHoVaH!</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641508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3800" dirty="0">
                <a:solidFill>
                  <a:schemeClr val="bg1"/>
                </a:solidFill>
                <a:latin typeface="Helvetica" pitchFamily="34" charset="0"/>
                <a:cs typeface="Helvetica" pitchFamily="34" charset="0"/>
              </a:rPr>
              <a:t>Leviticus 19 opens with YeHoVaH speaking to Moses to inform His people that they are to be Holy.</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138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aseline="30000" dirty="0">
                <a:solidFill>
                  <a:schemeClr val="bg1"/>
                </a:solidFill>
              </a:rPr>
              <a:t>Lev 19:1</a:t>
            </a:r>
            <a:r>
              <a:rPr lang="en-US" sz="4000" dirty="0">
                <a:solidFill>
                  <a:schemeClr val="bg1"/>
                </a:solidFill>
              </a:rPr>
              <a:t> And </a:t>
            </a:r>
            <a:r>
              <a:rPr lang="en-US" sz="4000" b="1" u="sng" dirty="0">
                <a:solidFill>
                  <a:schemeClr val="bg1"/>
                </a:solidFill>
              </a:rPr>
              <a:t>the LORD spake</a:t>
            </a:r>
            <a:r>
              <a:rPr lang="en-US" sz="4000" dirty="0">
                <a:solidFill>
                  <a:schemeClr val="bg1"/>
                </a:solidFill>
              </a:rPr>
              <a:t> unto Moses, saying,  </a:t>
            </a:r>
          </a:p>
          <a:p>
            <a:pPr marL="0" indent="0" algn="ctr">
              <a:buNone/>
            </a:pPr>
            <a:r>
              <a:rPr lang="en-US" sz="4000" baseline="30000" dirty="0">
                <a:solidFill>
                  <a:schemeClr val="bg1"/>
                </a:solidFill>
              </a:rPr>
              <a:t>Lev 19:2</a:t>
            </a:r>
            <a:r>
              <a:rPr lang="en-US" sz="4000" dirty="0">
                <a:solidFill>
                  <a:schemeClr val="bg1"/>
                </a:solidFill>
              </a:rPr>
              <a:t> Speak unto all the congregation of the children of Israel, and say unto them, </a:t>
            </a:r>
            <a:r>
              <a:rPr lang="en-US" sz="4000" u="sng" dirty="0">
                <a:solidFill>
                  <a:schemeClr val="bg1"/>
                </a:solidFill>
              </a:rPr>
              <a:t>Ye shall </a:t>
            </a:r>
            <a:r>
              <a:rPr lang="en-US" sz="4000" b="1" u="sng" dirty="0">
                <a:solidFill>
                  <a:schemeClr val="bg1"/>
                </a:solidFill>
              </a:rPr>
              <a:t>be holy</a:t>
            </a:r>
            <a:r>
              <a:rPr lang="en-US" sz="4000" dirty="0">
                <a:solidFill>
                  <a:schemeClr val="bg1"/>
                </a:solidFill>
              </a:rPr>
              <a:t>: for I the LORD your God </a:t>
            </a:r>
            <a:r>
              <a:rPr lang="en-US" sz="4000" i="1" dirty="0">
                <a:solidFill>
                  <a:schemeClr val="bg1"/>
                </a:solidFill>
              </a:rPr>
              <a:t>am </a:t>
            </a:r>
            <a:r>
              <a:rPr lang="en-US" sz="4000" dirty="0">
                <a:solidFill>
                  <a:schemeClr val="bg1"/>
                </a:solidFill>
              </a:rPr>
              <a:t>holy.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93248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3095" y="493381"/>
            <a:ext cx="7677013" cy="4144403"/>
          </a:xfrm>
        </p:spPr>
        <p:txBody>
          <a:bodyPr>
            <a:normAutofit fontScale="77500" lnSpcReduction="20000"/>
          </a:bodyPr>
          <a:lstStyle/>
          <a:p>
            <a:pPr marL="0" indent="0" algn="ctr">
              <a:buNone/>
            </a:pPr>
            <a:r>
              <a:rPr lang="en-US" sz="4000" dirty="0">
                <a:solidFill>
                  <a:schemeClr val="bg1"/>
                </a:solidFill>
              </a:rPr>
              <a:t>Spake – </a:t>
            </a:r>
            <a:r>
              <a:rPr lang="en-US" sz="4000" b="1" dirty="0">
                <a:solidFill>
                  <a:schemeClr val="bg1"/>
                </a:solidFill>
              </a:rPr>
              <a:t>01696 </a:t>
            </a:r>
            <a:r>
              <a:rPr lang="he-IL" sz="4000" dirty="0">
                <a:solidFill>
                  <a:schemeClr val="bg1"/>
                </a:solidFill>
              </a:rPr>
              <a:t>דִּבֵּר </a:t>
            </a:r>
            <a:r>
              <a:rPr lang="en-US" sz="4000" dirty="0">
                <a:solidFill>
                  <a:schemeClr val="bg1"/>
                </a:solidFill>
              </a:rPr>
              <a:t>dabar {daw-bar'} </a:t>
            </a:r>
            <a:r>
              <a:rPr lang="en-US" sz="4000" b="1" dirty="0">
                <a:solidFill>
                  <a:schemeClr val="bg1"/>
                </a:solidFill>
              </a:rPr>
              <a:t>Meaning:  </a:t>
            </a:r>
            <a:r>
              <a:rPr lang="en-US" sz="4000" dirty="0">
                <a:solidFill>
                  <a:schemeClr val="bg1"/>
                </a:solidFill>
              </a:rPr>
              <a:t>1) to speak, declare, converse, command, promise, warn, threaten, sing 1a) (Qal) to speak 1b) (Niphal) to speak with one another, talk 1c) (Piel) 1c1) to speak 1c2) to promise 1d) (Pual) to be spoken 1e) (Hithpael) to speak 1f) (Hiphil) to lead away, put to flight </a:t>
            </a:r>
            <a:r>
              <a:rPr lang="en-US" sz="4000" b="1" dirty="0">
                <a:solidFill>
                  <a:schemeClr val="bg1"/>
                </a:solidFill>
              </a:rPr>
              <a:t>Usage:  </a:t>
            </a:r>
            <a:r>
              <a:rPr lang="en-US" sz="4000" dirty="0">
                <a:solidFill>
                  <a:schemeClr val="bg1"/>
                </a:solidFill>
              </a:rPr>
              <a:t>AV - speak 840, say 118, talk 46, promise 31, tell 25, commune 20, pronounce 14, utter 7, command 4 misc 38; 1143</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52910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Lev 19:2</a:t>
            </a:r>
            <a:r>
              <a:rPr lang="en-US" sz="4000" dirty="0">
                <a:solidFill>
                  <a:schemeClr val="bg1"/>
                </a:solidFill>
              </a:rPr>
              <a:t> </a:t>
            </a:r>
            <a:r>
              <a:rPr lang="en-US" sz="4000" b="1" u="sng" dirty="0">
                <a:solidFill>
                  <a:schemeClr val="bg1"/>
                </a:solidFill>
              </a:rPr>
              <a:t>Speak </a:t>
            </a:r>
            <a:r>
              <a:rPr lang="en-US" sz="4000" dirty="0">
                <a:solidFill>
                  <a:schemeClr val="bg1"/>
                </a:solidFill>
              </a:rPr>
              <a:t>unto all the congregation of the children of Israel, and say unto them, </a:t>
            </a:r>
            <a:r>
              <a:rPr lang="en-US" sz="4000" u="sng" dirty="0">
                <a:solidFill>
                  <a:schemeClr val="bg1"/>
                </a:solidFill>
              </a:rPr>
              <a:t>Ye shall </a:t>
            </a:r>
            <a:r>
              <a:rPr lang="en-US" sz="4000" b="1" u="sng" dirty="0">
                <a:solidFill>
                  <a:schemeClr val="bg1"/>
                </a:solidFill>
              </a:rPr>
              <a:t>be holy</a:t>
            </a:r>
            <a:r>
              <a:rPr lang="en-US" sz="4000" dirty="0">
                <a:solidFill>
                  <a:schemeClr val="bg1"/>
                </a:solidFill>
              </a:rPr>
              <a:t>: for I the LORD your God </a:t>
            </a:r>
            <a:r>
              <a:rPr lang="en-US" sz="4000" i="1" dirty="0">
                <a:solidFill>
                  <a:schemeClr val="bg1"/>
                </a:solidFill>
              </a:rPr>
              <a:t>am </a:t>
            </a:r>
            <a:r>
              <a:rPr lang="en-US" sz="4000" dirty="0">
                <a:solidFill>
                  <a:schemeClr val="bg1"/>
                </a:solidFill>
              </a:rPr>
              <a:t>holy.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06969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3095" y="493381"/>
            <a:ext cx="7677013" cy="4144403"/>
          </a:xfrm>
        </p:spPr>
        <p:txBody>
          <a:bodyPr>
            <a:normAutofit fontScale="77500" lnSpcReduction="20000"/>
          </a:bodyPr>
          <a:lstStyle/>
          <a:p>
            <a:pPr marL="0" indent="0" algn="ctr">
              <a:buNone/>
            </a:pPr>
            <a:r>
              <a:rPr lang="en-US" sz="4000" dirty="0">
                <a:solidFill>
                  <a:schemeClr val="bg1"/>
                </a:solidFill>
              </a:rPr>
              <a:t>Speak – </a:t>
            </a:r>
            <a:r>
              <a:rPr lang="en-US" sz="4000" b="1" dirty="0">
                <a:solidFill>
                  <a:schemeClr val="bg1"/>
                </a:solidFill>
              </a:rPr>
              <a:t>01696 </a:t>
            </a:r>
            <a:r>
              <a:rPr lang="he-IL" sz="4000" dirty="0">
                <a:solidFill>
                  <a:schemeClr val="bg1"/>
                </a:solidFill>
              </a:rPr>
              <a:t>דִּבֵּר </a:t>
            </a:r>
            <a:r>
              <a:rPr lang="en-US" sz="4000" dirty="0">
                <a:solidFill>
                  <a:schemeClr val="bg1"/>
                </a:solidFill>
              </a:rPr>
              <a:t>dabar {daw-bar'} </a:t>
            </a:r>
            <a:r>
              <a:rPr lang="en-US" sz="4000" b="1" dirty="0">
                <a:solidFill>
                  <a:schemeClr val="bg1"/>
                </a:solidFill>
              </a:rPr>
              <a:t>Meaning:  </a:t>
            </a:r>
            <a:r>
              <a:rPr lang="en-US" sz="4000" dirty="0">
                <a:solidFill>
                  <a:schemeClr val="bg1"/>
                </a:solidFill>
              </a:rPr>
              <a:t>1) to speak, declare, converse, command, promise, warn, threaten, sing 1a) (Qal) to speak 1b) (Niphal) to speak with one another, talk 1c) (Piel) 1c1) to speak 1c2) to promise 1d) (Pual) to be spoken 1e) (Hithpael) to speak 1f) (Hiphil) to lead away, put to flight </a:t>
            </a:r>
            <a:r>
              <a:rPr lang="en-US" sz="4000" b="1" dirty="0">
                <a:solidFill>
                  <a:schemeClr val="bg1"/>
                </a:solidFill>
              </a:rPr>
              <a:t>Usage:  </a:t>
            </a:r>
            <a:r>
              <a:rPr lang="en-US" sz="4000" dirty="0">
                <a:solidFill>
                  <a:schemeClr val="bg1"/>
                </a:solidFill>
              </a:rPr>
              <a:t>AV - speak 840, say 118, talk 46, promise 31, tell 25, commune 20, pronounce 14, utter 7, command 4 misc 38; 1143</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34656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Holy – </a:t>
            </a:r>
            <a:r>
              <a:rPr lang="en-US" sz="4000" b="1" dirty="0">
                <a:solidFill>
                  <a:schemeClr val="bg1"/>
                </a:solidFill>
              </a:rPr>
              <a:t>06918 </a:t>
            </a:r>
            <a:r>
              <a:rPr lang="he-IL" sz="4000" dirty="0">
                <a:solidFill>
                  <a:schemeClr val="bg1"/>
                </a:solidFill>
              </a:rPr>
              <a:t>קָדוֹשׁ </a:t>
            </a:r>
            <a:r>
              <a:rPr lang="en-US" sz="4000" dirty="0">
                <a:solidFill>
                  <a:schemeClr val="bg1"/>
                </a:solidFill>
              </a:rPr>
              <a:t>qadowsh {kaw-doshe'} or </a:t>
            </a:r>
            <a:r>
              <a:rPr lang="he-IL" sz="4000" dirty="0">
                <a:solidFill>
                  <a:schemeClr val="bg1"/>
                </a:solidFill>
              </a:rPr>
              <a:t>קָדֹשׁ</a:t>
            </a:r>
            <a:r>
              <a:rPr lang="en-US" sz="4000" dirty="0">
                <a:solidFill>
                  <a:schemeClr val="bg1"/>
                </a:solidFill>
              </a:rPr>
              <a:t> qadosh {kaw-doshe'} </a:t>
            </a:r>
          </a:p>
          <a:p>
            <a:pPr marL="0" indent="0" algn="ctr">
              <a:buNone/>
            </a:pPr>
            <a:r>
              <a:rPr lang="en-US" sz="4000" b="1" dirty="0">
                <a:solidFill>
                  <a:schemeClr val="bg1"/>
                </a:solidFill>
              </a:rPr>
              <a:t>Meaning:  </a:t>
            </a:r>
            <a:r>
              <a:rPr lang="en-US" sz="4000" dirty="0">
                <a:solidFill>
                  <a:schemeClr val="bg1"/>
                </a:solidFill>
              </a:rPr>
              <a:t>1) </a:t>
            </a:r>
            <a:r>
              <a:rPr lang="en-US" sz="4000" u="sng" dirty="0">
                <a:solidFill>
                  <a:schemeClr val="bg1"/>
                </a:solidFill>
              </a:rPr>
              <a:t>sacred</a:t>
            </a:r>
            <a:r>
              <a:rPr lang="en-US" sz="4000" dirty="0">
                <a:solidFill>
                  <a:schemeClr val="bg1"/>
                </a:solidFill>
              </a:rPr>
              <a:t>, </a:t>
            </a:r>
            <a:r>
              <a:rPr lang="en-US" sz="4000" u="sng" dirty="0">
                <a:solidFill>
                  <a:schemeClr val="bg1"/>
                </a:solidFill>
              </a:rPr>
              <a:t>holy</a:t>
            </a:r>
            <a:r>
              <a:rPr lang="en-US" sz="4000" dirty="0">
                <a:solidFill>
                  <a:schemeClr val="bg1"/>
                </a:solidFill>
              </a:rPr>
              <a:t>, Holy One, saint, </a:t>
            </a:r>
            <a:r>
              <a:rPr lang="en-US" sz="4000" b="1" u="sng" dirty="0">
                <a:solidFill>
                  <a:schemeClr val="bg1"/>
                </a:solidFill>
              </a:rPr>
              <a:t>set apart</a:t>
            </a:r>
            <a:r>
              <a:rPr lang="en-US" sz="4000" dirty="0">
                <a:solidFill>
                  <a:schemeClr val="bg1"/>
                </a:solidFill>
              </a:rPr>
              <a:t> </a:t>
            </a:r>
          </a:p>
          <a:p>
            <a:pPr marL="0" indent="0" algn="ctr">
              <a:buNone/>
            </a:pPr>
            <a:r>
              <a:rPr lang="en-US" sz="4000" b="1" dirty="0">
                <a:solidFill>
                  <a:schemeClr val="bg1"/>
                </a:solidFill>
              </a:rPr>
              <a:t>Usage:  </a:t>
            </a:r>
            <a:r>
              <a:rPr lang="en-US" sz="4000" dirty="0">
                <a:solidFill>
                  <a:schemeClr val="bg1"/>
                </a:solidFill>
              </a:rPr>
              <a:t>AV - holy 65, Holy One 39, </a:t>
            </a:r>
            <a:r>
              <a:rPr lang="en-US" sz="4000" b="1" u="sng" dirty="0">
                <a:solidFill>
                  <a:schemeClr val="bg1"/>
                </a:solidFill>
              </a:rPr>
              <a:t>saint</a:t>
            </a:r>
            <a:r>
              <a:rPr lang="en-US" sz="4000" dirty="0">
                <a:solidFill>
                  <a:schemeClr val="bg1"/>
                </a:solidFill>
              </a:rPr>
              <a:t> 12; 116</a:t>
            </a:r>
          </a:p>
          <a:p>
            <a:pPr marL="0" indent="0" algn="ctr">
              <a:buNone/>
            </a:pPr>
            <a:r>
              <a:rPr lang="en-US" sz="4000" dirty="0">
                <a:solidFill>
                  <a:schemeClr val="bg1"/>
                </a:solidFill>
              </a:rPr>
              <a: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06517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Lev 19:19</a:t>
            </a:r>
            <a:r>
              <a:rPr lang="en-US" sz="4000" dirty="0">
                <a:solidFill>
                  <a:schemeClr val="bg1"/>
                </a:solidFill>
              </a:rPr>
              <a:t> Ye shall keep my statutes. Thou shalt not let thy cattle gender with a diverse kind: thou shalt not sow thy field with mingled seed: neither shall a garment mingled of linen and woollen come upon thee.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08384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dirty="0"/>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Statutes – </a:t>
            </a:r>
            <a:r>
              <a:rPr lang="en-US" sz="4000" b="1" dirty="0">
                <a:solidFill>
                  <a:schemeClr val="bg1"/>
                </a:solidFill>
              </a:rPr>
              <a:t>02708 </a:t>
            </a:r>
            <a:r>
              <a:rPr lang="he-IL" sz="4000" dirty="0">
                <a:solidFill>
                  <a:schemeClr val="bg1"/>
                </a:solidFill>
              </a:rPr>
              <a:t>חֻקָּה </a:t>
            </a:r>
            <a:r>
              <a:rPr lang="en-US" sz="4000" dirty="0">
                <a:solidFill>
                  <a:schemeClr val="bg1"/>
                </a:solidFill>
              </a:rPr>
              <a:t>chuqqah {khook-kaw'} </a:t>
            </a:r>
          </a:p>
          <a:p>
            <a:pPr marL="0" indent="0" algn="ctr">
              <a:buNone/>
            </a:pPr>
            <a:r>
              <a:rPr lang="en-US" sz="4000" b="1" dirty="0">
                <a:solidFill>
                  <a:schemeClr val="bg1"/>
                </a:solidFill>
              </a:rPr>
              <a:t>Meaning:  </a:t>
            </a:r>
            <a:r>
              <a:rPr lang="en-US" sz="4000" dirty="0">
                <a:solidFill>
                  <a:schemeClr val="bg1"/>
                </a:solidFill>
              </a:rPr>
              <a:t>1) statute, ordinance, limit, enactment, something prescribed 1a) statute </a:t>
            </a:r>
          </a:p>
          <a:p>
            <a:pPr marL="0" indent="0" algn="ctr">
              <a:buNone/>
            </a:pPr>
            <a:r>
              <a:rPr lang="en-US" sz="4000" b="1" dirty="0">
                <a:solidFill>
                  <a:schemeClr val="bg1"/>
                </a:solidFill>
              </a:rPr>
              <a:t>Usage:  </a:t>
            </a:r>
            <a:r>
              <a:rPr lang="en-US" sz="4000" dirty="0">
                <a:solidFill>
                  <a:schemeClr val="bg1"/>
                </a:solidFill>
              </a:rPr>
              <a:t>AV - statute 77, ordinance 22, custom 2, appointed 1, manners 1, rites 1; 104</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00491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YeHoVaH established the Statutes for His people.</a:t>
            </a:r>
          </a:p>
          <a:p>
            <a:pPr marL="0" indent="0" algn="ctr">
              <a:buNone/>
            </a:pPr>
            <a:r>
              <a:rPr lang="en-US" sz="4000" dirty="0">
                <a:solidFill>
                  <a:schemeClr val="bg1"/>
                </a:solidFill>
              </a:rPr>
              <a:t> </a:t>
            </a:r>
          </a:p>
          <a:p>
            <a:pPr marL="0" indent="0" algn="ctr">
              <a:buNone/>
            </a:pPr>
            <a:r>
              <a:rPr lang="en-US" sz="4000" dirty="0">
                <a:solidFill>
                  <a:schemeClr val="bg1"/>
                </a:solidFill>
              </a:rPr>
              <a:t>The first use of this word is connected to Abraham as Father spoke to Isaac during a famine in Genesis 26.</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48367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Ge 26:1</a:t>
            </a:r>
            <a:r>
              <a:rPr lang="en-US" sz="4000" dirty="0">
                <a:solidFill>
                  <a:schemeClr val="bg1"/>
                </a:solidFill>
              </a:rPr>
              <a:t> And there was a famine in the land, beside the first famine that was in the days of Abraham. And Isaac went unto Abimelech king of the Philistines unto Gerar. </a:t>
            </a:r>
          </a:p>
          <a:p>
            <a:pPr marL="0" indent="0" algn="ctr">
              <a:buNone/>
            </a:pPr>
            <a:r>
              <a:rPr lang="en-US" sz="4000" baseline="30000" dirty="0">
                <a:solidFill>
                  <a:schemeClr val="bg1"/>
                </a:solidFill>
              </a:rPr>
              <a:t>Ge 26:2</a:t>
            </a:r>
            <a:r>
              <a:rPr lang="en-US" sz="4000" dirty="0">
                <a:solidFill>
                  <a:schemeClr val="bg1"/>
                </a:solidFill>
              </a:rPr>
              <a:t> And the LORD appeared unto him, and said, Go not down into Egypt; dwell in the land which I shall tell thee of: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49008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Ge 26:3</a:t>
            </a:r>
            <a:r>
              <a:rPr lang="en-US" sz="4000" dirty="0">
                <a:solidFill>
                  <a:schemeClr val="bg1"/>
                </a:solidFill>
              </a:rPr>
              <a:t> Sojourn in this land, and I will be with thee, and will bless thee; for unto thee, and unto thy seed, I will give all these countries, and I will perform the oath which I sware unto Abraham thy father; </a:t>
            </a:r>
          </a:p>
          <a:p>
            <a:pPr marL="0" indent="0" algn="ctr">
              <a:buNone/>
            </a:pPr>
            <a:r>
              <a:rPr lang="en-US" sz="4000" baseline="30000" dirty="0">
                <a:solidFill>
                  <a:schemeClr val="bg1"/>
                </a:solidFill>
              </a:rPr>
              <a:t>Ge 26:4</a:t>
            </a:r>
            <a:r>
              <a:rPr lang="en-US" sz="4000" dirty="0">
                <a:solidFill>
                  <a:schemeClr val="bg1"/>
                </a:solidFill>
              </a:rPr>
              <a:t> And I will make thy seed to multiply as the stars of heaven, and will give unto thy seed all these countries; and in thy seed shall all the nations of the earth be blessed;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38616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Ge 26:5</a:t>
            </a:r>
            <a:r>
              <a:rPr lang="en-US" sz="4000" dirty="0">
                <a:solidFill>
                  <a:schemeClr val="bg1"/>
                </a:solidFill>
              </a:rPr>
              <a:t> Because that Abraham </a:t>
            </a:r>
            <a:r>
              <a:rPr lang="en-US" sz="4000" u="sng" dirty="0">
                <a:solidFill>
                  <a:schemeClr val="bg1"/>
                </a:solidFill>
              </a:rPr>
              <a:t>obeyed my voice</a:t>
            </a:r>
            <a:r>
              <a:rPr lang="en-US" sz="4000" dirty="0">
                <a:solidFill>
                  <a:schemeClr val="bg1"/>
                </a:solidFill>
              </a:rPr>
              <a:t>, and </a:t>
            </a:r>
            <a:r>
              <a:rPr lang="en-US" sz="4000" u="sng" dirty="0">
                <a:solidFill>
                  <a:schemeClr val="bg1"/>
                </a:solidFill>
              </a:rPr>
              <a:t>kept my charge</a:t>
            </a:r>
            <a:r>
              <a:rPr lang="en-US" sz="4000" dirty="0">
                <a:solidFill>
                  <a:schemeClr val="bg1"/>
                </a:solidFill>
              </a:rPr>
              <a:t>, my </a:t>
            </a:r>
            <a:r>
              <a:rPr lang="en-US" sz="4000" u="sng" dirty="0">
                <a:solidFill>
                  <a:schemeClr val="bg1"/>
                </a:solidFill>
              </a:rPr>
              <a:t>commandments</a:t>
            </a:r>
            <a:r>
              <a:rPr lang="en-US" sz="4000" dirty="0">
                <a:solidFill>
                  <a:schemeClr val="bg1"/>
                </a:solidFill>
              </a:rPr>
              <a:t>, my </a:t>
            </a:r>
            <a:r>
              <a:rPr lang="en-US" sz="4000" u="sng" dirty="0">
                <a:solidFill>
                  <a:schemeClr val="bg1"/>
                </a:solidFill>
              </a:rPr>
              <a:t>statutes</a:t>
            </a:r>
            <a:r>
              <a:rPr lang="en-US" sz="4000" dirty="0">
                <a:solidFill>
                  <a:schemeClr val="bg1"/>
                </a:solidFill>
              </a:rPr>
              <a:t>, and my </a:t>
            </a:r>
            <a:r>
              <a:rPr lang="en-US" sz="4000" u="sng" dirty="0">
                <a:solidFill>
                  <a:schemeClr val="bg1"/>
                </a:solidFill>
              </a:rPr>
              <a:t>laws</a:t>
            </a:r>
            <a:r>
              <a:rPr lang="en-US" sz="4000" dirty="0">
                <a:solidFill>
                  <a:schemeClr val="bg1"/>
                </a:solidFill>
              </a:rPr>
              <a:t>.</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964277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The Commands</a:t>
            </a:r>
          </a:p>
          <a:p>
            <a:pPr algn="ctr"/>
            <a:r>
              <a:rPr lang="en-US" sz="4000" dirty="0">
                <a:solidFill>
                  <a:schemeClr val="bg1"/>
                </a:solidFill>
              </a:rPr>
              <a:t>No cross breeding of animals </a:t>
            </a:r>
          </a:p>
          <a:p>
            <a:pPr algn="ctr"/>
            <a:r>
              <a:rPr lang="en-US" sz="4000" dirty="0">
                <a:solidFill>
                  <a:schemeClr val="bg1"/>
                </a:solidFill>
              </a:rPr>
              <a:t>No mingling or mixing of seed together</a:t>
            </a:r>
          </a:p>
          <a:p>
            <a:pPr algn="ctr"/>
            <a:r>
              <a:rPr lang="en-US" sz="4000" dirty="0">
                <a:solidFill>
                  <a:schemeClr val="bg1"/>
                </a:solidFill>
              </a:rPr>
              <a:t>No mingling of linen and wool</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281343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Lev 19:20</a:t>
            </a:r>
            <a:r>
              <a:rPr lang="en-US" sz="4000" dirty="0">
                <a:solidFill>
                  <a:schemeClr val="bg1"/>
                </a:solidFill>
              </a:rPr>
              <a:t> And whosoever lieth carnally with a woman, that </a:t>
            </a:r>
            <a:r>
              <a:rPr lang="en-US" sz="4000" i="1" dirty="0">
                <a:solidFill>
                  <a:schemeClr val="bg1"/>
                </a:solidFill>
              </a:rPr>
              <a:t>is </a:t>
            </a:r>
            <a:r>
              <a:rPr lang="en-US" sz="4000" dirty="0">
                <a:solidFill>
                  <a:schemeClr val="bg1"/>
                </a:solidFill>
              </a:rPr>
              <a:t>a bondmaid, betrothed to an husband, and not at all redeemed, nor freedom given her; she shall be </a:t>
            </a:r>
            <a:r>
              <a:rPr lang="en-US" sz="4000" b="1" dirty="0">
                <a:solidFill>
                  <a:schemeClr val="bg1"/>
                </a:solidFill>
              </a:rPr>
              <a:t>scourged</a:t>
            </a:r>
            <a:r>
              <a:rPr lang="en-US" sz="4000" dirty="0">
                <a:solidFill>
                  <a:schemeClr val="bg1"/>
                </a:solidFill>
              </a:rPr>
              <a:t>; they shall not be put to death, because she was not free.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50411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 </a:t>
            </a:r>
          </a:p>
          <a:p>
            <a:pPr marL="0" indent="0" algn="ctr">
              <a:buNone/>
            </a:pPr>
            <a:r>
              <a:rPr lang="en-US" sz="4000" dirty="0">
                <a:solidFill>
                  <a:schemeClr val="bg1"/>
                </a:solidFill>
              </a:rPr>
              <a:t>Scourged – </a:t>
            </a:r>
            <a:r>
              <a:rPr lang="en-US" sz="4000" b="1" dirty="0">
                <a:solidFill>
                  <a:schemeClr val="bg1"/>
                </a:solidFill>
              </a:rPr>
              <a:t>01244 </a:t>
            </a:r>
            <a:r>
              <a:rPr lang="he-IL" sz="4000" dirty="0">
                <a:solidFill>
                  <a:schemeClr val="bg1"/>
                </a:solidFill>
              </a:rPr>
              <a:t>בִּקֹּרֶת </a:t>
            </a:r>
            <a:r>
              <a:rPr lang="en-US" sz="4000" dirty="0">
                <a:solidFill>
                  <a:schemeClr val="bg1"/>
                </a:solidFill>
              </a:rPr>
              <a:t>biqqoreth {bik-ko-reth} </a:t>
            </a:r>
          </a:p>
          <a:p>
            <a:pPr marL="0" indent="0" algn="ctr">
              <a:buNone/>
            </a:pPr>
            <a:r>
              <a:rPr lang="en-US" sz="4000" b="1" dirty="0">
                <a:solidFill>
                  <a:schemeClr val="bg1"/>
                </a:solidFill>
              </a:rPr>
              <a:t>Meaning:  </a:t>
            </a:r>
            <a:r>
              <a:rPr lang="en-US" sz="4000" dirty="0">
                <a:solidFill>
                  <a:schemeClr val="bg1"/>
                </a:solidFill>
              </a:rPr>
              <a:t>1) punishment (after judicial enquiry), compensation </a:t>
            </a:r>
          </a:p>
          <a:p>
            <a:pPr marL="0" indent="0" algn="ctr">
              <a:buNone/>
            </a:pPr>
            <a:r>
              <a:rPr lang="en-US" sz="4000" b="1" dirty="0">
                <a:solidFill>
                  <a:schemeClr val="bg1"/>
                </a:solidFill>
              </a:rPr>
              <a:t>Usage:  </a:t>
            </a:r>
            <a:r>
              <a:rPr lang="en-US" sz="4000" dirty="0">
                <a:solidFill>
                  <a:schemeClr val="bg1"/>
                </a:solidFill>
              </a:rPr>
              <a:t>AV - scourged 1; 1</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15949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There was to be no sexual relationship with a betrothed bondwoman.</a:t>
            </a:r>
          </a:p>
          <a:p>
            <a:pPr marL="0" indent="0" algn="ctr">
              <a:buNone/>
            </a:pPr>
            <a:r>
              <a:rPr lang="en-US" sz="4000" dirty="0">
                <a:solidFill>
                  <a:schemeClr val="bg1"/>
                </a:solidFill>
              </a:rPr>
              <a:t>First, there is an investigation into the matter to determine the verdict.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85238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The Hebrew word for </a:t>
            </a:r>
            <a:r>
              <a:rPr lang="en-US" sz="4000" u="sng" dirty="0">
                <a:solidFill>
                  <a:schemeClr val="bg1"/>
                </a:solidFill>
              </a:rPr>
              <a:t>scourge </a:t>
            </a:r>
            <a:r>
              <a:rPr lang="en-US" sz="4000" dirty="0">
                <a:solidFill>
                  <a:schemeClr val="bg1"/>
                </a:solidFill>
              </a:rPr>
              <a:t>indicates she shall be punished or compensated. </a:t>
            </a:r>
          </a:p>
          <a:p>
            <a:pPr marL="0" indent="0" algn="ctr">
              <a:buNone/>
            </a:pPr>
            <a:r>
              <a:rPr lang="en-US" sz="4000" dirty="0">
                <a:solidFill>
                  <a:schemeClr val="bg1"/>
                </a:solidFill>
              </a:rPr>
              <a:t>The man who sinned must bring and offering for an atonement for his sin.</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41457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500" y="285751"/>
            <a:ext cx="8235950" cy="4481512"/>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endParaRPr lang="en-US" sz="4400" dirty="0">
              <a:solidFill>
                <a:schemeClr val="bg1"/>
              </a:solidFill>
              <a:latin typeface="Helvetica" panose="020B0604020202020204" pitchFamily="34" charset="0"/>
              <a:cs typeface="Helvetica" panose="020B0604020202020204" pitchFamily="34" charset="0"/>
            </a:endParaRPr>
          </a:p>
          <a:p>
            <a:pPr algn="ctr">
              <a:buNone/>
            </a:pPr>
            <a:r>
              <a:rPr lang="en-US" sz="4400" dirty="0">
                <a:solidFill>
                  <a:schemeClr val="bg1"/>
                </a:solidFill>
                <a:latin typeface="Helvetica" panose="020B0604020202020204" pitchFamily="34" charset="0"/>
                <a:cs typeface="Helvetica" panose="020B0604020202020204" pitchFamily="34" charset="0"/>
              </a:rPr>
              <a:t>Welcome to </a:t>
            </a:r>
          </a:p>
          <a:p>
            <a:pPr algn="ctr">
              <a:buNone/>
            </a:pPr>
            <a:r>
              <a:rPr lang="en-US" sz="4400" dirty="0">
                <a:solidFill>
                  <a:schemeClr val="bg1"/>
                </a:solidFill>
                <a:latin typeface="Helvetica" panose="020B0604020202020204" pitchFamily="34" charset="0"/>
                <a:cs typeface="Helvetica" panose="020B0604020202020204" pitchFamily="34" charset="0"/>
              </a:rPr>
              <a:t>Searching the Scriptures</a:t>
            </a:r>
            <a:endParaRPr lang="en-US" sz="4400" dirty="0">
              <a:solidFill>
                <a:schemeClr val="bg1"/>
              </a:solidFill>
            </a:endParaRPr>
          </a:p>
        </p:txBody>
      </p:sp>
      <p:sp>
        <p:nvSpPr>
          <p:cNvPr id="5" name="Slide Number Placeholder 4"/>
          <p:cNvSpPr>
            <a:spLocks noGrp="1"/>
          </p:cNvSpPr>
          <p:nvPr>
            <p:ph type="sldNum" sz="quarter" idx="12"/>
          </p:nvPr>
        </p:nvSpPr>
        <p:spPr/>
        <p:txBody>
          <a:bodyPr/>
          <a:lstStyle/>
          <a:p>
            <a:fld id="{ABE43780-39AE-FD47-8E4A-A7BCC7E08357}" type="slidenum">
              <a:rPr lang="en-US" smtClean="0"/>
              <a:pPr/>
              <a:t>3</a:t>
            </a:fld>
            <a:endParaRPr lang="en-US" dirty="0"/>
          </a:p>
        </p:txBody>
      </p:sp>
      <p:sp>
        <p:nvSpPr>
          <p:cNvPr id="4"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2459517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Lev 19:21</a:t>
            </a:r>
            <a:r>
              <a:rPr lang="en-US" sz="4000" dirty="0">
                <a:solidFill>
                  <a:schemeClr val="bg1"/>
                </a:solidFill>
              </a:rPr>
              <a:t> And he shall bring his trespass offering unto the LORD, unto the door of the tabernacle of the congregation, </a:t>
            </a:r>
            <a:r>
              <a:rPr lang="en-US" sz="4000" i="1" dirty="0">
                <a:solidFill>
                  <a:schemeClr val="bg1"/>
                </a:solidFill>
              </a:rPr>
              <a:t>even </a:t>
            </a:r>
            <a:r>
              <a:rPr lang="en-US" sz="4000" dirty="0">
                <a:solidFill>
                  <a:schemeClr val="bg1"/>
                </a:solidFill>
              </a:rPr>
              <a:t>a ram for a trespass offering. </a:t>
            </a:r>
          </a:p>
          <a:p>
            <a:pPr marL="0" indent="0" algn="ctr">
              <a:buNone/>
            </a:pPr>
            <a:r>
              <a:rPr lang="en-US" sz="4000" baseline="30000" dirty="0">
                <a:solidFill>
                  <a:schemeClr val="bg1"/>
                </a:solidFill>
              </a:rPr>
              <a:t>Lev 19:22</a:t>
            </a:r>
            <a:r>
              <a:rPr lang="en-US" sz="4000" dirty="0">
                <a:solidFill>
                  <a:schemeClr val="bg1"/>
                </a:solidFill>
              </a:rPr>
              <a:t> And the priest shall make an atonement for him with the ram of the trespass offering before the LORD for his sin which he hath done: and the sin which he hath done shall be forgiven him.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9009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Lev 19:23</a:t>
            </a:r>
            <a:r>
              <a:rPr lang="en-US" sz="4000" dirty="0">
                <a:solidFill>
                  <a:schemeClr val="bg1"/>
                </a:solidFill>
              </a:rPr>
              <a:t> And when ye shall come into the land, and shall have planted all manner of trees for food, then ye shall count </a:t>
            </a:r>
            <a:r>
              <a:rPr lang="en-US" sz="4000" b="1" dirty="0">
                <a:solidFill>
                  <a:schemeClr val="bg1"/>
                </a:solidFill>
              </a:rPr>
              <a:t>the fruit</a:t>
            </a:r>
            <a:r>
              <a:rPr lang="en-US" sz="4000" dirty="0">
                <a:solidFill>
                  <a:schemeClr val="bg1"/>
                </a:solidFill>
              </a:rPr>
              <a:t> thereof as uncircumcised: </a:t>
            </a:r>
            <a:r>
              <a:rPr lang="en-US" sz="4000" u="sng" dirty="0">
                <a:solidFill>
                  <a:schemeClr val="bg1"/>
                </a:solidFill>
              </a:rPr>
              <a:t>three years</a:t>
            </a:r>
            <a:r>
              <a:rPr lang="en-US" sz="4000" dirty="0">
                <a:solidFill>
                  <a:schemeClr val="bg1"/>
                </a:solidFill>
              </a:rPr>
              <a:t> shall it be as uncircumcised unto you: it shall not be eaten of.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4109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Lev 19:24</a:t>
            </a:r>
            <a:r>
              <a:rPr lang="en-US" sz="4000" dirty="0">
                <a:solidFill>
                  <a:schemeClr val="bg1"/>
                </a:solidFill>
              </a:rPr>
              <a:t> But in the </a:t>
            </a:r>
            <a:r>
              <a:rPr lang="en-US" sz="4000" u="sng" dirty="0">
                <a:solidFill>
                  <a:schemeClr val="bg1"/>
                </a:solidFill>
              </a:rPr>
              <a:t>fourth year</a:t>
            </a:r>
            <a:r>
              <a:rPr lang="en-US" sz="4000" dirty="0">
                <a:solidFill>
                  <a:schemeClr val="bg1"/>
                </a:solidFill>
              </a:rPr>
              <a:t> </a:t>
            </a:r>
            <a:r>
              <a:rPr lang="en-US" sz="4000" b="1" dirty="0">
                <a:solidFill>
                  <a:schemeClr val="bg1"/>
                </a:solidFill>
              </a:rPr>
              <a:t>all the fruit</a:t>
            </a:r>
            <a:r>
              <a:rPr lang="en-US" sz="4000" dirty="0">
                <a:solidFill>
                  <a:schemeClr val="bg1"/>
                </a:solidFill>
              </a:rPr>
              <a:t> thereof </a:t>
            </a:r>
            <a:r>
              <a:rPr lang="en-US" sz="4000" b="1" dirty="0">
                <a:solidFill>
                  <a:schemeClr val="bg1"/>
                </a:solidFill>
              </a:rPr>
              <a:t>shall be holy to praise the LORD</a:t>
            </a:r>
            <a:r>
              <a:rPr lang="en-US" sz="4000" dirty="0">
                <a:solidFill>
                  <a:schemeClr val="bg1"/>
                </a:solidFill>
              </a:rPr>
              <a:t> </a:t>
            </a:r>
            <a:r>
              <a:rPr lang="en-US" sz="4000" i="1" dirty="0">
                <a:solidFill>
                  <a:schemeClr val="bg1"/>
                </a:solidFill>
              </a:rPr>
              <a:t>withal. </a:t>
            </a:r>
            <a:endParaRPr lang="en-US" sz="4000" dirty="0">
              <a:solidFill>
                <a:schemeClr val="bg1"/>
              </a:solidFill>
            </a:endParaRPr>
          </a:p>
          <a:p>
            <a:pPr marL="0" indent="0" algn="ctr">
              <a:buNone/>
            </a:pPr>
            <a:r>
              <a:rPr lang="en-US" sz="4000" baseline="30000" dirty="0">
                <a:solidFill>
                  <a:schemeClr val="bg1"/>
                </a:solidFill>
              </a:rPr>
              <a:t>Lev 19:25</a:t>
            </a:r>
            <a:r>
              <a:rPr lang="en-US" sz="4000" dirty="0">
                <a:solidFill>
                  <a:schemeClr val="bg1"/>
                </a:solidFill>
              </a:rPr>
              <a:t> And in </a:t>
            </a:r>
            <a:r>
              <a:rPr lang="en-US" sz="4000" b="1" dirty="0">
                <a:solidFill>
                  <a:schemeClr val="bg1"/>
                </a:solidFill>
              </a:rPr>
              <a:t>the fifth year shall ye eat of the fruit thereof</a:t>
            </a:r>
            <a:r>
              <a:rPr lang="en-US" sz="4000" dirty="0">
                <a:solidFill>
                  <a:schemeClr val="bg1"/>
                </a:solidFill>
              </a:rPr>
              <a:t>, that it may yield unto you the increase thereof: I </a:t>
            </a:r>
            <a:r>
              <a:rPr lang="en-US" sz="4000" i="1" dirty="0">
                <a:solidFill>
                  <a:schemeClr val="bg1"/>
                </a:solidFill>
              </a:rPr>
              <a:t>am </a:t>
            </a:r>
            <a:r>
              <a:rPr lang="en-US" sz="4000" dirty="0">
                <a:solidFill>
                  <a:schemeClr val="bg1"/>
                </a:solidFill>
              </a:rPr>
              <a:t>the LORD your God.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97118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endParaRPr lang="en-US" sz="4000" dirty="0">
              <a:solidFill>
                <a:schemeClr val="bg1"/>
              </a:solidFill>
            </a:endParaRPr>
          </a:p>
          <a:p>
            <a:pPr marL="0" indent="0" algn="ctr">
              <a:buNone/>
            </a:pPr>
            <a:r>
              <a:rPr lang="en-US" sz="4000" dirty="0">
                <a:solidFill>
                  <a:schemeClr val="bg1"/>
                </a:solidFill>
              </a:rPr>
              <a:t>The age of the tree does not determine when the count begins. The count begins when the tree first produces fruit.</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61177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Lev 19:26</a:t>
            </a:r>
            <a:r>
              <a:rPr lang="en-US" sz="4000" dirty="0">
                <a:solidFill>
                  <a:schemeClr val="bg1"/>
                </a:solidFill>
              </a:rPr>
              <a:t> Ye shall not eat </a:t>
            </a:r>
            <a:r>
              <a:rPr lang="en-US" sz="4000" i="1" dirty="0">
                <a:solidFill>
                  <a:schemeClr val="bg1"/>
                </a:solidFill>
              </a:rPr>
              <a:t>any thing </a:t>
            </a:r>
            <a:r>
              <a:rPr lang="en-US" sz="4000" dirty="0">
                <a:solidFill>
                  <a:schemeClr val="bg1"/>
                </a:solidFill>
              </a:rPr>
              <a:t>with the blood: neither shall ye use enchantment, nor observe times. </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12125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The blood of the animal had to be properly disposed of and not visible while eating the beast that was killed.</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786568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Dt 12:22</a:t>
            </a:r>
            <a:r>
              <a:rPr lang="en-US" sz="4000" dirty="0">
                <a:solidFill>
                  <a:schemeClr val="bg1"/>
                </a:solidFill>
              </a:rPr>
              <a:t> Even as the roebuck and the hart is eaten, so thou shalt eat them: the unclean and the clean shall eat </a:t>
            </a:r>
            <a:r>
              <a:rPr lang="en-US" sz="4000" i="1" dirty="0">
                <a:solidFill>
                  <a:schemeClr val="bg1"/>
                </a:solidFill>
              </a:rPr>
              <a:t>of </a:t>
            </a:r>
            <a:r>
              <a:rPr lang="en-US" sz="4000" dirty="0">
                <a:solidFill>
                  <a:schemeClr val="bg1"/>
                </a:solidFill>
              </a:rPr>
              <a:t>them alike. </a:t>
            </a:r>
          </a:p>
          <a:p>
            <a:pPr marL="0" indent="0" algn="ctr">
              <a:buNone/>
            </a:pPr>
            <a:r>
              <a:rPr lang="en-US" sz="4000" baseline="30000" dirty="0">
                <a:solidFill>
                  <a:schemeClr val="bg1"/>
                </a:solidFill>
              </a:rPr>
              <a:t>Dt 12:23</a:t>
            </a:r>
            <a:r>
              <a:rPr lang="en-US" sz="4000" dirty="0">
                <a:solidFill>
                  <a:schemeClr val="bg1"/>
                </a:solidFill>
              </a:rPr>
              <a:t> Only be sure that thou eat not the blood: for the blood </a:t>
            </a:r>
            <a:r>
              <a:rPr lang="en-US" sz="4000" i="1" dirty="0">
                <a:solidFill>
                  <a:schemeClr val="bg1"/>
                </a:solidFill>
              </a:rPr>
              <a:t>is </a:t>
            </a:r>
            <a:r>
              <a:rPr lang="en-US" sz="4000" dirty="0">
                <a:solidFill>
                  <a:schemeClr val="bg1"/>
                </a:solidFill>
              </a:rPr>
              <a:t>the life; and thou mayest not eat the life with the flesh.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33519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Dt 12:24</a:t>
            </a:r>
            <a:r>
              <a:rPr lang="en-US" sz="4000" dirty="0">
                <a:solidFill>
                  <a:schemeClr val="bg1"/>
                </a:solidFill>
              </a:rPr>
              <a:t> Thou shalt not eat it; thou shalt pour it upon the earth as water. </a:t>
            </a:r>
          </a:p>
          <a:p>
            <a:pPr marL="0" indent="0" algn="ctr">
              <a:buNone/>
            </a:pPr>
            <a:r>
              <a:rPr lang="en-US" sz="4000" baseline="30000" dirty="0">
                <a:solidFill>
                  <a:schemeClr val="bg1"/>
                </a:solidFill>
              </a:rPr>
              <a:t>Dt 12:25</a:t>
            </a:r>
            <a:r>
              <a:rPr lang="en-US" sz="4000" dirty="0">
                <a:solidFill>
                  <a:schemeClr val="bg1"/>
                </a:solidFill>
              </a:rPr>
              <a:t> Thou shalt not eat it; that it may go well with thee, and with thy children after thee, when thou shalt do </a:t>
            </a:r>
            <a:r>
              <a:rPr lang="en-US" sz="4000" i="1" dirty="0">
                <a:solidFill>
                  <a:schemeClr val="bg1"/>
                </a:solidFill>
              </a:rPr>
              <a:t>that which is </a:t>
            </a:r>
            <a:r>
              <a:rPr lang="en-US" sz="4000" dirty="0">
                <a:solidFill>
                  <a:schemeClr val="bg1"/>
                </a:solidFill>
              </a:rPr>
              <a:t>right in the sight of the LORD.</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09427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Lev 19:27</a:t>
            </a:r>
            <a:r>
              <a:rPr lang="en-US" sz="4000" dirty="0">
                <a:solidFill>
                  <a:schemeClr val="bg1"/>
                </a:solidFill>
              </a:rPr>
              <a:t> Ye shall not round the corners of your heads, neither shalt thou mar the corners of thy beard.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897874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baseline="30000" dirty="0">
                <a:solidFill>
                  <a:schemeClr val="bg1"/>
                </a:solidFill>
              </a:rPr>
              <a:t>Lev 19:27</a:t>
            </a:r>
            <a:r>
              <a:rPr lang="en-US" sz="4000" dirty="0">
                <a:solidFill>
                  <a:schemeClr val="bg1"/>
                </a:solidFill>
              </a:rPr>
              <a:t> “ ‘Do not cut the hair at the sides of your head or clip off the edges of your beard. HNV</a:t>
            </a:r>
          </a:p>
          <a:p>
            <a:pPr marL="0" indent="0" algn="ctr">
              <a:buNone/>
            </a:pPr>
            <a:r>
              <a:rPr lang="en-US" sz="4000" dirty="0">
                <a:solidFill>
                  <a:schemeClr val="bg1"/>
                </a:solidFill>
              </a:rPr>
              <a:t>  </a:t>
            </a:r>
          </a:p>
          <a:p>
            <a:pPr marL="0" indent="0" algn="ctr">
              <a:buNone/>
            </a:pPr>
            <a:r>
              <a:rPr lang="en-US" sz="4000" baseline="30000" dirty="0">
                <a:solidFill>
                  <a:schemeClr val="bg1"/>
                </a:solidFill>
              </a:rPr>
              <a:t>Lev 19:27</a:t>
            </a:r>
            <a:r>
              <a:rPr lang="en-US" sz="4000" dirty="0">
                <a:solidFill>
                  <a:schemeClr val="bg1"/>
                </a:solidFill>
              </a:rPr>
              <a:t> You shall not round the corners of the hair of your heads nor trim the corners of your beard [as some idolaters do]. AMP</a:t>
            </a:r>
          </a:p>
          <a:p>
            <a:pPr marL="0" indent="0" algn="ctr">
              <a:buNone/>
            </a:pPr>
            <a:r>
              <a:rPr lang="en-US" sz="4000" dirty="0">
                <a:solidFill>
                  <a:schemeClr val="bg1"/>
                </a:solidFill>
              </a:rPr>
              <a:t> </a:t>
            </a:r>
          </a:p>
          <a:p>
            <a:pPr marL="0" indent="0" algn="ctr">
              <a:buNone/>
            </a:pPr>
            <a:r>
              <a:rPr lang="en-US" sz="4000" baseline="30000" dirty="0">
                <a:solidFill>
                  <a:schemeClr val="bg1"/>
                </a:solidFill>
              </a:rPr>
              <a:t>LEV 19:27</a:t>
            </a:r>
            <a:r>
              <a:rPr lang="en-US" sz="4000" dirty="0">
                <a:solidFill>
                  <a:schemeClr val="bg1"/>
                </a:solidFill>
              </a:rPr>
              <a:t> ‘ You shall not round off the side-growth of your heads nor harm the edges of your beard. NASV</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43846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812" y="657225"/>
            <a:ext cx="8964769"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4400" b="1" dirty="0">
                <a:solidFill>
                  <a:schemeClr val="bg1"/>
                </a:solidFill>
              </a:rPr>
              <a:t>Leviticus 19:19-37</a:t>
            </a:r>
          </a:p>
          <a:p>
            <a:pPr marL="0" indent="0" algn="ctr">
              <a:buNone/>
            </a:pPr>
            <a:r>
              <a:rPr lang="en-US" sz="4400" b="1" dirty="0">
                <a:solidFill>
                  <a:schemeClr val="bg1"/>
                </a:solidFill>
              </a:rPr>
              <a:t>Laws for Holy Living Pt. 2</a:t>
            </a:r>
            <a:endParaRPr lang="en-US" sz="4400" dirty="0">
              <a:solidFill>
                <a:schemeClr val="bg1"/>
              </a:solidFill>
            </a:endParaRPr>
          </a:p>
        </p:txBody>
      </p:sp>
      <p:sp>
        <p:nvSpPr>
          <p:cNvPr id="5" name="Slide Number Placeholder 4"/>
          <p:cNvSpPr>
            <a:spLocks noGrp="1"/>
          </p:cNvSpPr>
          <p:nvPr>
            <p:ph type="sldNum" sz="quarter" idx="12"/>
          </p:nvPr>
        </p:nvSpPr>
        <p:spPr/>
        <p:txBody>
          <a:bodyPr/>
          <a:lstStyle/>
          <a:p>
            <a:fld id="{ABE43780-39AE-FD47-8E4A-A7BCC7E08357}" type="slidenum">
              <a:rPr lang="en-US" smtClean="0"/>
              <a:pPr/>
              <a:t>4</a:t>
            </a:fld>
            <a:endParaRPr lang="en-US" dirty="0"/>
          </a:p>
        </p:txBody>
      </p:sp>
      <p:sp>
        <p:nvSpPr>
          <p:cNvPr id="4"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000" baseline="30000" dirty="0">
                <a:solidFill>
                  <a:schemeClr val="bg1"/>
                </a:solidFill>
              </a:rPr>
              <a:t>Lev 19:27</a:t>
            </a:r>
            <a:r>
              <a:rPr lang="en-US" sz="4000" dirty="0">
                <a:solidFill>
                  <a:schemeClr val="bg1"/>
                </a:solidFill>
              </a:rPr>
              <a:t> —Ye shall not shave the corners of your head round, neither shalt thou mutilate the corners of thy beard. Darby</a:t>
            </a:r>
          </a:p>
          <a:p>
            <a:pPr marL="0" indent="0" algn="ctr">
              <a:buNone/>
            </a:pPr>
            <a:r>
              <a:rPr lang="en-US" sz="4000" dirty="0">
                <a:solidFill>
                  <a:schemeClr val="bg1"/>
                </a:solidFill>
              </a:rPr>
              <a:t> </a:t>
            </a:r>
          </a:p>
          <a:p>
            <a:pPr marL="0" indent="0" algn="ctr">
              <a:buNone/>
            </a:pPr>
            <a:r>
              <a:rPr lang="en-US" sz="4000" baseline="30000" dirty="0">
                <a:solidFill>
                  <a:schemeClr val="bg1"/>
                </a:solidFill>
              </a:rPr>
              <a:t>Lev 19:27</a:t>
            </a:r>
            <a:r>
              <a:rPr lang="en-US" sz="4000" dirty="0">
                <a:solidFill>
                  <a:schemeClr val="bg1"/>
                </a:solidFill>
              </a:rPr>
              <a:t> “Do not trim off the hair on your temples or clip the edges of your beards. NLT</a:t>
            </a:r>
          </a:p>
          <a:p>
            <a:pPr marL="0" indent="0" algn="ctr">
              <a:buNone/>
            </a:pPr>
            <a:r>
              <a:rPr lang="en-US" sz="4000" dirty="0">
                <a:solidFill>
                  <a:schemeClr val="bg1"/>
                </a:solidFill>
              </a:rPr>
              <a:t> </a:t>
            </a:r>
          </a:p>
          <a:p>
            <a:pPr marL="0" indent="0" algn="ctr">
              <a:buNone/>
            </a:pPr>
            <a:r>
              <a:rPr lang="en-US" sz="4000" baseline="30000" dirty="0">
                <a:solidFill>
                  <a:schemeClr val="bg1"/>
                </a:solidFill>
              </a:rPr>
              <a:t>27</a:t>
            </a:r>
            <a:r>
              <a:rPr lang="en-US" sz="4000" dirty="0">
                <a:solidFill>
                  <a:schemeClr val="bg1"/>
                </a:solidFill>
              </a:rPr>
              <a:t> You shall not round off the hair on your temples or mar the edges of your beard. NRSV</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159762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baseline="30000" dirty="0">
                <a:solidFill>
                  <a:schemeClr val="bg1"/>
                </a:solidFill>
              </a:rPr>
              <a:t>Lev 19:27</a:t>
            </a:r>
            <a:r>
              <a:rPr lang="en-US" sz="4000" dirty="0">
                <a:solidFill>
                  <a:schemeClr val="bg1"/>
                </a:solidFill>
              </a:rPr>
              <a:t> Ye shall not round the corners of your heads, neither shalt thou mar the corners of thy beard. KJV</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528029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Round – </a:t>
            </a:r>
            <a:r>
              <a:rPr lang="en-US" sz="4000" b="1" dirty="0">
                <a:solidFill>
                  <a:schemeClr val="bg1"/>
                </a:solidFill>
              </a:rPr>
              <a:t>05362 </a:t>
            </a:r>
            <a:r>
              <a:rPr lang="he-IL" sz="4000" dirty="0">
                <a:solidFill>
                  <a:schemeClr val="bg1"/>
                </a:solidFill>
              </a:rPr>
              <a:t>נָקַף </a:t>
            </a:r>
            <a:r>
              <a:rPr lang="en-US" sz="4000" dirty="0">
                <a:solidFill>
                  <a:schemeClr val="bg1"/>
                </a:solidFill>
              </a:rPr>
              <a:t> naqaph {naw-kaf'} </a:t>
            </a:r>
          </a:p>
          <a:p>
            <a:pPr marL="0" indent="0" algn="ctr">
              <a:buNone/>
            </a:pPr>
            <a:r>
              <a:rPr lang="en-US" sz="4000" b="1" dirty="0">
                <a:solidFill>
                  <a:schemeClr val="bg1"/>
                </a:solidFill>
              </a:rPr>
              <a:t>Meaning:  </a:t>
            </a:r>
            <a:r>
              <a:rPr lang="en-US" sz="4000" dirty="0">
                <a:solidFill>
                  <a:schemeClr val="bg1"/>
                </a:solidFill>
              </a:rPr>
              <a:t>1) to strike, strike off 1a) (Piel) to strike off skin 2) to go around, compass, round 2a) (Qal) to go around 2b) (Hiphil) 2b1) to go around, surround, encompass, enclose 2b2) to make the round, complete the circuit 2b3) to make round, round off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11089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rPr>
              <a:t>Usage:  </a:t>
            </a:r>
            <a:r>
              <a:rPr lang="en-US" sz="4000" dirty="0">
                <a:solidFill>
                  <a:schemeClr val="bg1"/>
                </a:solidFill>
              </a:rPr>
              <a:t>AV - compass 7, go round about 3, go about 2, compass about 2, destroy 1, down 1, inclosed 1, kill 1, round 1; 19</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202557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5459" y="434176"/>
            <a:ext cx="7519131" cy="4080675"/>
          </a:xfrm>
        </p:spPr>
        <p:txBody>
          <a:bodyPr>
            <a:normAutofit fontScale="77500" lnSpcReduction="20000"/>
          </a:bodyPr>
          <a:lstStyle/>
          <a:p>
            <a:pPr marL="0" indent="0" algn="ctr">
              <a:buNone/>
            </a:pPr>
            <a:r>
              <a:rPr lang="en-US" sz="4000" dirty="0">
                <a:solidFill>
                  <a:schemeClr val="bg1"/>
                </a:solidFill>
              </a:rPr>
              <a:t>Mar – </a:t>
            </a:r>
            <a:r>
              <a:rPr lang="en-US" sz="4000" b="1" dirty="0">
                <a:solidFill>
                  <a:schemeClr val="bg1"/>
                </a:solidFill>
              </a:rPr>
              <a:t>07843 </a:t>
            </a:r>
            <a:r>
              <a:rPr lang="he-IL" sz="4000" dirty="0">
                <a:solidFill>
                  <a:schemeClr val="bg1"/>
                </a:solidFill>
              </a:rPr>
              <a:t>שָׁחַת </a:t>
            </a:r>
            <a:r>
              <a:rPr lang="en-US" sz="4000" dirty="0">
                <a:solidFill>
                  <a:schemeClr val="bg1"/>
                </a:solidFill>
              </a:rPr>
              <a:t> shachath {shaw-khath'} </a:t>
            </a:r>
          </a:p>
          <a:p>
            <a:pPr marL="0" indent="0" algn="ctr">
              <a:buNone/>
            </a:pPr>
            <a:r>
              <a:rPr lang="en-US" sz="4000" b="1" dirty="0">
                <a:solidFill>
                  <a:schemeClr val="bg1"/>
                </a:solidFill>
              </a:rPr>
              <a:t>Meaning:  </a:t>
            </a:r>
            <a:r>
              <a:rPr lang="en-US" sz="4000" dirty="0">
                <a:solidFill>
                  <a:schemeClr val="bg1"/>
                </a:solidFill>
              </a:rPr>
              <a:t>1) to destroy, corrupt, go to ruin, decay 1a) (Niphal) to be marred, be spoiled, be corrupted, be corrupt, be injured, be ruined, be rotted 1b) (Piel) 1b1) to spoil, ruin 1b2) to pervert, corrupt, deal corruptly (morally) 1c) (Hiphil) 1c1) to spoil, ruin, destroy 1c2) to pervert, corrupt (morally) 1c3) destroyer (participle) 1d) (Hophal) spoiled, ruined (participle)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82665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rPr>
              <a:t>Usage:  </a:t>
            </a:r>
            <a:r>
              <a:rPr lang="en-US" sz="4000" dirty="0">
                <a:solidFill>
                  <a:schemeClr val="bg1"/>
                </a:solidFill>
              </a:rPr>
              <a:t>AV - destroy 96, corrupt 22, mar 7, destroyer 3, corrupters 2, waster 2, spoilers 2, battered 1, corruptly 1, misc 11; 147</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667688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Rounding or marring has nothing to do with cutting or shaving one’s head or beard.</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996632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Lev 19:28</a:t>
            </a:r>
            <a:r>
              <a:rPr lang="en-US" sz="4000" dirty="0">
                <a:solidFill>
                  <a:schemeClr val="bg1"/>
                </a:solidFill>
              </a:rPr>
              <a:t> Ye shall not make any cuttings in your flesh for the dead, nor print any </a:t>
            </a:r>
            <a:r>
              <a:rPr lang="en-US" sz="4000" u="sng" dirty="0">
                <a:solidFill>
                  <a:schemeClr val="bg1"/>
                </a:solidFill>
              </a:rPr>
              <a:t>marks</a:t>
            </a:r>
            <a:r>
              <a:rPr lang="en-US" sz="4000" dirty="0">
                <a:solidFill>
                  <a:schemeClr val="bg1"/>
                </a:solidFill>
              </a:rPr>
              <a:t> upon you: I </a:t>
            </a:r>
            <a:r>
              <a:rPr lang="en-US" sz="4000" i="1" dirty="0">
                <a:solidFill>
                  <a:schemeClr val="bg1"/>
                </a:solidFill>
              </a:rPr>
              <a:t>am </a:t>
            </a:r>
            <a:r>
              <a:rPr lang="en-US" sz="4000" dirty="0">
                <a:solidFill>
                  <a:schemeClr val="bg1"/>
                </a:solidFill>
              </a:rPr>
              <a:t>the LORD.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923562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Marks – </a:t>
            </a:r>
            <a:r>
              <a:rPr lang="en-US" sz="4000" b="1" dirty="0">
                <a:solidFill>
                  <a:schemeClr val="bg1"/>
                </a:solidFill>
              </a:rPr>
              <a:t>07085 </a:t>
            </a:r>
            <a:r>
              <a:rPr lang="he-IL" sz="4000" dirty="0">
                <a:solidFill>
                  <a:schemeClr val="bg1"/>
                </a:solidFill>
              </a:rPr>
              <a:t>קַעֲקַע </a:t>
            </a:r>
            <a:r>
              <a:rPr lang="en-US" sz="4000" dirty="0">
                <a:solidFill>
                  <a:schemeClr val="bg1"/>
                </a:solidFill>
              </a:rPr>
              <a:t>qa`aqa` {kah-ak-ah'} </a:t>
            </a:r>
          </a:p>
          <a:p>
            <a:pPr marL="0" indent="0" algn="ctr">
              <a:buNone/>
            </a:pPr>
            <a:r>
              <a:rPr lang="en-US" sz="4000" b="1" dirty="0">
                <a:solidFill>
                  <a:schemeClr val="bg1"/>
                </a:solidFill>
              </a:rPr>
              <a:t>Meaning:  </a:t>
            </a:r>
            <a:r>
              <a:rPr lang="en-US" sz="4000" dirty="0">
                <a:solidFill>
                  <a:schemeClr val="bg1"/>
                </a:solidFill>
              </a:rPr>
              <a:t>1) incision, imprintment, tattoo, mark </a:t>
            </a:r>
          </a:p>
          <a:p>
            <a:pPr marL="0" indent="0" algn="ctr">
              <a:buNone/>
            </a:pPr>
            <a:r>
              <a:rPr lang="en-US" sz="4000" b="1" dirty="0">
                <a:solidFill>
                  <a:schemeClr val="bg1"/>
                </a:solidFill>
              </a:rPr>
              <a:t>Usage:  </a:t>
            </a:r>
            <a:r>
              <a:rPr lang="en-US" sz="4000" dirty="0">
                <a:solidFill>
                  <a:schemeClr val="bg1"/>
                </a:solidFill>
              </a:rPr>
              <a:t>AV - marks 1; 1</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6198469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baseline="30000" dirty="0">
                <a:solidFill>
                  <a:schemeClr val="bg1"/>
                </a:solidFill>
              </a:rPr>
              <a:t>Lev 19:29</a:t>
            </a:r>
            <a:r>
              <a:rPr lang="en-US" sz="4000" dirty="0">
                <a:solidFill>
                  <a:schemeClr val="bg1"/>
                </a:solidFill>
              </a:rPr>
              <a:t> Do not prostitute thy daughter, to cause her to be a whore; lest the land fall to whoredom, and the land become full of wickedness.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684217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22565"/>
            <a:ext cx="7334250" cy="4077998"/>
          </a:xfrm>
        </p:spPr>
        <p:txBody>
          <a:bodyPr>
            <a:noAutofit/>
          </a:bodyPr>
          <a:lstStyle/>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Subscribe</a:t>
            </a:r>
            <a:r>
              <a:rPr lang="en-US" dirty="0">
                <a:solidFill>
                  <a:schemeClr val="bg1"/>
                </a:solidFill>
                <a:latin typeface="Helvetica" pitchFamily="34" charset="0"/>
                <a:cs typeface="Helvetica" pitchFamily="34" charset="0"/>
              </a:rPr>
              <a:t> for Updates on our Website.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Watch</a:t>
            </a:r>
            <a:r>
              <a:rPr lang="en-US" dirty="0">
                <a:solidFill>
                  <a:schemeClr val="bg1"/>
                </a:solidFill>
                <a:latin typeface="Helvetica" pitchFamily="34" charset="0"/>
                <a:cs typeface="Helvetica" pitchFamily="34" charset="0"/>
              </a:rPr>
              <a:t> us on YouTube.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Follow</a:t>
            </a:r>
            <a:r>
              <a:rPr lang="en-US" dirty="0">
                <a:solidFill>
                  <a:schemeClr val="bg1"/>
                </a:solidFill>
                <a:latin typeface="Helvetica" pitchFamily="34" charset="0"/>
                <a:cs typeface="Helvetica" pitchFamily="34" charset="0"/>
              </a:rPr>
              <a:t> us on Facebook and the</a:t>
            </a:r>
          </a:p>
          <a:p>
            <a:pPr marL="0" indent="0" algn="ctr">
              <a:spcBef>
                <a:spcPts val="0"/>
              </a:spcBef>
              <a:buNone/>
            </a:pPr>
            <a:r>
              <a:rPr lang="en-US" dirty="0">
                <a:solidFill>
                  <a:schemeClr val="bg1"/>
                </a:solidFill>
                <a:latin typeface="Helvetica" pitchFamily="34" charset="0"/>
                <a:cs typeface="Helvetica" pitchFamily="34" charset="0"/>
              </a:rPr>
              <a:t>other Social Media Networks.</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Like and Share </a:t>
            </a:r>
            <a:r>
              <a:rPr lang="en-US" dirty="0">
                <a:solidFill>
                  <a:schemeClr val="bg1"/>
                </a:solidFill>
                <a:latin typeface="Helvetica" pitchFamily="34" charset="0"/>
                <a:cs typeface="Helvetica" pitchFamily="34" charset="0"/>
              </a:rPr>
              <a:t>our Videos</a:t>
            </a:r>
          </a:p>
          <a:p>
            <a:pPr marL="0" indent="0" algn="ctr">
              <a:spcBef>
                <a:spcPts val="0"/>
              </a:spcBef>
              <a:buNone/>
            </a:pPr>
            <a:r>
              <a:rPr lang="en-US" dirty="0">
                <a:solidFill>
                  <a:schemeClr val="bg1"/>
                </a:solidFill>
                <a:latin typeface="Helvetica" pitchFamily="34" charset="0"/>
                <a:cs typeface="Helvetica" pitchFamily="34" charset="0"/>
              </a:rPr>
              <a:t>and Posts.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4285705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Don’t prostitute a daughter for whatever reason.</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9324407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Lev 19:30</a:t>
            </a:r>
            <a:r>
              <a:rPr lang="en-US" sz="4000" dirty="0">
                <a:solidFill>
                  <a:schemeClr val="bg1"/>
                </a:solidFill>
              </a:rPr>
              <a:t> Ye shall keep my sabbaths, and reverence my sanctuary: I </a:t>
            </a:r>
            <a:r>
              <a:rPr lang="en-US" sz="4000" i="1" dirty="0">
                <a:solidFill>
                  <a:schemeClr val="bg1"/>
                </a:solidFill>
              </a:rPr>
              <a:t>am </a:t>
            </a:r>
            <a:r>
              <a:rPr lang="en-US" sz="4000" dirty="0">
                <a:solidFill>
                  <a:schemeClr val="bg1"/>
                </a:solidFill>
              </a:rPr>
              <a:t>the LORD.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096900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100" dirty="0">
                <a:solidFill>
                  <a:schemeClr val="bg1"/>
                </a:solidFill>
              </a:rPr>
              <a:t>The Sabbath was and is to be kept Holy.  </a:t>
            </a:r>
          </a:p>
          <a:p>
            <a:pPr marL="0" indent="0" algn="ctr">
              <a:buNone/>
            </a:pPr>
            <a:r>
              <a:rPr lang="en-US" sz="4100" dirty="0">
                <a:solidFill>
                  <a:schemeClr val="bg1"/>
                </a:solidFill>
              </a:rPr>
              <a:t>The Sanctuary was the Tabernacle/Temple where the Priests did their service unto YeHoVaH, not the inner sanctum of where congregations gather for their services.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121871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Lev 19:31</a:t>
            </a:r>
            <a:r>
              <a:rPr lang="en-US" sz="4000" dirty="0">
                <a:solidFill>
                  <a:schemeClr val="bg1"/>
                </a:solidFill>
              </a:rPr>
              <a:t> Regard not them that have familiar spirits, neither seek after wizards, to be defiled by them: I </a:t>
            </a:r>
            <a:r>
              <a:rPr lang="en-US" sz="4000" i="1" dirty="0">
                <a:solidFill>
                  <a:schemeClr val="bg1"/>
                </a:solidFill>
              </a:rPr>
              <a:t>am </a:t>
            </a:r>
            <a:r>
              <a:rPr lang="en-US" sz="4000" dirty="0">
                <a:solidFill>
                  <a:schemeClr val="bg1"/>
                </a:solidFill>
              </a:rPr>
              <a:t>the LORD your God.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8982305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Familiar spirits – </a:t>
            </a:r>
            <a:r>
              <a:rPr lang="en-US" sz="4000" b="1" dirty="0">
                <a:solidFill>
                  <a:schemeClr val="bg1"/>
                </a:solidFill>
              </a:rPr>
              <a:t>0178 </a:t>
            </a:r>
            <a:r>
              <a:rPr lang="he-IL" sz="4000" dirty="0">
                <a:solidFill>
                  <a:schemeClr val="bg1"/>
                </a:solidFill>
              </a:rPr>
              <a:t>אוֹב </a:t>
            </a:r>
            <a:r>
              <a:rPr lang="en-US" sz="4000" dirty="0">
                <a:solidFill>
                  <a:schemeClr val="bg1"/>
                </a:solidFill>
              </a:rPr>
              <a:t>'owb {obe} </a:t>
            </a:r>
          </a:p>
          <a:p>
            <a:pPr marL="0" indent="0" algn="ctr">
              <a:buNone/>
            </a:pPr>
            <a:r>
              <a:rPr lang="en-US" sz="4000" b="1" dirty="0">
                <a:solidFill>
                  <a:schemeClr val="bg1"/>
                </a:solidFill>
              </a:rPr>
              <a:t>Meaning:  </a:t>
            </a:r>
            <a:r>
              <a:rPr lang="en-US" sz="4000" dirty="0">
                <a:solidFill>
                  <a:schemeClr val="bg1"/>
                </a:solidFill>
              </a:rPr>
              <a:t>1) water skin bottle 2) necromancer 1b) necromancer, one who evokes the dead 1c) </a:t>
            </a:r>
            <a:r>
              <a:rPr lang="en-US" sz="4000" b="1" dirty="0">
                <a:solidFill>
                  <a:schemeClr val="bg1"/>
                </a:solidFill>
              </a:rPr>
              <a:t>ghost</a:t>
            </a:r>
            <a:r>
              <a:rPr lang="en-US" sz="4000" dirty="0">
                <a:solidFill>
                  <a:schemeClr val="bg1"/>
                </a:solidFill>
              </a:rPr>
              <a:t>, </a:t>
            </a:r>
            <a:r>
              <a:rPr lang="en-US" sz="4000" b="1" dirty="0">
                <a:solidFill>
                  <a:schemeClr val="bg1"/>
                </a:solidFill>
              </a:rPr>
              <a:t>spirit of a dead one </a:t>
            </a:r>
            <a:r>
              <a:rPr lang="en-US" sz="4000" dirty="0">
                <a:solidFill>
                  <a:schemeClr val="bg1"/>
                </a:solidFill>
              </a:rPr>
              <a:t>1d) practice of necromancy 3) one that has a familiar spirit </a:t>
            </a:r>
          </a:p>
          <a:p>
            <a:pPr marL="0" indent="0" algn="ctr">
              <a:buNone/>
            </a:pPr>
            <a:r>
              <a:rPr lang="en-US" sz="4000" b="1" dirty="0">
                <a:solidFill>
                  <a:schemeClr val="bg1"/>
                </a:solidFill>
              </a:rPr>
              <a:t>Usage:  </a:t>
            </a:r>
            <a:r>
              <a:rPr lang="en-US" sz="4000" dirty="0">
                <a:solidFill>
                  <a:schemeClr val="bg1"/>
                </a:solidFill>
              </a:rPr>
              <a:t>AV - familiar spirit(s) 16, bottles 1; 17</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0070887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endParaRPr lang="en-US" sz="4000" dirty="0">
              <a:solidFill>
                <a:schemeClr val="bg1"/>
              </a:solidFill>
            </a:endParaRPr>
          </a:p>
          <a:p>
            <a:pPr marL="0" indent="0" algn="ctr">
              <a:buNone/>
            </a:pPr>
            <a:r>
              <a:rPr lang="en-US" sz="4100" dirty="0">
                <a:solidFill>
                  <a:schemeClr val="bg1"/>
                </a:solidFill>
              </a:rPr>
              <a:t>Don’t seek counsel from the dead, from the ancient ones, or spiritual guidance from ancestors.</a:t>
            </a:r>
          </a:p>
          <a:p>
            <a:pPr marL="0" indent="0" algn="ctr">
              <a:buNone/>
            </a:pPr>
            <a:r>
              <a:rPr lang="en-US" sz="4100" dirty="0">
                <a:solidFill>
                  <a:schemeClr val="bg1"/>
                </a:solidFill>
              </a:rPr>
              <a:t>Don’t go to witches, palm readers, tarot card readers, or anyone to tell you your future. </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040087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Lev 19:32</a:t>
            </a:r>
            <a:r>
              <a:rPr lang="en-US" sz="4000" dirty="0">
                <a:solidFill>
                  <a:schemeClr val="bg1"/>
                </a:solidFill>
              </a:rPr>
              <a:t> Thou shalt rise up before the hoary head, and honour the face of the old man, and fear thy God: I </a:t>
            </a:r>
            <a:r>
              <a:rPr lang="en-US" sz="4000" i="1" dirty="0">
                <a:solidFill>
                  <a:schemeClr val="bg1"/>
                </a:solidFill>
              </a:rPr>
              <a:t>am </a:t>
            </a:r>
            <a:r>
              <a:rPr lang="en-US" sz="4000" dirty="0">
                <a:solidFill>
                  <a:schemeClr val="bg1"/>
                </a:solidFill>
              </a:rPr>
              <a:t>the LORD.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069155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Hoary head – </a:t>
            </a:r>
            <a:r>
              <a:rPr lang="en-US" sz="4000" b="1" dirty="0">
                <a:solidFill>
                  <a:schemeClr val="bg1"/>
                </a:solidFill>
              </a:rPr>
              <a:t>07872 </a:t>
            </a:r>
            <a:r>
              <a:rPr lang="he-IL" sz="4000" dirty="0">
                <a:solidFill>
                  <a:schemeClr val="bg1"/>
                </a:solidFill>
              </a:rPr>
              <a:t>שֵׂיבָה </a:t>
            </a:r>
            <a:r>
              <a:rPr lang="en-US" sz="4000" dirty="0">
                <a:solidFill>
                  <a:schemeClr val="bg1"/>
                </a:solidFill>
              </a:rPr>
              <a:t>seybah {say-baw'} </a:t>
            </a:r>
          </a:p>
          <a:p>
            <a:pPr marL="0" indent="0" algn="ctr">
              <a:buNone/>
            </a:pPr>
            <a:r>
              <a:rPr lang="en-US" sz="4000" b="1" dirty="0">
                <a:solidFill>
                  <a:schemeClr val="bg1"/>
                </a:solidFill>
              </a:rPr>
              <a:t>Meaning:  </a:t>
            </a:r>
            <a:r>
              <a:rPr lang="en-US" sz="4000" dirty="0">
                <a:solidFill>
                  <a:schemeClr val="bg1"/>
                </a:solidFill>
              </a:rPr>
              <a:t>1) age, gray hair, hoary head, old age 1a) gray hair, hoary head 1b) old age </a:t>
            </a:r>
          </a:p>
          <a:p>
            <a:pPr marL="0" indent="0" algn="ctr">
              <a:buNone/>
            </a:pPr>
            <a:r>
              <a:rPr lang="en-US" sz="4000" b="1" dirty="0">
                <a:solidFill>
                  <a:schemeClr val="bg1"/>
                </a:solidFill>
              </a:rPr>
              <a:t>Usage:  </a:t>
            </a:r>
            <a:r>
              <a:rPr lang="en-US" sz="4000" dirty="0">
                <a:solidFill>
                  <a:schemeClr val="bg1"/>
                </a:solidFill>
              </a:rPr>
              <a:t>AV - old age 6, gray hairs 6, hoar head 3, hoary head 2, grayheaded 1, hoary 1; 19</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256261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Rising for the hoary head is showing respect for our aged ones.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846419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Lev 19:33</a:t>
            </a:r>
            <a:r>
              <a:rPr lang="en-US" sz="4000" dirty="0">
                <a:solidFill>
                  <a:schemeClr val="bg1"/>
                </a:solidFill>
              </a:rPr>
              <a:t> And if a stranger </a:t>
            </a:r>
            <a:r>
              <a:rPr lang="en-US" sz="4000" b="1" u="sng" dirty="0">
                <a:solidFill>
                  <a:schemeClr val="bg1"/>
                </a:solidFill>
              </a:rPr>
              <a:t>sojourn</a:t>
            </a:r>
            <a:r>
              <a:rPr lang="en-US" sz="4000" dirty="0">
                <a:solidFill>
                  <a:schemeClr val="bg1"/>
                </a:solidFill>
              </a:rPr>
              <a:t> with thee in your land, ye shall not vex him.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89879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t>
            </a:r>
            <a:r>
              <a:rPr lang="en-US" sz="4000" b="1" dirty="0">
                <a:solidFill>
                  <a:schemeClr val="bg1"/>
                </a:solidFill>
                <a:latin typeface="Helvetica" pitchFamily="34" charset="0"/>
                <a:cs typeface="Helvetica" pitchFamily="34" charset="0"/>
              </a:rPr>
              <a:t>Ask</a:t>
            </a:r>
            <a:r>
              <a:rPr lang="en-US" sz="4000" dirty="0">
                <a:solidFill>
                  <a:schemeClr val="bg1"/>
                </a:solidFill>
                <a:latin typeface="Helvetica" pitchFamily="34" charset="0"/>
                <a:cs typeface="Helvetica" pitchFamily="34" charset="0"/>
              </a:rPr>
              <a:t>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t>
            </a:r>
            <a:r>
              <a:rPr lang="en-US" sz="4000" b="1" dirty="0">
                <a:solidFill>
                  <a:schemeClr val="bg1"/>
                </a:solidFill>
                <a:latin typeface="Helvetica" pitchFamily="34" charset="0"/>
                <a:cs typeface="Helvetica" pitchFamily="34" charset="0"/>
              </a:rPr>
              <a:t>Receive</a:t>
            </a:r>
            <a:r>
              <a:rPr lang="en-US" sz="4000" dirty="0">
                <a:solidFill>
                  <a:schemeClr val="bg1"/>
                </a:solidFill>
                <a:latin typeface="Helvetica" pitchFamily="34" charset="0"/>
                <a:cs typeface="Helvetica" pitchFamily="34" charset="0"/>
              </a:rPr>
              <a:t> Prayer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a:t>
            </a:r>
            <a:r>
              <a:rPr lang="en-US" sz="4000" b="1" dirty="0">
                <a:solidFill>
                  <a:schemeClr val="bg1"/>
                </a:solidFill>
                <a:latin typeface="Helvetica" pitchFamily="34" charset="0"/>
                <a:cs typeface="Helvetica" pitchFamily="34" charset="0"/>
              </a:rPr>
              <a:t>Give</a:t>
            </a:r>
            <a:r>
              <a:rPr lang="en-US" sz="4000" dirty="0">
                <a:solidFill>
                  <a:schemeClr val="bg1"/>
                </a:solidFill>
                <a:latin typeface="Helvetica" pitchFamily="34" charset="0"/>
                <a:cs typeface="Helvetica" pitchFamily="34" charset="0"/>
              </a:rPr>
              <a:t>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9635790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Sojourn – </a:t>
            </a:r>
            <a:r>
              <a:rPr lang="en-US" sz="4000" b="1" dirty="0">
                <a:solidFill>
                  <a:schemeClr val="bg1"/>
                </a:solidFill>
              </a:rPr>
              <a:t>01481 </a:t>
            </a:r>
            <a:r>
              <a:rPr lang="he-IL" sz="4000" dirty="0">
                <a:solidFill>
                  <a:schemeClr val="bg1"/>
                </a:solidFill>
              </a:rPr>
              <a:t>גּוּר </a:t>
            </a:r>
            <a:r>
              <a:rPr lang="en-US" sz="4000" dirty="0">
                <a:solidFill>
                  <a:schemeClr val="bg1"/>
                </a:solidFill>
              </a:rPr>
              <a:t>guwr {goor} </a:t>
            </a:r>
          </a:p>
          <a:p>
            <a:pPr marL="0" indent="0" algn="ctr">
              <a:buNone/>
            </a:pPr>
            <a:r>
              <a:rPr lang="en-US" sz="4000" b="1" dirty="0">
                <a:solidFill>
                  <a:schemeClr val="bg1"/>
                </a:solidFill>
              </a:rPr>
              <a:t>Meaning:  </a:t>
            </a:r>
            <a:r>
              <a:rPr lang="en-US" sz="4000" dirty="0">
                <a:solidFill>
                  <a:schemeClr val="bg1"/>
                </a:solidFill>
              </a:rPr>
              <a:t>1</a:t>
            </a:r>
            <a:r>
              <a:rPr lang="en-US" sz="4000" b="1" dirty="0">
                <a:solidFill>
                  <a:schemeClr val="bg1"/>
                </a:solidFill>
              </a:rPr>
              <a:t>) to sojourn, abide, dwell in, dwell with, remain, inhabit</a:t>
            </a:r>
            <a:r>
              <a:rPr lang="en-US" sz="4000" dirty="0">
                <a:solidFill>
                  <a:schemeClr val="bg1"/>
                </a:solidFill>
              </a:rPr>
              <a:t>, be a stranger, be continuing, surely 1a) (Qal) 1a1) to sojourn, dwell for a time 1a2) to abide, stay, temporarily dwell 1b) (Hithpolel) 1b1) to seek hospitality with 1b2) to assemble oneself</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429626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rPr>
              <a:t>Usage:  </a:t>
            </a:r>
            <a:r>
              <a:rPr lang="en-US" sz="4000" dirty="0">
                <a:solidFill>
                  <a:schemeClr val="bg1"/>
                </a:solidFill>
              </a:rPr>
              <a:t>AV - sojourn 58, dwell 12, afraid 6, stranger 6, gather together 4, fear 3, abide 2, assemble 1, stand in awe 1, gathered 1, inhabitant 1, remain 1, sojourners 1, surely 1; 98</a:t>
            </a:r>
          </a:p>
          <a:p>
            <a:pPr marL="0" indent="0" algn="ctr">
              <a:buNone/>
            </a:pPr>
            <a:endParaRPr lang="en-US" sz="4000" dirty="0">
              <a:solidFill>
                <a:schemeClr val="bg1"/>
              </a:solidFill>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062470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i="1" baseline="30000" dirty="0">
                <a:solidFill>
                  <a:schemeClr val="bg1"/>
                </a:solidFill>
              </a:rPr>
              <a:t>Lev 19:34</a:t>
            </a:r>
            <a:r>
              <a:rPr lang="en-US" sz="4000" i="1" dirty="0">
                <a:solidFill>
                  <a:schemeClr val="bg1"/>
                </a:solidFill>
              </a:rPr>
              <a:t> But </a:t>
            </a:r>
            <a:r>
              <a:rPr lang="en-US" sz="4000" dirty="0">
                <a:solidFill>
                  <a:schemeClr val="bg1"/>
                </a:solidFill>
              </a:rPr>
              <a:t>the stranger that </a:t>
            </a:r>
            <a:r>
              <a:rPr lang="en-US" sz="4000" b="1" u="sng" dirty="0">
                <a:solidFill>
                  <a:schemeClr val="bg1"/>
                </a:solidFill>
              </a:rPr>
              <a:t>dwelleth</a:t>
            </a:r>
            <a:r>
              <a:rPr lang="en-US" sz="4000" dirty="0">
                <a:solidFill>
                  <a:schemeClr val="bg1"/>
                </a:solidFill>
              </a:rPr>
              <a:t> with you shall be unto you as one born among you, and </a:t>
            </a:r>
            <a:r>
              <a:rPr lang="en-US" sz="4000" b="1" u="sng" dirty="0">
                <a:solidFill>
                  <a:schemeClr val="bg1"/>
                </a:solidFill>
              </a:rPr>
              <a:t>thou shalt love him as thyself</a:t>
            </a:r>
            <a:r>
              <a:rPr lang="en-US" sz="4000" dirty="0">
                <a:solidFill>
                  <a:schemeClr val="bg1"/>
                </a:solidFill>
              </a:rPr>
              <a:t>; for ye were strangers in the land of Egypt: I </a:t>
            </a:r>
            <a:r>
              <a:rPr lang="en-US" sz="4000" i="1" dirty="0">
                <a:solidFill>
                  <a:schemeClr val="bg1"/>
                </a:solidFill>
              </a:rPr>
              <a:t>am </a:t>
            </a:r>
            <a:r>
              <a:rPr lang="en-US" sz="4000" dirty="0">
                <a:solidFill>
                  <a:schemeClr val="bg1"/>
                </a:solidFill>
              </a:rPr>
              <a:t>the LORD your God.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315756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Dwelleth – </a:t>
            </a:r>
            <a:r>
              <a:rPr lang="en-US" sz="4000" b="1" dirty="0">
                <a:solidFill>
                  <a:schemeClr val="bg1"/>
                </a:solidFill>
              </a:rPr>
              <a:t>01481 </a:t>
            </a:r>
            <a:r>
              <a:rPr lang="he-IL" sz="4000" dirty="0">
                <a:solidFill>
                  <a:schemeClr val="bg1"/>
                </a:solidFill>
              </a:rPr>
              <a:t>גּוּר </a:t>
            </a:r>
            <a:r>
              <a:rPr lang="en-US" sz="4000" dirty="0">
                <a:solidFill>
                  <a:schemeClr val="bg1"/>
                </a:solidFill>
              </a:rPr>
              <a:t>guwr {goor} </a:t>
            </a:r>
          </a:p>
          <a:p>
            <a:pPr marL="0" indent="0" algn="ctr">
              <a:buNone/>
            </a:pPr>
            <a:r>
              <a:rPr lang="en-US" sz="4000" b="1" dirty="0">
                <a:solidFill>
                  <a:schemeClr val="bg1"/>
                </a:solidFill>
              </a:rPr>
              <a:t>Meaning:  </a:t>
            </a:r>
            <a:r>
              <a:rPr lang="en-US" sz="4000" dirty="0">
                <a:solidFill>
                  <a:schemeClr val="bg1"/>
                </a:solidFill>
              </a:rPr>
              <a:t>1) to sojourn, abide, dwell in, dwell with, remain, inhabit, be a stranger, be continuing, surely 1a) (Qal) 1a1) to sojourn, dwell for a time 1a2) to abide, stay, temporarily dwell 1b) (Hithpolel) 1b1) to seek hospitality with 1b2) to assemble oneself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66925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rPr>
              <a:t>Usage:  </a:t>
            </a:r>
            <a:r>
              <a:rPr lang="en-US" sz="4000" dirty="0">
                <a:solidFill>
                  <a:schemeClr val="bg1"/>
                </a:solidFill>
              </a:rPr>
              <a:t>AV - sojourn 58, dwell 12, afraid 6, stranger 6, gather together 4, fear 3, abide 2, assemble</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506046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Lev 19:35</a:t>
            </a:r>
            <a:r>
              <a:rPr lang="en-US" sz="4000" dirty="0">
                <a:solidFill>
                  <a:schemeClr val="bg1"/>
                </a:solidFill>
              </a:rPr>
              <a:t> Ye shall do no unrighteousness in judgment, in meteyard, in weight, or in measure. </a:t>
            </a:r>
          </a:p>
          <a:p>
            <a:pPr marL="0" indent="0" algn="ctr">
              <a:buNone/>
            </a:pPr>
            <a:r>
              <a:rPr lang="en-US" sz="4000" baseline="30000" dirty="0">
                <a:solidFill>
                  <a:schemeClr val="bg1"/>
                </a:solidFill>
              </a:rPr>
              <a:t>Lev 19:36</a:t>
            </a:r>
            <a:r>
              <a:rPr lang="en-US" sz="4000" dirty="0">
                <a:solidFill>
                  <a:schemeClr val="bg1"/>
                </a:solidFill>
              </a:rPr>
              <a:t> Just balances, just weights, a just ephah, and a just hin, shall ye have: I </a:t>
            </a:r>
            <a:r>
              <a:rPr lang="en-US" sz="4000" i="1" dirty="0">
                <a:solidFill>
                  <a:schemeClr val="bg1"/>
                </a:solidFill>
              </a:rPr>
              <a:t>am </a:t>
            </a:r>
            <a:r>
              <a:rPr lang="en-US" sz="4000" dirty="0">
                <a:solidFill>
                  <a:schemeClr val="bg1"/>
                </a:solidFill>
              </a:rPr>
              <a:t>the LORD your God, which brought you out of the land of Egypt.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7994733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aseline="30000" dirty="0">
                <a:solidFill>
                  <a:schemeClr val="bg1"/>
                </a:solidFill>
              </a:rPr>
              <a:t>Lev 19:37</a:t>
            </a:r>
            <a:r>
              <a:rPr lang="en-US" sz="4000" dirty="0">
                <a:solidFill>
                  <a:schemeClr val="bg1"/>
                </a:solidFill>
              </a:rPr>
              <a:t> Therefore shall ye observe all my </a:t>
            </a:r>
            <a:r>
              <a:rPr lang="en-US" sz="4000" b="1" dirty="0">
                <a:solidFill>
                  <a:schemeClr val="bg1"/>
                </a:solidFill>
              </a:rPr>
              <a:t>statutes</a:t>
            </a:r>
            <a:r>
              <a:rPr lang="en-US" sz="4000" dirty="0">
                <a:solidFill>
                  <a:schemeClr val="bg1"/>
                </a:solidFill>
              </a:rPr>
              <a:t>, and all my </a:t>
            </a:r>
            <a:r>
              <a:rPr lang="en-US" sz="4000" b="1" dirty="0">
                <a:solidFill>
                  <a:schemeClr val="bg1"/>
                </a:solidFill>
              </a:rPr>
              <a:t>judgments</a:t>
            </a:r>
            <a:r>
              <a:rPr lang="en-US" sz="4000" dirty="0">
                <a:solidFill>
                  <a:schemeClr val="bg1"/>
                </a:solidFill>
              </a:rPr>
              <a:t>, and do them: I </a:t>
            </a:r>
            <a:r>
              <a:rPr lang="en-US" sz="4000" i="1" dirty="0">
                <a:solidFill>
                  <a:schemeClr val="bg1"/>
                </a:solidFill>
              </a:rPr>
              <a:t>am </a:t>
            </a:r>
            <a:r>
              <a:rPr lang="en-US" sz="4000" dirty="0">
                <a:solidFill>
                  <a:schemeClr val="bg1"/>
                </a:solidFill>
              </a:rPr>
              <a:t>the LORD.</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828686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Statutes – </a:t>
            </a:r>
            <a:r>
              <a:rPr lang="en-US" sz="4000" b="1" dirty="0">
                <a:solidFill>
                  <a:schemeClr val="bg1"/>
                </a:solidFill>
              </a:rPr>
              <a:t>02708 </a:t>
            </a:r>
            <a:r>
              <a:rPr lang="he-IL" sz="4000" dirty="0">
                <a:solidFill>
                  <a:schemeClr val="bg1"/>
                </a:solidFill>
              </a:rPr>
              <a:t>חֻקָּה </a:t>
            </a:r>
            <a:r>
              <a:rPr lang="en-US" sz="4000" dirty="0">
                <a:solidFill>
                  <a:schemeClr val="bg1"/>
                </a:solidFill>
              </a:rPr>
              <a:t>chuqqah {khook-kaw'} </a:t>
            </a:r>
          </a:p>
          <a:p>
            <a:pPr marL="0" indent="0" algn="ctr">
              <a:buNone/>
            </a:pPr>
            <a:r>
              <a:rPr lang="en-US" sz="4000" b="1" dirty="0">
                <a:solidFill>
                  <a:schemeClr val="bg1"/>
                </a:solidFill>
              </a:rPr>
              <a:t>Meaning:  </a:t>
            </a:r>
            <a:r>
              <a:rPr lang="en-US" sz="4000" dirty="0">
                <a:solidFill>
                  <a:schemeClr val="bg1"/>
                </a:solidFill>
              </a:rPr>
              <a:t>1) statute, ordinance, limit, enactment, something prescribed 1a) statute </a:t>
            </a:r>
          </a:p>
          <a:p>
            <a:pPr marL="0" indent="0" algn="ctr">
              <a:buNone/>
            </a:pPr>
            <a:r>
              <a:rPr lang="en-US" sz="4000" b="1" dirty="0">
                <a:solidFill>
                  <a:schemeClr val="bg1"/>
                </a:solidFill>
              </a:rPr>
              <a:t>Usage:  </a:t>
            </a:r>
            <a:r>
              <a:rPr lang="en-US" sz="4000" dirty="0">
                <a:solidFill>
                  <a:schemeClr val="bg1"/>
                </a:solidFill>
              </a:rPr>
              <a:t>AV - statute 77, ordinance 22, custom 2, appointed 1, manners 1, rites 1; 104</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2395999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Judgments – </a:t>
            </a:r>
            <a:r>
              <a:rPr lang="en-US" sz="4000" b="1" dirty="0">
                <a:solidFill>
                  <a:schemeClr val="bg1"/>
                </a:solidFill>
              </a:rPr>
              <a:t>04941 </a:t>
            </a:r>
            <a:r>
              <a:rPr lang="he-IL" sz="4000" dirty="0">
                <a:solidFill>
                  <a:schemeClr val="bg1"/>
                </a:solidFill>
              </a:rPr>
              <a:t>מִשְׁפָּט </a:t>
            </a:r>
            <a:r>
              <a:rPr lang="en-US" sz="4000" dirty="0">
                <a:solidFill>
                  <a:schemeClr val="bg1"/>
                </a:solidFill>
              </a:rPr>
              <a:t>mishpat {mish-pawt'} </a:t>
            </a:r>
          </a:p>
          <a:p>
            <a:pPr marL="0" indent="0" algn="ctr">
              <a:buNone/>
            </a:pPr>
            <a:r>
              <a:rPr lang="en-US" sz="4000" b="1" dirty="0">
                <a:solidFill>
                  <a:schemeClr val="bg1"/>
                </a:solidFill>
              </a:rPr>
              <a:t>Meaning:  </a:t>
            </a:r>
            <a:r>
              <a:rPr lang="en-US" sz="4000" dirty="0">
                <a:solidFill>
                  <a:schemeClr val="bg1"/>
                </a:solidFill>
              </a:rPr>
              <a:t>1) judgment, justice, ordinance 1a) judgment 1a1) act of deciding a case 1a2) place, court, seat of judgment 1a3) process, procedure, litigation (before judges) 1a4) case, cause (presented for judgment)</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343325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1a5) sentence, decision (of judgment) 1a6) execution (of judgment) 1a7) time (of judgment) 1b) justice, right, rectitude (attributes of God or man) 1c) ordinance 1d) decision (in law) 1e) right, privilege, due (legal) 1f) proper, fitting, measure, fitness, custom, manner, plan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877702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b="1" dirty="0">
                <a:solidFill>
                  <a:schemeClr val="bg1"/>
                </a:solidFill>
              </a:rPr>
              <a:t>Usage:  </a:t>
            </a:r>
            <a:r>
              <a:rPr lang="en-US" sz="4000" dirty="0">
                <a:solidFill>
                  <a:schemeClr val="bg1"/>
                </a:solidFill>
              </a:rPr>
              <a:t>AV - judgment 296, manner 38, right 18, cause 12, ordinance 11, lawful 7, order 5, worthy 3, fashion 3, custom 2, discretion 2, law 2, measure 2, sentence 2, misc 18; 421</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554238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latin typeface="Helvetica" pitchFamily="34" charset="0"/>
                <a:cs typeface="Helvetica" pitchFamily="34" charset="0"/>
              </a:rPr>
              <a:t>YeHoVaH presented these somewhat random Commandments for Israel to conduct themselves in a Holy manner, in community, in His Presence.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71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9915258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6212828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12313693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Our Preferred </a:t>
            </a:r>
          </a:p>
          <a:p>
            <a:pPr algn="ctr">
              <a:buNone/>
            </a:pPr>
            <a:r>
              <a:rPr lang="en-US" sz="4000" dirty="0">
                <a:solidFill>
                  <a:schemeClr val="bg1"/>
                </a:solidFill>
                <a:latin typeface="Helvetica" pitchFamily="34" charset="0"/>
                <a:cs typeface="Helvetica" pitchFamily="34" charset="0"/>
              </a:rPr>
              <a:t>Donation Methods: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5108550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CashApp –</a:t>
            </a:r>
            <a:r>
              <a:rPr lang="en-US" sz="4000" dirty="0">
                <a:solidFill>
                  <a:schemeClr val="bg1"/>
                </a:solidFill>
              </a:rPr>
              <a:t> </a:t>
            </a:r>
            <a:r>
              <a:rPr lang="en-US" sz="4000" b="1" dirty="0">
                <a:solidFill>
                  <a:schemeClr val="bg1"/>
                </a:solidFill>
              </a:rPr>
              <a:t>$ABMHOI</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Venmo</a:t>
            </a:r>
            <a:r>
              <a:rPr lang="en-US" sz="4000" b="1" dirty="0">
                <a:solidFill>
                  <a:schemeClr val="bg1"/>
                </a:solidFill>
                <a:latin typeface="Helvetica" pitchFamily="34" charset="0"/>
                <a:cs typeface="Helvetica" pitchFamily="34" charset="0"/>
              </a:rPr>
              <a:t> – @Arthur-Bailey-10</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Zelle</a:t>
            </a:r>
            <a:r>
              <a:rPr lang="en-US" sz="4000" b="1" dirty="0">
                <a:solidFill>
                  <a:schemeClr val="bg1"/>
                </a:solidFill>
                <a:latin typeface="Helvetica" pitchFamily="34" charset="0"/>
                <a:cs typeface="Helvetica" pitchFamily="34" charset="0"/>
              </a:rPr>
              <a:t> – apostlea@gmail.com</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6663335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Question and Answer</a:t>
            </a:r>
          </a:p>
          <a:p>
            <a:pPr marL="0" indent="0" algn="ctr">
              <a:buNone/>
            </a:pPr>
            <a:r>
              <a:rPr lang="en-US" sz="4000" dirty="0">
                <a:solidFill>
                  <a:schemeClr val="bg1"/>
                </a:solidFill>
                <a:latin typeface="Helvetica" pitchFamily="34" charset="0"/>
                <a:cs typeface="Helvetica" pitchFamily="34" charset="0"/>
              </a:rPr>
              <a:t>Period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8911006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20042184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914359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a:solidFill>
                  <a:schemeClr val="bg1"/>
                </a:solidFill>
                <a:latin typeface="Helvetica" pitchFamily="34" charset="0"/>
                <a:cs typeface="Helvetica" pitchFamily="34" charset="0"/>
              </a:rPr>
              <a:t>Texting </a:t>
            </a:r>
          </a:p>
          <a:p>
            <a:pPr marL="0" indent="0" algn="ctr">
              <a:buNone/>
            </a:pPr>
            <a:r>
              <a:rPr lang="en-US" sz="4000" dirty="0">
                <a:solidFill>
                  <a:schemeClr val="bg1"/>
                </a:solidFill>
                <a:latin typeface="Helvetica" pitchFamily="34" charset="0"/>
                <a:cs typeface="Helvetica" pitchFamily="34" charset="0"/>
              </a:rPr>
              <a:t>Donate – Tithe - Offering</a:t>
            </a: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658463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859532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39201641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3389949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447312</TotalTime>
  <Words>3532</Words>
  <Application>Microsoft Office PowerPoint</Application>
  <PresentationFormat>On-screen Show (16:9)</PresentationFormat>
  <Paragraphs>450</Paragraphs>
  <Slides>81</Slides>
  <Notes>81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81</vt:i4>
      </vt:variant>
    </vt:vector>
  </HeadingPairs>
  <TitlesOfParts>
    <vt:vector size="85"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Sharon Campbell</cp:lastModifiedBy>
  <cp:revision>3194</cp:revision>
  <dcterms:created xsi:type="dcterms:W3CDTF">2015-08-01T01:54:59Z</dcterms:created>
  <dcterms:modified xsi:type="dcterms:W3CDTF">2022-10-21T13:56:59Z</dcterms:modified>
</cp:coreProperties>
</file>