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7" r:id="rId33"/>
    <p:sldId id="11426" r:id="rId34"/>
    <p:sldId id="11428" r:id="rId35"/>
    <p:sldId id="11430" r:id="rId36"/>
    <p:sldId id="11429" r:id="rId37"/>
    <p:sldId id="11431" r:id="rId38"/>
    <p:sldId id="11432" r:id="rId39"/>
    <p:sldId id="11433" r:id="rId40"/>
    <p:sldId id="11434" r:id="rId41"/>
    <p:sldId id="11435" r:id="rId42"/>
    <p:sldId id="11436" r:id="rId43"/>
    <p:sldId id="11437" r:id="rId44"/>
    <p:sldId id="11438" r:id="rId45"/>
    <p:sldId id="11439" r:id="rId46"/>
    <p:sldId id="11440" r:id="rId47"/>
    <p:sldId id="11442" r:id="rId48"/>
    <p:sldId id="11441" r:id="rId49"/>
    <p:sldId id="11444" r:id="rId50"/>
    <p:sldId id="11443" r:id="rId51"/>
    <p:sldId id="11445" r:id="rId52"/>
    <p:sldId id="11446" r:id="rId53"/>
    <p:sldId id="11447" r:id="rId54"/>
    <p:sldId id="11448" r:id="rId55"/>
    <p:sldId id="11449" r:id="rId56"/>
    <p:sldId id="10467" r:id="rId57"/>
    <p:sldId id="10468" r:id="rId58"/>
    <p:sldId id="11059" r:id="rId59"/>
    <p:sldId id="10183" r:id="rId60"/>
    <p:sldId id="11418" r:id="rId61"/>
    <p:sldId id="11419" r:id="rId62"/>
    <p:sldId id="11420" r:id="rId63"/>
    <p:sldId id="11421" r:id="rId64"/>
    <p:sldId id="11422" r:id="rId65"/>
    <p:sldId id="11423" r:id="rId66"/>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0D0BC-CCEB-4805-96C9-028289E377F2}" v="34" dt="2022-10-23T01:10:32.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016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9C0D0BC-CCEB-4805-96C9-028289E377F2}"/>
    <pc:docChg chg="undo custSel delSld modSld">
      <pc:chgData name="Sharon Campbell" userId="73008391-b390-4ad0-a960-0cc8fbf2fec9" providerId="ADAL" clId="{79C0D0BC-CCEB-4805-96C9-028289E377F2}" dt="2022-10-23T01:09:45.814" v="61" actId="20577"/>
      <pc:docMkLst>
        <pc:docMk/>
      </pc:docMkLst>
      <pc:sldChg chg="addSp delSp modSp mod">
        <pc:chgData name="Sharon Campbell" userId="73008391-b390-4ad0-a960-0cc8fbf2fec9" providerId="ADAL" clId="{79C0D0BC-CCEB-4805-96C9-028289E377F2}" dt="2022-10-23T00:51:19.521" v="5"/>
        <pc:sldMkLst>
          <pc:docMk/>
          <pc:sldMk cId="1235833799" sldId="3920"/>
        </pc:sldMkLst>
        <pc:spChg chg="mod">
          <ac:chgData name="Sharon Campbell" userId="73008391-b390-4ad0-a960-0cc8fbf2fec9" providerId="ADAL" clId="{79C0D0BC-CCEB-4805-96C9-028289E377F2}" dt="2022-10-23T00:51:19.521" v="5"/>
          <ac:spMkLst>
            <pc:docMk/>
            <pc:sldMk cId="1235833799" sldId="3920"/>
            <ac:spMk id="3" creationId="{00000000-0000-0000-0000-000000000000}"/>
          </ac:spMkLst>
        </pc:spChg>
        <pc:spChg chg="add del">
          <ac:chgData name="Sharon Campbell" userId="73008391-b390-4ad0-a960-0cc8fbf2fec9" providerId="ADAL" clId="{79C0D0BC-CCEB-4805-96C9-028289E377F2}" dt="2022-10-23T00:50:43.630" v="3" actId="22"/>
          <ac:spMkLst>
            <pc:docMk/>
            <pc:sldMk cId="1235833799" sldId="3920"/>
            <ac:spMk id="6" creationId="{503D743E-0646-FE94-996B-BA2DC85467C9}"/>
          </ac:spMkLst>
        </pc:spChg>
      </pc:sldChg>
      <pc:sldChg chg="modSp mod">
        <pc:chgData name="Sharon Campbell" userId="73008391-b390-4ad0-a960-0cc8fbf2fec9" providerId="ADAL" clId="{79C0D0BC-CCEB-4805-96C9-028289E377F2}" dt="2022-10-23T00:53:45.641" v="7" actId="20577"/>
        <pc:sldMkLst>
          <pc:docMk/>
          <pc:sldMk cId="3478656844" sldId="10451"/>
        </pc:sldMkLst>
        <pc:spChg chg="mod">
          <ac:chgData name="Sharon Campbell" userId="73008391-b390-4ad0-a960-0cc8fbf2fec9" providerId="ADAL" clId="{79C0D0BC-CCEB-4805-96C9-028289E377F2}" dt="2022-10-23T00:53:45.641" v="7" actId="20577"/>
          <ac:spMkLst>
            <pc:docMk/>
            <pc:sldMk cId="3478656844" sldId="10451"/>
            <ac:spMk id="3" creationId="{00000000-0000-0000-0000-000000000000}"/>
          </ac:spMkLst>
        </pc:spChg>
      </pc:sldChg>
      <pc:sldChg chg="modSp mod">
        <pc:chgData name="Sharon Campbell" userId="73008391-b390-4ad0-a960-0cc8fbf2fec9" providerId="ADAL" clId="{79C0D0BC-CCEB-4805-96C9-028289E377F2}" dt="2022-10-23T00:54:08.229" v="10" actId="33524"/>
        <pc:sldMkLst>
          <pc:docMk/>
          <pc:sldMk cId="3288503766" sldId="10454"/>
        </pc:sldMkLst>
        <pc:spChg chg="mod">
          <ac:chgData name="Sharon Campbell" userId="73008391-b390-4ad0-a960-0cc8fbf2fec9" providerId="ADAL" clId="{79C0D0BC-CCEB-4805-96C9-028289E377F2}" dt="2022-10-23T00:54:08.229" v="10" actId="33524"/>
          <ac:spMkLst>
            <pc:docMk/>
            <pc:sldMk cId="3288503766" sldId="10454"/>
            <ac:spMk id="3" creationId="{00000000-0000-0000-0000-000000000000}"/>
          </ac:spMkLst>
        </pc:spChg>
      </pc:sldChg>
      <pc:sldChg chg="modSp mod">
        <pc:chgData name="Sharon Campbell" userId="73008391-b390-4ad0-a960-0cc8fbf2fec9" providerId="ADAL" clId="{79C0D0BC-CCEB-4805-96C9-028289E377F2}" dt="2022-10-23T00:55:55.362" v="13" actId="33524"/>
        <pc:sldMkLst>
          <pc:docMk/>
          <pc:sldMk cId="316178779" sldId="10458"/>
        </pc:sldMkLst>
        <pc:spChg chg="mod">
          <ac:chgData name="Sharon Campbell" userId="73008391-b390-4ad0-a960-0cc8fbf2fec9" providerId="ADAL" clId="{79C0D0BC-CCEB-4805-96C9-028289E377F2}" dt="2022-10-23T00:55:55.362" v="13" actId="33524"/>
          <ac:spMkLst>
            <pc:docMk/>
            <pc:sldMk cId="316178779" sldId="10458"/>
            <ac:spMk id="3" creationId="{00000000-0000-0000-0000-000000000000}"/>
          </ac:spMkLst>
        </pc:spChg>
      </pc:sldChg>
      <pc:sldChg chg="modSp mod">
        <pc:chgData name="Sharon Campbell" userId="73008391-b390-4ad0-a960-0cc8fbf2fec9" providerId="ADAL" clId="{79C0D0BC-CCEB-4805-96C9-028289E377F2}" dt="2022-10-23T00:56:12.316" v="15" actId="20577"/>
        <pc:sldMkLst>
          <pc:docMk/>
          <pc:sldMk cId="38080864" sldId="10461"/>
        </pc:sldMkLst>
        <pc:spChg chg="mod">
          <ac:chgData name="Sharon Campbell" userId="73008391-b390-4ad0-a960-0cc8fbf2fec9" providerId="ADAL" clId="{79C0D0BC-CCEB-4805-96C9-028289E377F2}" dt="2022-10-23T00:56:12.316" v="15" actId="20577"/>
          <ac:spMkLst>
            <pc:docMk/>
            <pc:sldMk cId="38080864" sldId="10461"/>
            <ac:spMk id="3" creationId="{00000000-0000-0000-0000-000000000000}"/>
          </ac:spMkLst>
        </pc:spChg>
      </pc:sldChg>
      <pc:sldChg chg="modSp mod">
        <pc:chgData name="Sharon Campbell" userId="73008391-b390-4ad0-a960-0cc8fbf2fec9" providerId="ADAL" clId="{79C0D0BC-CCEB-4805-96C9-028289E377F2}" dt="2022-10-23T00:57:03.156" v="16" actId="20577"/>
        <pc:sldMkLst>
          <pc:docMk/>
          <pc:sldMk cId="3036912389" sldId="11427"/>
        </pc:sldMkLst>
        <pc:spChg chg="mod">
          <ac:chgData name="Sharon Campbell" userId="73008391-b390-4ad0-a960-0cc8fbf2fec9" providerId="ADAL" clId="{79C0D0BC-CCEB-4805-96C9-028289E377F2}" dt="2022-10-23T00:57:03.156" v="16" actId="20577"/>
          <ac:spMkLst>
            <pc:docMk/>
            <pc:sldMk cId="3036912389" sldId="11427"/>
            <ac:spMk id="3" creationId="{00000000-0000-0000-0000-000000000000}"/>
          </ac:spMkLst>
        </pc:spChg>
      </pc:sldChg>
      <pc:sldChg chg="modSp mod">
        <pc:chgData name="Sharon Campbell" userId="73008391-b390-4ad0-a960-0cc8fbf2fec9" providerId="ADAL" clId="{79C0D0BC-CCEB-4805-96C9-028289E377F2}" dt="2022-10-23T00:58:18.631" v="18"/>
        <pc:sldMkLst>
          <pc:docMk/>
          <pc:sldMk cId="601330688" sldId="11429"/>
        </pc:sldMkLst>
        <pc:spChg chg="mod">
          <ac:chgData name="Sharon Campbell" userId="73008391-b390-4ad0-a960-0cc8fbf2fec9" providerId="ADAL" clId="{79C0D0BC-CCEB-4805-96C9-028289E377F2}" dt="2022-10-23T00:58:18.631" v="18"/>
          <ac:spMkLst>
            <pc:docMk/>
            <pc:sldMk cId="601330688" sldId="11429"/>
            <ac:spMk id="3" creationId="{00000000-0000-0000-0000-000000000000}"/>
          </ac:spMkLst>
        </pc:spChg>
      </pc:sldChg>
      <pc:sldChg chg="modSp mod">
        <pc:chgData name="Sharon Campbell" userId="73008391-b390-4ad0-a960-0cc8fbf2fec9" providerId="ADAL" clId="{79C0D0BC-CCEB-4805-96C9-028289E377F2}" dt="2022-10-23T00:58:44.911" v="20" actId="20577"/>
        <pc:sldMkLst>
          <pc:docMk/>
          <pc:sldMk cId="3634611174" sldId="11431"/>
        </pc:sldMkLst>
        <pc:spChg chg="mod">
          <ac:chgData name="Sharon Campbell" userId="73008391-b390-4ad0-a960-0cc8fbf2fec9" providerId="ADAL" clId="{79C0D0BC-CCEB-4805-96C9-028289E377F2}" dt="2022-10-23T00:58:44.911" v="20" actId="20577"/>
          <ac:spMkLst>
            <pc:docMk/>
            <pc:sldMk cId="3634611174" sldId="11431"/>
            <ac:spMk id="3" creationId="{00000000-0000-0000-0000-000000000000}"/>
          </ac:spMkLst>
        </pc:spChg>
      </pc:sldChg>
      <pc:sldChg chg="modSp mod">
        <pc:chgData name="Sharon Campbell" userId="73008391-b390-4ad0-a960-0cc8fbf2fec9" providerId="ADAL" clId="{79C0D0BC-CCEB-4805-96C9-028289E377F2}" dt="2022-10-23T01:08:36.602" v="60"/>
        <pc:sldMkLst>
          <pc:docMk/>
          <pc:sldMk cId="544567492" sldId="11432"/>
        </pc:sldMkLst>
        <pc:spChg chg="mod">
          <ac:chgData name="Sharon Campbell" userId="73008391-b390-4ad0-a960-0cc8fbf2fec9" providerId="ADAL" clId="{79C0D0BC-CCEB-4805-96C9-028289E377F2}" dt="2022-10-23T01:08:36.602" v="60"/>
          <ac:spMkLst>
            <pc:docMk/>
            <pc:sldMk cId="544567492" sldId="11432"/>
            <ac:spMk id="3" creationId="{00000000-0000-0000-0000-000000000000}"/>
          </ac:spMkLst>
        </pc:spChg>
      </pc:sldChg>
      <pc:sldChg chg="modSp mod">
        <pc:chgData name="Sharon Campbell" userId="73008391-b390-4ad0-a960-0cc8fbf2fec9" providerId="ADAL" clId="{79C0D0BC-CCEB-4805-96C9-028289E377F2}" dt="2022-10-23T00:59:59.356" v="25" actId="20577"/>
        <pc:sldMkLst>
          <pc:docMk/>
          <pc:sldMk cId="2006083830" sldId="11434"/>
        </pc:sldMkLst>
        <pc:spChg chg="mod">
          <ac:chgData name="Sharon Campbell" userId="73008391-b390-4ad0-a960-0cc8fbf2fec9" providerId="ADAL" clId="{79C0D0BC-CCEB-4805-96C9-028289E377F2}" dt="2022-10-23T00:59:59.356" v="25" actId="20577"/>
          <ac:spMkLst>
            <pc:docMk/>
            <pc:sldMk cId="2006083830" sldId="11434"/>
            <ac:spMk id="3" creationId="{00000000-0000-0000-0000-000000000000}"/>
          </ac:spMkLst>
        </pc:spChg>
      </pc:sldChg>
      <pc:sldChg chg="modSp mod">
        <pc:chgData name="Sharon Campbell" userId="73008391-b390-4ad0-a960-0cc8fbf2fec9" providerId="ADAL" clId="{79C0D0BC-CCEB-4805-96C9-028289E377F2}" dt="2022-10-23T01:01:20.153" v="44" actId="20577"/>
        <pc:sldMkLst>
          <pc:docMk/>
          <pc:sldMk cId="107547179" sldId="11437"/>
        </pc:sldMkLst>
        <pc:spChg chg="mod">
          <ac:chgData name="Sharon Campbell" userId="73008391-b390-4ad0-a960-0cc8fbf2fec9" providerId="ADAL" clId="{79C0D0BC-CCEB-4805-96C9-028289E377F2}" dt="2022-10-23T01:01:20.153" v="44" actId="20577"/>
          <ac:spMkLst>
            <pc:docMk/>
            <pc:sldMk cId="107547179" sldId="11437"/>
            <ac:spMk id="3" creationId="{00000000-0000-0000-0000-000000000000}"/>
          </ac:spMkLst>
        </pc:spChg>
      </pc:sldChg>
      <pc:sldChg chg="modSp mod">
        <pc:chgData name="Sharon Campbell" userId="73008391-b390-4ad0-a960-0cc8fbf2fec9" providerId="ADAL" clId="{79C0D0BC-CCEB-4805-96C9-028289E377F2}" dt="2022-10-23T01:01:58.880" v="48" actId="20577"/>
        <pc:sldMkLst>
          <pc:docMk/>
          <pc:sldMk cId="3558537672" sldId="11441"/>
        </pc:sldMkLst>
        <pc:spChg chg="mod">
          <ac:chgData name="Sharon Campbell" userId="73008391-b390-4ad0-a960-0cc8fbf2fec9" providerId="ADAL" clId="{79C0D0BC-CCEB-4805-96C9-028289E377F2}" dt="2022-10-23T01:01:58.880" v="48" actId="20577"/>
          <ac:spMkLst>
            <pc:docMk/>
            <pc:sldMk cId="3558537672" sldId="11441"/>
            <ac:spMk id="3" creationId="{00000000-0000-0000-0000-000000000000}"/>
          </ac:spMkLst>
        </pc:spChg>
      </pc:sldChg>
      <pc:sldChg chg="modSp mod">
        <pc:chgData name="Sharon Campbell" userId="73008391-b390-4ad0-a960-0cc8fbf2fec9" providerId="ADAL" clId="{79C0D0BC-CCEB-4805-96C9-028289E377F2}" dt="2022-10-23T01:02:25.771" v="51" actId="20577"/>
        <pc:sldMkLst>
          <pc:docMk/>
          <pc:sldMk cId="1460339827" sldId="11443"/>
        </pc:sldMkLst>
        <pc:spChg chg="mod">
          <ac:chgData name="Sharon Campbell" userId="73008391-b390-4ad0-a960-0cc8fbf2fec9" providerId="ADAL" clId="{79C0D0BC-CCEB-4805-96C9-028289E377F2}" dt="2022-10-23T01:02:25.771" v="51" actId="20577"/>
          <ac:spMkLst>
            <pc:docMk/>
            <pc:sldMk cId="1460339827" sldId="11443"/>
            <ac:spMk id="3" creationId="{00000000-0000-0000-0000-000000000000}"/>
          </ac:spMkLst>
        </pc:spChg>
      </pc:sldChg>
      <pc:sldChg chg="modSp mod">
        <pc:chgData name="Sharon Campbell" userId="73008391-b390-4ad0-a960-0cc8fbf2fec9" providerId="ADAL" clId="{79C0D0BC-CCEB-4805-96C9-028289E377F2}" dt="2022-10-23T01:03:05.649" v="56" actId="20577"/>
        <pc:sldMkLst>
          <pc:docMk/>
          <pc:sldMk cId="1710752404" sldId="11446"/>
        </pc:sldMkLst>
        <pc:spChg chg="mod">
          <ac:chgData name="Sharon Campbell" userId="73008391-b390-4ad0-a960-0cc8fbf2fec9" providerId="ADAL" clId="{79C0D0BC-CCEB-4805-96C9-028289E377F2}" dt="2022-10-23T01:03:05.649" v="56" actId="20577"/>
          <ac:spMkLst>
            <pc:docMk/>
            <pc:sldMk cId="1710752404" sldId="11446"/>
            <ac:spMk id="3" creationId="{00000000-0000-0000-0000-000000000000}"/>
          </ac:spMkLst>
        </pc:spChg>
      </pc:sldChg>
      <pc:sldChg chg="modSp mod">
        <pc:chgData name="Sharon Campbell" userId="73008391-b390-4ad0-a960-0cc8fbf2fec9" providerId="ADAL" clId="{79C0D0BC-CCEB-4805-96C9-028289E377F2}" dt="2022-10-23T01:03:35.073" v="58" actId="20577"/>
        <pc:sldMkLst>
          <pc:docMk/>
          <pc:sldMk cId="223814630" sldId="11448"/>
        </pc:sldMkLst>
        <pc:spChg chg="mod">
          <ac:chgData name="Sharon Campbell" userId="73008391-b390-4ad0-a960-0cc8fbf2fec9" providerId="ADAL" clId="{79C0D0BC-CCEB-4805-96C9-028289E377F2}" dt="2022-10-23T01:03:35.073" v="58" actId="20577"/>
          <ac:spMkLst>
            <pc:docMk/>
            <pc:sldMk cId="223814630" sldId="11448"/>
            <ac:spMk id="3" creationId="{00000000-0000-0000-0000-000000000000}"/>
          </ac:spMkLst>
        </pc:spChg>
      </pc:sldChg>
      <pc:sldChg chg="modSp mod">
        <pc:chgData name="Sharon Campbell" userId="73008391-b390-4ad0-a960-0cc8fbf2fec9" providerId="ADAL" clId="{79C0D0BC-CCEB-4805-96C9-028289E377F2}" dt="2022-10-23T01:09:45.814" v="61" actId="20577"/>
        <pc:sldMkLst>
          <pc:docMk/>
          <pc:sldMk cId="410322452" sldId="11449"/>
        </pc:sldMkLst>
        <pc:spChg chg="mod">
          <ac:chgData name="Sharon Campbell" userId="73008391-b390-4ad0-a960-0cc8fbf2fec9" providerId="ADAL" clId="{79C0D0BC-CCEB-4805-96C9-028289E377F2}" dt="2022-10-23T01:09:45.814" v="61" actId="20577"/>
          <ac:spMkLst>
            <pc:docMk/>
            <pc:sldMk cId="410322452" sldId="11449"/>
            <ac:spMk id="3" creationId="{00000000-0000-0000-0000-000000000000}"/>
          </ac:spMkLst>
        </pc:spChg>
      </pc:sldChg>
      <pc:sldChg chg="del">
        <pc:chgData name="Sharon Campbell" userId="73008391-b390-4ad0-a960-0cc8fbf2fec9" providerId="ADAL" clId="{79C0D0BC-CCEB-4805-96C9-028289E377F2}" dt="2022-10-23T01:04:31.989" v="59" actId="2696"/>
        <pc:sldMkLst>
          <pc:docMk/>
          <pc:sldMk cId="572050608" sldId="11450"/>
        </pc:sldMkLst>
      </pc:sldChg>
      <pc:sldChg chg="del">
        <pc:chgData name="Sharon Campbell" userId="73008391-b390-4ad0-a960-0cc8fbf2fec9" providerId="ADAL" clId="{79C0D0BC-CCEB-4805-96C9-028289E377F2}" dt="2022-10-23T01:04:31.989" v="59" actId="2696"/>
        <pc:sldMkLst>
          <pc:docMk/>
          <pc:sldMk cId="1725429418" sldId="11451"/>
        </pc:sldMkLst>
      </pc:sldChg>
      <pc:sldChg chg="del">
        <pc:chgData name="Sharon Campbell" userId="73008391-b390-4ad0-a960-0cc8fbf2fec9" providerId="ADAL" clId="{79C0D0BC-CCEB-4805-96C9-028289E377F2}" dt="2022-10-23T01:04:31.989" v="59" actId="2696"/>
        <pc:sldMkLst>
          <pc:docMk/>
          <pc:sldMk cId="2343702645" sldId="11452"/>
        </pc:sldMkLst>
      </pc:sldChg>
      <pc:sldChg chg="del">
        <pc:chgData name="Sharon Campbell" userId="73008391-b390-4ad0-a960-0cc8fbf2fec9" providerId="ADAL" clId="{79C0D0BC-CCEB-4805-96C9-028289E377F2}" dt="2022-10-23T01:04:31.989" v="59" actId="2696"/>
        <pc:sldMkLst>
          <pc:docMk/>
          <pc:sldMk cId="3403097258" sldId="11453"/>
        </pc:sldMkLst>
      </pc:sldChg>
      <pc:sldChg chg="del">
        <pc:chgData name="Sharon Campbell" userId="73008391-b390-4ad0-a960-0cc8fbf2fec9" providerId="ADAL" clId="{79C0D0BC-CCEB-4805-96C9-028289E377F2}" dt="2022-10-23T01:04:31.989" v="59" actId="2696"/>
        <pc:sldMkLst>
          <pc:docMk/>
          <pc:sldMk cId="2200410277" sldId="11454"/>
        </pc:sldMkLst>
      </pc:sldChg>
      <pc:sldChg chg="del">
        <pc:chgData name="Sharon Campbell" userId="73008391-b390-4ad0-a960-0cc8fbf2fec9" providerId="ADAL" clId="{79C0D0BC-CCEB-4805-96C9-028289E377F2}" dt="2022-10-23T01:04:31.989" v="59" actId="2696"/>
        <pc:sldMkLst>
          <pc:docMk/>
          <pc:sldMk cId="3624690319" sldId="11455"/>
        </pc:sldMkLst>
      </pc:sldChg>
      <pc:sldChg chg="del">
        <pc:chgData name="Sharon Campbell" userId="73008391-b390-4ad0-a960-0cc8fbf2fec9" providerId="ADAL" clId="{79C0D0BC-CCEB-4805-96C9-028289E377F2}" dt="2022-10-23T01:04:31.989" v="59" actId="2696"/>
        <pc:sldMkLst>
          <pc:docMk/>
          <pc:sldMk cId="1033174989" sldId="11456"/>
        </pc:sldMkLst>
      </pc:sldChg>
      <pc:sldChg chg="del">
        <pc:chgData name="Sharon Campbell" userId="73008391-b390-4ad0-a960-0cc8fbf2fec9" providerId="ADAL" clId="{79C0D0BC-CCEB-4805-96C9-028289E377F2}" dt="2022-10-23T01:04:31.989" v="59" actId="2696"/>
        <pc:sldMkLst>
          <pc:docMk/>
          <pc:sldMk cId="1701216020" sldId="11457"/>
        </pc:sldMkLst>
      </pc:sldChg>
      <pc:sldChg chg="del">
        <pc:chgData name="Sharon Campbell" userId="73008391-b390-4ad0-a960-0cc8fbf2fec9" providerId="ADAL" clId="{79C0D0BC-CCEB-4805-96C9-028289E377F2}" dt="2022-10-23T01:04:31.989" v="59" actId="2696"/>
        <pc:sldMkLst>
          <pc:docMk/>
          <pc:sldMk cId="1757208281" sldId="11458"/>
        </pc:sldMkLst>
      </pc:sldChg>
      <pc:sldChg chg="del">
        <pc:chgData name="Sharon Campbell" userId="73008391-b390-4ad0-a960-0cc8fbf2fec9" providerId="ADAL" clId="{79C0D0BC-CCEB-4805-96C9-028289E377F2}" dt="2022-10-23T01:04:31.989" v="59" actId="2696"/>
        <pc:sldMkLst>
          <pc:docMk/>
          <pc:sldMk cId="2260124218" sldId="11459"/>
        </pc:sldMkLst>
      </pc:sldChg>
      <pc:sldChg chg="del">
        <pc:chgData name="Sharon Campbell" userId="73008391-b390-4ad0-a960-0cc8fbf2fec9" providerId="ADAL" clId="{79C0D0BC-CCEB-4805-96C9-028289E377F2}" dt="2022-10-23T01:04:31.989" v="59" actId="2696"/>
        <pc:sldMkLst>
          <pc:docMk/>
          <pc:sldMk cId="2265134478" sldId="11460"/>
        </pc:sldMkLst>
      </pc:sldChg>
      <pc:sldChg chg="del">
        <pc:chgData name="Sharon Campbell" userId="73008391-b390-4ad0-a960-0cc8fbf2fec9" providerId="ADAL" clId="{79C0D0BC-CCEB-4805-96C9-028289E377F2}" dt="2022-10-23T01:04:31.989" v="59" actId="2696"/>
        <pc:sldMkLst>
          <pc:docMk/>
          <pc:sldMk cId="3402042034" sldId="11461"/>
        </pc:sldMkLst>
      </pc:sldChg>
      <pc:sldChg chg="del">
        <pc:chgData name="Sharon Campbell" userId="73008391-b390-4ad0-a960-0cc8fbf2fec9" providerId="ADAL" clId="{79C0D0BC-CCEB-4805-96C9-028289E377F2}" dt="2022-10-23T01:04:31.989" v="59" actId="2696"/>
        <pc:sldMkLst>
          <pc:docMk/>
          <pc:sldMk cId="1010765190" sldId="11462"/>
        </pc:sldMkLst>
      </pc:sldChg>
      <pc:sldChg chg="del">
        <pc:chgData name="Sharon Campbell" userId="73008391-b390-4ad0-a960-0cc8fbf2fec9" providerId="ADAL" clId="{79C0D0BC-CCEB-4805-96C9-028289E377F2}" dt="2022-10-23T01:04:31.989" v="59" actId="2696"/>
        <pc:sldMkLst>
          <pc:docMk/>
          <pc:sldMk cId="3389610448" sldId="11463"/>
        </pc:sldMkLst>
      </pc:sldChg>
      <pc:sldChg chg="del">
        <pc:chgData name="Sharon Campbell" userId="73008391-b390-4ad0-a960-0cc8fbf2fec9" providerId="ADAL" clId="{79C0D0BC-CCEB-4805-96C9-028289E377F2}" dt="2022-10-23T01:04:31.989" v="59" actId="2696"/>
        <pc:sldMkLst>
          <pc:docMk/>
          <pc:sldMk cId="2949692170" sldId="11464"/>
        </pc:sldMkLst>
      </pc:sldChg>
      <pc:sldChg chg="del">
        <pc:chgData name="Sharon Campbell" userId="73008391-b390-4ad0-a960-0cc8fbf2fec9" providerId="ADAL" clId="{79C0D0BC-CCEB-4805-96C9-028289E377F2}" dt="2022-10-23T01:04:31.989" v="59" actId="2696"/>
        <pc:sldMkLst>
          <pc:docMk/>
          <pc:sldMk cId="1120450287" sldId="11465"/>
        </pc:sldMkLst>
      </pc:sldChg>
      <pc:sldChg chg="del">
        <pc:chgData name="Sharon Campbell" userId="73008391-b390-4ad0-a960-0cc8fbf2fec9" providerId="ADAL" clId="{79C0D0BC-CCEB-4805-96C9-028289E377F2}" dt="2022-10-23T01:04:31.989" v="59" actId="2696"/>
        <pc:sldMkLst>
          <pc:docMk/>
          <pc:sldMk cId="3193567719" sldId="11466"/>
        </pc:sldMkLst>
      </pc:sldChg>
      <pc:sldChg chg="del">
        <pc:chgData name="Sharon Campbell" userId="73008391-b390-4ad0-a960-0cc8fbf2fec9" providerId="ADAL" clId="{79C0D0BC-CCEB-4805-96C9-028289E377F2}" dt="2022-10-23T01:04:31.989" v="59" actId="2696"/>
        <pc:sldMkLst>
          <pc:docMk/>
          <pc:sldMk cId="3901002232" sldId="11467"/>
        </pc:sldMkLst>
      </pc:sldChg>
      <pc:sldChg chg="del">
        <pc:chgData name="Sharon Campbell" userId="73008391-b390-4ad0-a960-0cc8fbf2fec9" providerId="ADAL" clId="{79C0D0BC-CCEB-4805-96C9-028289E377F2}" dt="2022-10-23T01:04:31.989" v="59" actId="2696"/>
        <pc:sldMkLst>
          <pc:docMk/>
          <pc:sldMk cId="1331195596" sldId="11468"/>
        </pc:sldMkLst>
      </pc:sldChg>
      <pc:sldChg chg="del">
        <pc:chgData name="Sharon Campbell" userId="73008391-b390-4ad0-a960-0cc8fbf2fec9" providerId="ADAL" clId="{79C0D0BC-CCEB-4805-96C9-028289E377F2}" dt="2022-10-23T01:04:31.989" v="59" actId="2696"/>
        <pc:sldMkLst>
          <pc:docMk/>
          <pc:sldMk cId="3189583134" sldId="11469"/>
        </pc:sldMkLst>
      </pc:sldChg>
      <pc:sldChg chg="del">
        <pc:chgData name="Sharon Campbell" userId="73008391-b390-4ad0-a960-0cc8fbf2fec9" providerId="ADAL" clId="{79C0D0BC-CCEB-4805-96C9-028289E377F2}" dt="2022-10-23T01:04:31.989" v="59" actId="2696"/>
        <pc:sldMkLst>
          <pc:docMk/>
          <pc:sldMk cId="706697483" sldId="11470"/>
        </pc:sldMkLst>
      </pc:sldChg>
      <pc:sldChg chg="del">
        <pc:chgData name="Sharon Campbell" userId="73008391-b390-4ad0-a960-0cc8fbf2fec9" providerId="ADAL" clId="{79C0D0BC-CCEB-4805-96C9-028289E377F2}" dt="2022-10-23T01:04:31.989" v="59" actId="2696"/>
        <pc:sldMkLst>
          <pc:docMk/>
          <pc:sldMk cId="1404228384" sldId="11471"/>
        </pc:sldMkLst>
      </pc:sldChg>
      <pc:sldChg chg="del">
        <pc:chgData name="Sharon Campbell" userId="73008391-b390-4ad0-a960-0cc8fbf2fec9" providerId="ADAL" clId="{79C0D0BC-CCEB-4805-96C9-028289E377F2}" dt="2022-10-23T01:04:31.989" v="59" actId="2696"/>
        <pc:sldMkLst>
          <pc:docMk/>
          <pc:sldMk cId="3019780861" sldId="11472"/>
        </pc:sldMkLst>
      </pc:sldChg>
      <pc:sldChg chg="del">
        <pc:chgData name="Sharon Campbell" userId="73008391-b390-4ad0-a960-0cc8fbf2fec9" providerId="ADAL" clId="{79C0D0BC-CCEB-4805-96C9-028289E377F2}" dt="2022-10-23T01:04:31.989" v="59" actId="2696"/>
        <pc:sldMkLst>
          <pc:docMk/>
          <pc:sldMk cId="280069597" sldId="11473"/>
        </pc:sldMkLst>
      </pc:sldChg>
      <pc:sldChg chg="del">
        <pc:chgData name="Sharon Campbell" userId="73008391-b390-4ad0-a960-0cc8fbf2fec9" providerId="ADAL" clId="{79C0D0BC-CCEB-4805-96C9-028289E377F2}" dt="2022-10-23T01:04:31.989" v="59" actId="2696"/>
        <pc:sldMkLst>
          <pc:docMk/>
          <pc:sldMk cId="3223240813" sldId="11474"/>
        </pc:sldMkLst>
      </pc:sldChg>
      <pc:sldChg chg="del">
        <pc:chgData name="Sharon Campbell" userId="73008391-b390-4ad0-a960-0cc8fbf2fec9" providerId="ADAL" clId="{79C0D0BC-CCEB-4805-96C9-028289E377F2}" dt="2022-10-23T01:04:31.989" v="59" actId="2696"/>
        <pc:sldMkLst>
          <pc:docMk/>
          <pc:sldMk cId="381847816" sldId="11475"/>
        </pc:sldMkLst>
      </pc:sldChg>
      <pc:sldChg chg="del">
        <pc:chgData name="Sharon Campbell" userId="73008391-b390-4ad0-a960-0cc8fbf2fec9" providerId="ADAL" clId="{79C0D0BC-CCEB-4805-96C9-028289E377F2}" dt="2022-10-23T01:04:31.989" v="59" actId="2696"/>
        <pc:sldMkLst>
          <pc:docMk/>
          <pc:sldMk cId="2237136956" sldId="11476"/>
        </pc:sldMkLst>
      </pc:sldChg>
      <pc:sldChg chg="del">
        <pc:chgData name="Sharon Campbell" userId="73008391-b390-4ad0-a960-0cc8fbf2fec9" providerId="ADAL" clId="{79C0D0BC-CCEB-4805-96C9-028289E377F2}" dt="2022-10-23T01:04:31.989" v="59" actId="2696"/>
        <pc:sldMkLst>
          <pc:docMk/>
          <pc:sldMk cId="861710373" sldId="11477"/>
        </pc:sldMkLst>
      </pc:sldChg>
      <pc:sldChg chg="del">
        <pc:chgData name="Sharon Campbell" userId="73008391-b390-4ad0-a960-0cc8fbf2fec9" providerId="ADAL" clId="{79C0D0BC-CCEB-4805-96C9-028289E377F2}" dt="2022-10-23T01:04:31.989" v="59" actId="2696"/>
        <pc:sldMkLst>
          <pc:docMk/>
          <pc:sldMk cId="1227964381" sldId="11478"/>
        </pc:sldMkLst>
      </pc:sldChg>
      <pc:sldChg chg="del">
        <pc:chgData name="Sharon Campbell" userId="73008391-b390-4ad0-a960-0cc8fbf2fec9" providerId="ADAL" clId="{79C0D0BC-CCEB-4805-96C9-028289E377F2}" dt="2022-10-23T01:04:31.989" v="59" actId="2696"/>
        <pc:sldMkLst>
          <pc:docMk/>
          <pc:sldMk cId="1522193483" sldId="11479"/>
        </pc:sldMkLst>
      </pc:sldChg>
      <pc:sldChg chg="del">
        <pc:chgData name="Sharon Campbell" userId="73008391-b390-4ad0-a960-0cc8fbf2fec9" providerId="ADAL" clId="{79C0D0BC-CCEB-4805-96C9-028289E377F2}" dt="2022-10-23T01:04:31.989" v="59" actId="2696"/>
        <pc:sldMkLst>
          <pc:docMk/>
          <pc:sldMk cId="3902665351" sldId="11480"/>
        </pc:sldMkLst>
      </pc:sldChg>
      <pc:sldChg chg="del">
        <pc:chgData name="Sharon Campbell" userId="73008391-b390-4ad0-a960-0cc8fbf2fec9" providerId="ADAL" clId="{79C0D0BC-CCEB-4805-96C9-028289E377F2}" dt="2022-10-23T01:04:31.989" v="59"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10/22/2022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10/22/2022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10/22/2022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10/22/2022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10/22/2022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10/22/2022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10/22/2022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10/22/2022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10/22/2022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10/22/2022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10/22/2022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10/22/2022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10/22/2022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Luke 13:22-35</a:t>
            </a:r>
          </a:p>
          <a:p>
            <a:pPr algn="ctr">
              <a:buNone/>
            </a:pPr>
            <a:r>
              <a:rPr lang="en-US" sz="4000" b="1" dirty="0">
                <a:solidFill>
                  <a:schemeClr val="bg1"/>
                </a:solidFill>
              </a:rPr>
              <a:t>Workers of Iniquity</a:t>
            </a:r>
            <a:endParaRPr lang="en-US" sz="40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Yeshua’s life, lifestyle, and Ministry provoked opposition from a variety of people from the king to the common man. From the news of Messiah’s birth, the visit by the Magi and the killing of the males two years and younger, to the cries for His crucifixion by the religious leaders and the people, and the plotting of Messiah’s death, cast an ominous shadow over the people He came to save.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 this portion of Luke, Yeshua is asked a question on a few being saved and then warned about a plot against His life. Yeshua’s response leaves much to seriously consider for all who heard and read Yeshua’s words.</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13:22</a:t>
            </a:r>
            <a:r>
              <a:rPr lang="en-US" sz="4000" dirty="0">
                <a:solidFill>
                  <a:schemeClr val="bg1"/>
                </a:solidFill>
              </a:rPr>
              <a:t> And he went through the cities and villages, teaching, and </a:t>
            </a:r>
            <a:r>
              <a:rPr lang="en-US" sz="4000" u="sng" dirty="0">
                <a:solidFill>
                  <a:schemeClr val="bg1"/>
                </a:solidFill>
              </a:rPr>
              <a:t>journeying toward Jerusalem</a:t>
            </a:r>
            <a:r>
              <a:rPr lang="en-US" sz="4000" dirty="0">
                <a:solidFill>
                  <a:schemeClr val="bg1"/>
                </a:solidFill>
              </a:rPr>
              <a:t>. </a:t>
            </a:r>
          </a:p>
          <a:p>
            <a:pPr marL="0" indent="0" algn="ctr">
              <a:buNone/>
            </a:pPr>
            <a:r>
              <a:rPr lang="en-US" sz="4000" baseline="30000" dirty="0">
                <a:solidFill>
                  <a:schemeClr val="bg1"/>
                </a:solidFill>
              </a:rPr>
              <a:t>Lk 13:23</a:t>
            </a:r>
            <a:r>
              <a:rPr lang="en-US" sz="4000" dirty="0">
                <a:solidFill>
                  <a:schemeClr val="bg1"/>
                </a:solidFill>
              </a:rPr>
              <a:t> Then said one unto him, Lord, are there few that be </a:t>
            </a:r>
            <a:r>
              <a:rPr lang="en-US" sz="4000" b="1" dirty="0">
                <a:solidFill>
                  <a:schemeClr val="bg1"/>
                </a:solidFill>
              </a:rPr>
              <a:t>saved</a:t>
            </a:r>
            <a:r>
              <a:rPr lang="en-US" sz="4000" dirty="0">
                <a:solidFill>
                  <a:schemeClr val="bg1"/>
                </a:solidFill>
              </a:rPr>
              <a:t>? And he said unto them,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Question: Are there few that be </a:t>
            </a:r>
            <a:r>
              <a:rPr lang="en-US" sz="4000" b="1" dirty="0">
                <a:solidFill>
                  <a:schemeClr val="bg1"/>
                </a:solidFill>
              </a:rPr>
              <a:t>saved</a:t>
            </a:r>
            <a:r>
              <a:rPr lang="en-US" sz="4000" dirty="0">
                <a:solidFill>
                  <a:schemeClr val="bg1"/>
                </a:solidFill>
              </a:rPr>
              <a: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Saved – </a:t>
            </a:r>
            <a:r>
              <a:rPr lang="en-US" sz="4000" b="1" dirty="0">
                <a:solidFill>
                  <a:schemeClr val="bg1"/>
                </a:solidFill>
              </a:rPr>
              <a:t>4982 </a:t>
            </a:r>
            <a:r>
              <a:rPr lang="el-GR" sz="4000" b="1" dirty="0">
                <a:solidFill>
                  <a:schemeClr val="bg1"/>
                </a:solidFill>
              </a:rPr>
              <a:t>σῴζω </a:t>
            </a:r>
            <a:r>
              <a:rPr lang="en-US" sz="4000" dirty="0">
                <a:solidFill>
                  <a:schemeClr val="bg1"/>
                </a:solidFill>
              </a:rPr>
              <a:t>sozo {sode'-zo} </a:t>
            </a:r>
          </a:p>
          <a:p>
            <a:pPr marL="0" indent="0" algn="ctr">
              <a:buNone/>
            </a:pPr>
            <a:r>
              <a:rPr lang="en-US" sz="4000" b="1" dirty="0">
                <a:solidFill>
                  <a:schemeClr val="bg1"/>
                </a:solidFill>
              </a:rPr>
              <a:t>Meaning:  </a:t>
            </a:r>
            <a:r>
              <a:rPr lang="en-US" sz="4000" dirty="0">
                <a:solidFill>
                  <a:schemeClr val="bg1"/>
                </a:solidFill>
              </a:rPr>
              <a:t>1) to save, keep safe and sound, to rescue from danger or destruction 1a) one (from injury or peril) 1a1) to save a suffering one (from perishing), i.e. one suffering from disease, to make well, heal, restore to health 1b1) to preserve one who is in danger of destruction, to save or rescue</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1b) to save in the technical biblical sense 1b1) negatively 1b1a) to deliver from the penalties of the Messianic judgment 1b1b) to save from the evils which obstruct the reception of the Messianic deliverance </a:t>
            </a:r>
          </a:p>
          <a:p>
            <a:pPr marL="0" indent="0" algn="ctr">
              <a:buNone/>
            </a:pPr>
            <a:r>
              <a:rPr lang="en-US" sz="4000" b="1" dirty="0">
                <a:solidFill>
                  <a:schemeClr val="bg1"/>
                </a:solidFill>
              </a:rPr>
              <a:t>Usage:  </a:t>
            </a:r>
            <a:r>
              <a:rPr lang="en-US" sz="4000" dirty="0">
                <a:solidFill>
                  <a:schemeClr val="bg1"/>
                </a:solidFill>
              </a:rPr>
              <a:t>AV - save 93, make whole 9, heal 3, be whole 2, misc 3; 110</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does not answer the question but encouraged the hearers of His response to strive to enter at the strait gate.</a:t>
            </a:r>
          </a:p>
          <a:p>
            <a:pPr marL="0" indent="0" algn="ctr">
              <a:buNone/>
            </a:pPr>
            <a:r>
              <a:rPr lang="en-US" sz="4000" dirty="0">
                <a:solidFill>
                  <a:schemeClr val="bg1"/>
                </a:solidFill>
              </a:rPr>
              <a:t> </a:t>
            </a:r>
          </a:p>
          <a:p>
            <a:pPr marL="0" indent="0" algn="ctr">
              <a:buNone/>
            </a:pPr>
            <a:r>
              <a:rPr lang="en-US" sz="4000" baseline="30000" dirty="0">
                <a:solidFill>
                  <a:schemeClr val="bg1"/>
                </a:solidFill>
              </a:rPr>
              <a:t>Lk 13:24</a:t>
            </a:r>
            <a:r>
              <a:rPr lang="en-US" sz="4000" dirty="0">
                <a:solidFill>
                  <a:schemeClr val="bg1"/>
                </a:solidFill>
              </a:rPr>
              <a:t> Strive to enter in at the strait gate: for many, I say unto you, will seek to enter in, </a:t>
            </a:r>
            <a:r>
              <a:rPr lang="en-US" sz="4000" u="sng" dirty="0">
                <a:solidFill>
                  <a:schemeClr val="bg1"/>
                </a:solidFill>
              </a:rPr>
              <a:t>and shall not be able</a:t>
            </a: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Strive – </a:t>
            </a:r>
            <a:r>
              <a:rPr lang="en-US" sz="4000" b="1" dirty="0">
                <a:solidFill>
                  <a:schemeClr val="bg1"/>
                </a:solidFill>
              </a:rPr>
              <a:t>75 </a:t>
            </a:r>
            <a:r>
              <a:rPr lang="el-GR" sz="4000" b="1" dirty="0">
                <a:solidFill>
                  <a:schemeClr val="bg1"/>
                </a:solidFill>
              </a:rPr>
              <a:t>ἀγωνίζομαι </a:t>
            </a:r>
            <a:r>
              <a:rPr lang="en-US" sz="4000" dirty="0">
                <a:solidFill>
                  <a:schemeClr val="bg1"/>
                </a:solidFill>
              </a:rPr>
              <a:t>agonizomai {ag-o-nid'-zom-ahee} </a:t>
            </a:r>
            <a:r>
              <a:rPr lang="en-US" sz="4000" b="1" dirty="0">
                <a:solidFill>
                  <a:schemeClr val="bg1"/>
                </a:solidFill>
              </a:rPr>
              <a:t>Meaning:  </a:t>
            </a:r>
            <a:r>
              <a:rPr lang="en-US" sz="4000" dirty="0">
                <a:solidFill>
                  <a:schemeClr val="bg1"/>
                </a:solidFill>
              </a:rPr>
              <a:t>1) to enter a contest: contend in the gymnastic games 2) to contend with adversaries, fight 3) metaph. to contend, struggle, with difficulties and dangers 4) to endeavour with strenuous zeal, strive: to obtain something </a:t>
            </a:r>
          </a:p>
          <a:p>
            <a:pPr marL="0" indent="0" algn="ctr">
              <a:buNone/>
            </a:pPr>
            <a:r>
              <a:rPr lang="en-US" sz="4000" b="1" dirty="0">
                <a:solidFill>
                  <a:schemeClr val="bg1"/>
                </a:solidFill>
              </a:rPr>
              <a:t>Usage:  </a:t>
            </a:r>
            <a:r>
              <a:rPr lang="en-US" sz="4000" dirty="0">
                <a:solidFill>
                  <a:schemeClr val="bg1"/>
                </a:solidFill>
              </a:rPr>
              <a:t>AV - strive 3, fight 3, labour fervently 1; 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Strait – </a:t>
            </a:r>
            <a:r>
              <a:rPr lang="en-US" sz="4000" b="1" dirty="0">
                <a:solidFill>
                  <a:schemeClr val="bg1"/>
                </a:solidFill>
              </a:rPr>
              <a:t>4728 </a:t>
            </a:r>
            <a:r>
              <a:rPr lang="el-GR" sz="4000" b="1" dirty="0">
                <a:solidFill>
                  <a:schemeClr val="bg1"/>
                </a:solidFill>
              </a:rPr>
              <a:t>στενός </a:t>
            </a:r>
            <a:r>
              <a:rPr lang="en-US" sz="4000" dirty="0">
                <a:solidFill>
                  <a:schemeClr val="bg1"/>
                </a:solidFill>
              </a:rPr>
              <a:t>stenos {sten-os'} </a:t>
            </a:r>
          </a:p>
          <a:p>
            <a:pPr marL="0" indent="0" algn="ctr">
              <a:buNone/>
            </a:pPr>
            <a:r>
              <a:rPr lang="en-US" sz="4000" b="1" dirty="0">
                <a:solidFill>
                  <a:schemeClr val="bg1"/>
                </a:solidFill>
              </a:rPr>
              <a:t>Meaning:  </a:t>
            </a:r>
            <a:r>
              <a:rPr lang="en-US" sz="4000" dirty="0">
                <a:solidFill>
                  <a:schemeClr val="bg1"/>
                </a:solidFill>
              </a:rPr>
              <a:t>1) </a:t>
            </a:r>
            <a:r>
              <a:rPr lang="en-US" sz="4000" b="1" dirty="0">
                <a:solidFill>
                  <a:schemeClr val="bg1"/>
                </a:solidFill>
              </a:rPr>
              <a:t>narrow</a:t>
            </a:r>
            <a:r>
              <a:rPr lang="en-US" sz="4000" dirty="0">
                <a:solidFill>
                  <a:schemeClr val="bg1"/>
                </a:solidFill>
              </a:rPr>
              <a:t>, strait </a:t>
            </a:r>
          </a:p>
          <a:p>
            <a:pPr marL="0" indent="0" algn="ctr">
              <a:buNone/>
            </a:pPr>
            <a:r>
              <a:rPr lang="en-US" sz="4000" b="1" dirty="0">
                <a:solidFill>
                  <a:schemeClr val="bg1"/>
                </a:solidFill>
              </a:rPr>
              <a:t>Usage:  </a:t>
            </a:r>
            <a:r>
              <a:rPr lang="en-US" sz="4000" dirty="0">
                <a:solidFill>
                  <a:schemeClr val="bg1"/>
                </a:solidFill>
              </a:rPr>
              <a:t>AV - strait 3; 3</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Yeshua said in Matthew:</a:t>
            </a:r>
          </a:p>
          <a:p>
            <a:pPr marL="0" indent="0" algn="ctr">
              <a:buNone/>
            </a:pPr>
            <a:r>
              <a:rPr lang="en-US" sz="4000" dirty="0">
                <a:solidFill>
                  <a:schemeClr val="bg1"/>
                </a:solidFill>
              </a:rPr>
              <a:t> </a:t>
            </a:r>
          </a:p>
          <a:p>
            <a:pPr marL="0" indent="0" algn="ctr">
              <a:buNone/>
            </a:pPr>
            <a:r>
              <a:rPr lang="en-US" sz="4000" baseline="30000" dirty="0">
                <a:solidFill>
                  <a:schemeClr val="bg1"/>
                </a:solidFill>
              </a:rPr>
              <a:t>Mt 7:13</a:t>
            </a:r>
            <a:r>
              <a:rPr lang="en-US" sz="4000" dirty="0">
                <a:solidFill>
                  <a:schemeClr val="bg1"/>
                </a:solidFill>
              </a:rPr>
              <a:t> Enter ye in at the strait gate: for wide </a:t>
            </a:r>
            <a:r>
              <a:rPr lang="en-US" sz="4000" i="1" dirty="0">
                <a:solidFill>
                  <a:schemeClr val="bg1"/>
                </a:solidFill>
              </a:rPr>
              <a:t>is </a:t>
            </a:r>
            <a:r>
              <a:rPr lang="en-US" sz="4000" dirty="0">
                <a:solidFill>
                  <a:schemeClr val="bg1"/>
                </a:solidFill>
              </a:rPr>
              <a:t>the gate, and broad </a:t>
            </a:r>
            <a:r>
              <a:rPr lang="en-US" sz="4000" i="1" dirty="0">
                <a:solidFill>
                  <a:schemeClr val="bg1"/>
                </a:solidFill>
              </a:rPr>
              <a:t>is </a:t>
            </a:r>
            <a:r>
              <a:rPr lang="en-US" sz="4000" dirty="0">
                <a:solidFill>
                  <a:schemeClr val="bg1"/>
                </a:solidFill>
              </a:rPr>
              <a:t>the way, that leadeth to destruction, and many there be which go in thereat: </a:t>
            </a:r>
          </a:p>
          <a:p>
            <a:pPr marL="0" indent="0" algn="ctr">
              <a:buNone/>
            </a:pPr>
            <a:r>
              <a:rPr lang="en-US" sz="4000" baseline="30000" dirty="0">
                <a:solidFill>
                  <a:schemeClr val="bg1"/>
                </a:solidFill>
              </a:rPr>
              <a:t>Mt 7:14</a:t>
            </a:r>
            <a:r>
              <a:rPr lang="en-US" sz="4000" dirty="0">
                <a:solidFill>
                  <a:schemeClr val="bg1"/>
                </a:solidFill>
              </a:rPr>
              <a:t> Because strait </a:t>
            </a:r>
            <a:r>
              <a:rPr lang="en-US" sz="4000" i="1" dirty="0">
                <a:solidFill>
                  <a:schemeClr val="bg1"/>
                </a:solidFill>
              </a:rPr>
              <a:t>is </a:t>
            </a:r>
            <a:r>
              <a:rPr lang="en-US" sz="4000" dirty="0">
                <a:solidFill>
                  <a:schemeClr val="bg1"/>
                </a:solidFill>
              </a:rPr>
              <a:t>the gate, and narrow </a:t>
            </a:r>
            <a:r>
              <a:rPr lang="en-US" sz="4000" i="1" dirty="0">
                <a:solidFill>
                  <a:schemeClr val="bg1"/>
                </a:solidFill>
              </a:rPr>
              <a:t>is </a:t>
            </a:r>
            <a:r>
              <a:rPr lang="en-US" sz="4000" dirty="0">
                <a:solidFill>
                  <a:schemeClr val="bg1"/>
                </a:solidFill>
              </a:rPr>
              <a:t>the way, which leadeth unto life, and few there be that find it.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Why won’t they be able to enter in?</a:t>
            </a:r>
          </a:p>
          <a:p>
            <a:pPr marL="0" indent="0" algn="ctr">
              <a:buNone/>
            </a:pPr>
            <a:r>
              <a:rPr lang="en-US" sz="4000" dirty="0">
                <a:solidFill>
                  <a:schemeClr val="bg1"/>
                </a:solidFill>
              </a:rPr>
              <a:t> </a:t>
            </a:r>
          </a:p>
          <a:p>
            <a:pPr marL="0" indent="0" algn="ctr">
              <a:buNone/>
            </a:pPr>
            <a:r>
              <a:rPr lang="en-US" sz="4000" baseline="30000" dirty="0">
                <a:solidFill>
                  <a:schemeClr val="bg1"/>
                </a:solidFill>
              </a:rPr>
              <a:t>Lk 13:25</a:t>
            </a:r>
            <a:r>
              <a:rPr lang="en-US" sz="4000" dirty="0">
                <a:solidFill>
                  <a:schemeClr val="bg1"/>
                </a:solidFill>
              </a:rPr>
              <a:t> When once the master of the house is risen up, and hath shut to the door, and ye begin to stand without, and to knock at the door, saying, Lord, Lord, open unto us; and he shall answer and say unto you, I know you not whence ye are: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Grace expires.</a:t>
            </a:r>
          </a:p>
          <a:p>
            <a:pPr marL="0" indent="0" algn="ctr">
              <a:buNone/>
            </a:pPr>
            <a:r>
              <a:rPr lang="en-US" sz="4000" dirty="0">
                <a:solidFill>
                  <a:schemeClr val="bg1"/>
                </a:solidFill>
              </a:rPr>
              <a:t>The grace period expires. </a:t>
            </a:r>
          </a:p>
          <a:p>
            <a:pPr marL="0" indent="0" algn="ctr">
              <a:buNone/>
            </a:pPr>
            <a:r>
              <a:rPr lang="en-US" sz="4000" dirty="0">
                <a:solidFill>
                  <a:schemeClr val="bg1"/>
                </a:solidFill>
              </a:rPr>
              <a:t>The Dispensationalists even teach the age of grace, or the age of the church expires with the rapture.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Lk 13:26</a:t>
            </a:r>
            <a:r>
              <a:rPr lang="en-US" sz="4000" dirty="0">
                <a:solidFill>
                  <a:schemeClr val="bg1"/>
                </a:solidFill>
              </a:rPr>
              <a:t> Then shall ye begin to say, We have eaten and drunk in thy presence, and </a:t>
            </a:r>
            <a:r>
              <a:rPr lang="en-US" sz="4000" b="1" dirty="0">
                <a:solidFill>
                  <a:schemeClr val="bg1"/>
                </a:solidFill>
              </a:rPr>
              <a:t>thou hast taught in our streets</a:t>
            </a:r>
            <a:r>
              <a:rPr lang="en-US" sz="4000" dirty="0">
                <a:solidFill>
                  <a:schemeClr val="bg1"/>
                </a:solidFill>
              </a:rPr>
              <a:t>. </a:t>
            </a:r>
          </a:p>
          <a:p>
            <a:pPr marL="0" indent="0" algn="ctr">
              <a:buNone/>
            </a:pPr>
            <a:r>
              <a:rPr lang="en-US" sz="4000" baseline="30000" dirty="0">
                <a:solidFill>
                  <a:schemeClr val="bg1"/>
                </a:solidFill>
              </a:rPr>
              <a:t>Lk 13:27</a:t>
            </a:r>
            <a:r>
              <a:rPr lang="en-US" sz="4000" dirty="0">
                <a:solidFill>
                  <a:schemeClr val="bg1"/>
                </a:solidFill>
              </a:rPr>
              <a:t> But he shall say, I tell you, I know you not whence ye are; depart from me, all </a:t>
            </a:r>
            <a:r>
              <a:rPr lang="en-US" sz="4000" i="1" dirty="0">
                <a:solidFill>
                  <a:schemeClr val="bg1"/>
                </a:solidFill>
              </a:rPr>
              <a:t>ye </a:t>
            </a:r>
            <a:r>
              <a:rPr lang="en-US" sz="4000" b="1" dirty="0">
                <a:solidFill>
                  <a:schemeClr val="bg1"/>
                </a:solidFill>
              </a:rPr>
              <a:t>workers of </a:t>
            </a:r>
            <a:r>
              <a:rPr lang="en-US" sz="4000" b="1" u="sng" dirty="0">
                <a:solidFill>
                  <a:schemeClr val="bg1"/>
                </a:solidFill>
              </a:rPr>
              <a:t>iniquity</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Workers – </a:t>
            </a:r>
            <a:r>
              <a:rPr lang="en-US" sz="4000" b="1" dirty="0">
                <a:solidFill>
                  <a:schemeClr val="bg1"/>
                </a:solidFill>
              </a:rPr>
              <a:t>2040 </a:t>
            </a:r>
            <a:r>
              <a:rPr lang="el-GR" sz="4000" b="1" dirty="0">
                <a:solidFill>
                  <a:schemeClr val="bg1"/>
                </a:solidFill>
              </a:rPr>
              <a:t>ἐργάτης </a:t>
            </a:r>
            <a:r>
              <a:rPr lang="en-US" sz="4000" dirty="0">
                <a:solidFill>
                  <a:schemeClr val="bg1"/>
                </a:solidFill>
              </a:rPr>
              <a:t>ergates {er-gat'-ace} </a:t>
            </a:r>
          </a:p>
          <a:p>
            <a:pPr marL="0" indent="0" algn="ctr">
              <a:buNone/>
            </a:pPr>
            <a:r>
              <a:rPr lang="en-US" sz="4000" b="1" dirty="0">
                <a:solidFill>
                  <a:schemeClr val="bg1"/>
                </a:solidFill>
              </a:rPr>
              <a:t>Meaning:  </a:t>
            </a:r>
            <a:r>
              <a:rPr lang="en-US" sz="4000" dirty="0">
                <a:solidFill>
                  <a:schemeClr val="bg1"/>
                </a:solidFill>
              </a:rPr>
              <a:t>1) a workman, a labourer 1a) usually one who works for hire esp. an agricultural worker 2) one who does, a worker, perpetrator </a:t>
            </a:r>
          </a:p>
          <a:p>
            <a:pPr marL="0" indent="0" algn="ctr">
              <a:buNone/>
            </a:pPr>
            <a:r>
              <a:rPr lang="en-US" sz="4000" b="1" dirty="0">
                <a:solidFill>
                  <a:schemeClr val="bg1"/>
                </a:solidFill>
              </a:rPr>
              <a:t>Usage:  </a:t>
            </a:r>
            <a:r>
              <a:rPr lang="en-US" sz="4000" dirty="0">
                <a:solidFill>
                  <a:schemeClr val="bg1"/>
                </a:solidFill>
              </a:rPr>
              <a:t>AV - labourer 10, workman 3, worker 3; 16</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There are three Greek words for iniquity in the New Testament writings.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Iniquity – </a:t>
            </a:r>
            <a:r>
              <a:rPr lang="en-US" sz="4000" b="1" dirty="0">
                <a:solidFill>
                  <a:schemeClr val="bg1"/>
                </a:solidFill>
              </a:rPr>
              <a:t>93 </a:t>
            </a:r>
            <a:r>
              <a:rPr lang="el-GR" sz="4000" b="1" dirty="0">
                <a:solidFill>
                  <a:schemeClr val="bg1"/>
                </a:solidFill>
              </a:rPr>
              <a:t>ἀδικία </a:t>
            </a:r>
            <a:r>
              <a:rPr lang="en-US" sz="4000" dirty="0">
                <a:solidFill>
                  <a:schemeClr val="bg1"/>
                </a:solidFill>
              </a:rPr>
              <a:t>adikia {ad-ee-kee'-ah} </a:t>
            </a:r>
          </a:p>
          <a:p>
            <a:pPr marL="0" indent="0" algn="ctr">
              <a:buNone/>
            </a:pPr>
            <a:r>
              <a:rPr lang="en-US" sz="4000" b="1" dirty="0">
                <a:solidFill>
                  <a:schemeClr val="bg1"/>
                </a:solidFill>
              </a:rPr>
              <a:t>Meaning:  </a:t>
            </a:r>
            <a:r>
              <a:rPr lang="en-US" sz="4000" dirty="0">
                <a:solidFill>
                  <a:schemeClr val="bg1"/>
                </a:solidFill>
              </a:rPr>
              <a:t>1) injustice, of a judge 2) </a:t>
            </a:r>
            <a:r>
              <a:rPr lang="en-US" sz="4000" b="1" u="sng" dirty="0">
                <a:solidFill>
                  <a:schemeClr val="bg1"/>
                </a:solidFill>
              </a:rPr>
              <a:t>unrighteousness of heart and life </a:t>
            </a:r>
            <a:r>
              <a:rPr lang="en-US" sz="4000" dirty="0">
                <a:solidFill>
                  <a:schemeClr val="bg1"/>
                </a:solidFill>
              </a:rPr>
              <a:t>3) a deed violating law and justice, act of unrighteousness </a:t>
            </a:r>
          </a:p>
          <a:p>
            <a:pPr marL="0" indent="0" algn="ctr">
              <a:buNone/>
            </a:pPr>
            <a:r>
              <a:rPr lang="en-US" sz="4000" b="1" dirty="0">
                <a:solidFill>
                  <a:schemeClr val="bg1"/>
                </a:solidFill>
              </a:rPr>
              <a:t>Usage:  </a:t>
            </a:r>
            <a:r>
              <a:rPr lang="en-US" sz="4000" dirty="0">
                <a:solidFill>
                  <a:schemeClr val="bg1"/>
                </a:solidFill>
              </a:rPr>
              <a:t>AV - </a:t>
            </a:r>
            <a:r>
              <a:rPr lang="en-US" sz="4000" u="sng" dirty="0">
                <a:solidFill>
                  <a:schemeClr val="bg1"/>
                </a:solidFill>
              </a:rPr>
              <a:t>unrighteousness</a:t>
            </a:r>
            <a:r>
              <a:rPr lang="en-US" sz="4000" dirty="0">
                <a:solidFill>
                  <a:schemeClr val="bg1"/>
                </a:solidFill>
              </a:rPr>
              <a:t> 16, </a:t>
            </a:r>
            <a:r>
              <a:rPr lang="en-US" sz="4000" u="sng" dirty="0">
                <a:solidFill>
                  <a:schemeClr val="bg1"/>
                </a:solidFill>
              </a:rPr>
              <a:t>iniquity</a:t>
            </a:r>
            <a:r>
              <a:rPr lang="en-US" sz="4000" dirty="0">
                <a:solidFill>
                  <a:schemeClr val="bg1"/>
                </a:solidFill>
              </a:rPr>
              <a:t> 6, unjust 2, wrong 1; 25</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2Pe 2:15</a:t>
            </a:r>
            <a:r>
              <a:rPr lang="en-US" sz="4000" dirty="0">
                <a:solidFill>
                  <a:schemeClr val="bg1"/>
                </a:solidFill>
              </a:rPr>
              <a:t> Which have forsaken the right way, and are gone astray, following the way of Balaam </a:t>
            </a:r>
            <a:r>
              <a:rPr lang="en-US" sz="4000" i="1" dirty="0">
                <a:solidFill>
                  <a:schemeClr val="bg1"/>
                </a:solidFill>
              </a:rPr>
              <a:t>the son </a:t>
            </a:r>
            <a:r>
              <a:rPr lang="en-US" sz="4000" dirty="0">
                <a:solidFill>
                  <a:schemeClr val="bg1"/>
                </a:solidFill>
              </a:rPr>
              <a:t>of Bosor, who loved the wages of </a:t>
            </a:r>
            <a:r>
              <a:rPr lang="en-US" sz="4000" u="sng" dirty="0">
                <a:solidFill>
                  <a:schemeClr val="bg1"/>
                </a:solidFill>
              </a:rPr>
              <a:t>unrighteousness</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a:solidFill>
                  <a:schemeClr val="bg1"/>
                </a:solidFill>
              </a:rPr>
              <a:t>2Pe 2:16</a:t>
            </a:r>
            <a:r>
              <a:rPr lang="en-US" sz="4000" dirty="0">
                <a:solidFill>
                  <a:schemeClr val="bg1"/>
                </a:solidFill>
              </a:rPr>
              <a:t> But was rebuked for his </a:t>
            </a:r>
            <a:r>
              <a:rPr lang="en-US" sz="4000" b="1" u="sng" dirty="0">
                <a:solidFill>
                  <a:schemeClr val="bg1"/>
                </a:solidFill>
              </a:rPr>
              <a:t>iniquity</a:t>
            </a:r>
            <a:r>
              <a:rPr lang="en-US" sz="4000" dirty="0">
                <a:solidFill>
                  <a:schemeClr val="bg1"/>
                </a:solidFill>
              </a:rPr>
              <a:t>: the dumb ass speaking with man's voice forbad the madness of the prophet.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Iniquity – </a:t>
            </a:r>
            <a:r>
              <a:rPr lang="en-US" sz="4000" b="1" dirty="0">
                <a:solidFill>
                  <a:schemeClr val="bg1"/>
                </a:solidFill>
              </a:rPr>
              <a:t>3892 </a:t>
            </a:r>
            <a:r>
              <a:rPr lang="el-GR" sz="4000" b="1" dirty="0">
                <a:solidFill>
                  <a:schemeClr val="bg1"/>
                </a:solidFill>
              </a:rPr>
              <a:t>παρανομία </a:t>
            </a:r>
            <a:r>
              <a:rPr lang="en-US" sz="4000" dirty="0">
                <a:solidFill>
                  <a:schemeClr val="bg1"/>
                </a:solidFill>
              </a:rPr>
              <a:t>paranomia {par-an-om-ee'-ah} </a:t>
            </a:r>
          </a:p>
          <a:p>
            <a:pPr marL="0" indent="0" algn="ctr">
              <a:buNone/>
            </a:pPr>
            <a:r>
              <a:rPr lang="en-US" sz="4000" b="1" dirty="0">
                <a:solidFill>
                  <a:schemeClr val="bg1"/>
                </a:solidFill>
              </a:rPr>
              <a:t>Meaning:  </a:t>
            </a:r>
            <a:r>
              <a:rPr lang="en-US" sz="4000" dirty="0">
                <a:solidFill>
                  <a:schemeClr val="bg1"/>
                </a:solidFill>
              </a:rPr>
              <a:t>1) breach of law, transgression, </a:t>
            </a:r>
            <a:r>
              <a:rPr lang="en-US" sz="4000" b="1" u="sng" dirty="0">
                <a:solidFill>
                  <a:schemeClr val="bg1"/>
                </a:solidFill>
              </a:rPr>
              <a:t>wickedness</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iniquity 1; 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most quoted by Messianics: </a:t>
            </a:r>
          </a:p>
          <a:p>
            <a:pPr marL="0" indent="0" algn="ctr">
              <a:buNone/>
            </a:pPr>
            <a:r>
              <a:rPr lang="en-US" sz="4000" baseline="30000" dirty="0">
                <a:solidFill>
                  <a:schemeClr val="bg1"/>
                </a:solidFill>
              </a:rPr>
              <a:t>Mt 7:23</a:t>
            </a:r>
            <a:r>
              <a:rPr lang="en-US" sz="4000" dirty="0">
                <a:solidFill>
                  <a:schemeClr val="bg1"/>
                </a:solidFill>
              </a:rPr>
              <a:t> And then will I profess unto them, I never knew you: depart from me, ye that work iniquity. </a:t>
            </a:r>
          </a:p>
          <a:p>
            <a:pPr marL="0" indent="0" algn="ctr">
              <a:buNone/>
            </a:pPr>
            <a:r>
              <a:rPr lang="en-US" sz="4000" dirty="0">
                <a:solidFill>
                  <a:schemeClr val="bg1"/>
                </a:solidFill>
              </a:rPr>
              <a:t> </a:t>
            </a:r>
          </a:p>
          <a:p>
            <a:pPr marL="0" indent="0" algn="ctr">
              <a:buNone/>
            </a:pPr>
            <a:r>
              <a:rPr lang="en-US" sz="4000" baseline="30000" dirty="0">
                <a:solidFill>
                  <a:schemeClr val="bg1"/>
                </a:solidFill>
              </a:rPr>
              <a:t>Mt 13:41</a:t>
            </a:r>
            <a:r>
              <a:rPr lang="en-US" sz="4000" dirty="0">
                <a:solidFill>
                  <a:schemeClr val="bg1"/>
                </a:solidFill>
              </a:rPr>
              <a:t> The Son of man shall send forth his angels, and they shall gather out of his kingdom all things that offend, and them which do iniquity;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Luke 13:22-35</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Workers of Iniquity</a:t>
            </a:r>
            <a:endPar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23:28</a:t>
            </a:r>
            <a:r>
              <a:rPr lang="en-US" sz="4000" dirty="0">
                <a:solidFill>
                  <a:schemeClr val="bg1"/>
                </a:solidFill>
              </a:rPr>
              <a:t> Even so ye also outwardly appear righteous unto men, but within ye are full of hypocrisy and iniquity. </a:t>
            </a:r>
          </a:p>
          <a:p>
            <a:pPr marL="0" indent="0" algn="ctr">
              <a:buNone/>
            </a:pPr>
            <a:r>
              <a:rPr lang="en-US" sz="4000" dirty="0">
                <a:solidFill>
                  <a:schemeClr val="bg1"/>
                </a:solidFill>
              </a:rPr>
              <a:t> </a:t>
            </a:r>
          </a:p>
          <a:p>
            <a:pPr marL="0" indent="0" algn="ctr">
              <a:buNone/>
            </a:pPr>
            <a:r>
              <a:rPr lang="en-US" sz="4000" baseline="30000" dirty="0">
                <a:solidFill>
                  <a:schemeClr val="bg1"/>
                </a:solidFill>
              </a:rPr>
              <a:t>Mt 24:12</a:t>
            </a:r>
            <a:r>
              <a:rPr lang="en-US" sz="4000" dirty="0">
                <a:solidFill>
                  <a:schemeClr val="bg1"/>
                </a:solidFill>
              </a:rPr>
              <a:t> And because iniquity shall abound, the love of many shall wax cold.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Iniquity – </a:t>
            </a:r>
            <a:r>
              <a:rPr lang="en-US" sz="4000" b="1" dirty="0">
                <a:solidFill>
                  <a:schemeClr val="bg1"/>
                </a:solidFill>
              </a:rPr>
              <a:t>458 </a:t>
            </a:r>
            <a:r>
              <a:rPr lang="el-GR" sz="4000" b="1" dirty="0">
                <a:solidFill>
                  <a:schemeClr val="bg1"/>
                </a:solidFill>
              </a:rPr>
              <a:t>ἀνομία </a:t>
            </a:r>
            <a:r>
              <a:rPr lang="en-US" sz="4000" dirty="0">
                <a:solidFill>
                  <a:schemeClr val="bg1"/>
                </a:solidFill>
              </a:rPr>
              <a:t>anomia {an-om-ee'-ah} </a:t>
            </a:r>
          </a:p>
          <a:p>
            <a:pPr marL="0" indent="0" algn="ctr">
              <a:buNone/>
            </a:pPr>
            <a:r>
              <a:rPr lang="en-US" sz="4000" b="1" dirty="0">
                <a:solidFill>
                  <a:schemeClr val="bg1"/>
                </a:solidFill>
              </a:rPr>
              <a:t>Meaning:  </a:t>
            </a:r>
            <a:r>
              <a:rPr lang="en-US" sz="4000" dirty="0">
                <a:solidFill>
                  <a:schemeClr val="bg1"/>
                </a:solidFill>
              </a:rPr>
              <a:t>1) </a:t>
            </a:r>
            <a:r>
              <a:rPr lang="en-US" sz="4000" b="1" dirty="0">
                <a:solidFill>
                  <a:schemeClr val="bg1"/>
                </a:solidFill>
              </a:rPr>
              <a:t>the condition of without law</a:t>
            </a:r>
            <a:r>
              <a:rPr lang="en-US" sz="4000" dirty="0">
                <a:solidFill>
                  <a:schemeClr val="bg1"/>
                </a:solidFill>
              </a:rPr>
              <a:t> 1a) </a:t>
            </a:r>
            <a:r>
              <a:rPr lang="en-US" sz="4000" b="1" dirty="0">
                <a:solidFill>
                  <a:schemeClr val="bg1"/>
                </a:solidFill>
              </a:rPr>
              <a:t>because ignorant of it</a:t>
            </a:r>
            <a:r>
              <a:rPr lang="en-US" sz="4000" dirty="0">
                <a:solidFill>
                  <a:schemeClr val="bg1"/>
                </a:solidFill>
              </a:rPr>
              <a:t> 1b) because of violating it 2) contempt and </a:t>
            </a:r>
            <a:r>
              <a:rPr lang="en-US" sz="4000" b="1" dirty="0">
                <a:solidFill>
                  <a:schemeClr val="bg1"/>
                </a:solidFill>
              </a:rPr>
              <a:t>violation of law</a:t>
            </a:r>
            <a:r>
              <a:rPr lang="en-US" sz="4000" dirty="0">
                <a:solidFill>
                  <a:schemeClr val="bg1"/>
                </a:solidFill>
              </a:rPr>
              <a:t>, iniquity, wickedness </a:t>
            </a:r>
          </a:p>
          <a:p>
            <a:pPr marL="0" indent="0" algn="ctr">
              <a:buNone/>
            </a:pPr>
            <a:r>
              <a:rPr lang="en-US" sz="4000" b="1" dirty="0">
                <a:solidFill>
                  <a:schemeClr val="bg1"/>
                </a:solidFill>
              </a:rPr>
              <a:t>Usage:  </a:t>
            </a:r>
            <a:r>
              <a:rPr lang="en-US" sz="4000" dirty="0">
                <a:solidFill>
                  <a:schemeClr val="bg1"/>
                </a:solidFill>
              </a:rPr>
              <a:t>AV - iniquity 12, unrighteousness 1, </a:t>
            </a:r>
            <a:r>
              <a:rPr lang="en-US" sz="4000" b="1" u="sng" dirty="0">
                <a:solidFill>
                  <a:schemeClr val="bg1"/>
                </a:solidFill>
              </a:rPr>
              <a:t>transgress the law</a:t>
            </a:r>
            <a:r>
              <a:rPr lang="en-US" sz="4000" dirty="0">
                <a:solidFill>
                  <a:schemeClr val="bg1"/>
                </a:solidFill>
              </a:rPr>
              <a:t> + 4060 1, </a:t>
            </a:r>
            <a:r>
              <a:rPr lang="en-US" sz="4000" b="1" u="sng" dirty="0">
                <a:solidFill>
                  <a:schemeClr val="bg1"/>
                </a:solidFill>
              </a:rPr>
              <a:t>transgression of the law</a:t>
            </a:r>
            <a:r>
              <a:rPr lang="en-US" sz="4000" dirty="0">
                <a:solidFill>
                  <a:schemeClr val="bg1"/>
                </a:solidFill>
              </a:rPr>
              <a:t> 1; 15</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r>
              <a:rPr lang="en-US" sz="4000" dirty="0">
                <a:solidFill>
                  <a:schemeClr val="bg1"/>
                </a:solidFill>
                <a:latin typeface="Helvetica" pitchFamily="34" charset="0"/>
                <a:cs typeface="Helvetica" pitchFamily="34" charset="0"/>
              </a:rPr>
              <a:t>Not knowing the Law</a:t>
            </a:r>
          </a:p>
          <a:p>
            <a:pPr algn="ctr"/>
            <a:r>
              <a:rPr lang="en-US" sz="4000" dirty="0">
                <a:solidFill>
                  <a:schemeClr val="bg1"/>
                </a:solidFill>
                <a:latin typeface="Helvetica" pitchFamily="34" charset="0"/>
                <a:cs typeface="Helvetica" pitchFamily="34" charset="0"/>
              </a:rPr>
              <a:t>Refusing to obey the Law</a:t>
            </a:r>
          </a:p>
          <a:p>
            <a:pPr algn="ctr"/>
            <a:r>
              <a:rPr lang="en-US" sz="4000" dirty="0">
                <a:solidFill>
                  <a:schemeClr val="bg1"/>
                </a:solidFill>
                <a:latin typeface="Helvetica" pitchFamily="34" charset="0"/>
                <a:cs typeface="Helvetica" pitchFamily="34" charset="0"/>
              </a:rPr>
              <a:t>Rejection of the Law altogether</a:t>
            </a:r>
          </a:p>
          <a:p>
            <a:pPr algn="ct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Anomia would seemingly fall into the category of Hosea 4:6.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Hos 4:6</a:t>
            </a:r>
            <a:r>
              <a:rPr lang="en-US" sz="4000" dirty="0">
                <a:solidFill>
                  <a:schemeClr val="bg1"/>
                </a:solidFill>
              </a:rPr>
              <a:t> My people are destroyed for </a:t>
            </a:r>
            <a:r>
              <a:rPr lang="en-US" sz="4000" u="sng" dirty="0">
                <a:solidFill>
                  <a:schemeClr val="bg1"/>
                </a:solidFill>
              </a:rPr>
              <a:t>lack of knowledge</a:t>
            </a:r>
            <a:r>
              <a:rPr lang="en-US" sz="4000" dirty="0">
                <a:solidFill>
                  <a:schemeClr val="bg1"/>
                </a:solidFill>
              </a:rPr>
              <a:t>: because thou hast </a:t>
            </a:r>
            <a:r>
              <a:rPr lang="en-US" sz="4000" u="sng" dirty="0">
                <a:solidFill>
                  <a:schemeClr val="bg1"/>
                </a:solidFill>
              </a:rPr>
              <a:t>rejected knowledge</a:t>
            </a:r>
            <a:r>
              <a:rPr lang="en-US" sz="4000" dirty="0">
                <a:solidFill>
                  <a:schemeClr val="bg1"/>
                </a:solidFill>
              </a:rPr>
              <a:t>, I will also reject thee, that thou shalt be no priest to me: seeing </a:t>
            </a:r>
            <a:r>
              <a:rPr lang="en-US" sz="4000" b="1" dirty="0">
                <a:solidFill>
                  <a:schemeClr val="bg1"/>
                </a:solidFill>
              </a:rPr>
              <a:t>thou hast </a:t>
            </a:r>
            <a:r>
              <a:rPr lang="en-US" sz="4000" b="1" u="sng" dirty="0">
                <a:solidFill>
                  <a:schemeClr val="bg1"/>
                </a:solidFill>
              </a:rPr>
              <a:t>forgotten the law </a:t>
            </a:r>
            <a:r>
              <a:rPr lang="en-US" sz="4000" dirty="0">
                <a:solidFill>
                  <a:schemeClr val="bg1"/>
                </a:solidFill>
              </a:rPr>
              <a:t>of thy God, I will also forget thy children.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1Jn 3:2</a:t>
            </a:r>
            <a:r>
              <a:rPr lang="en-US" sz="4000" dirty="0">
                <a:solidFill>
                  <a:schemeClr val="bg1"/>
                </a:solidFill>
              </a:rPr>
              <a:t> Beloved, now are we the sons of God, and it doth not yet appear what we shall be: but we know that, when he shall appear, we shall be like him; for we shall see him as he is. </a:t>
            </a:r>
            <a:r>
              <a:rPr lang="en-US" sz="4000" baseline="30000" dirty="0">
                <a:solidFill>
                  <a:schemeClr val="bg1"/>
                </a:solidFill>
              </a:rPr>
              <a:t>1Jn 3:3</a:t>
            </a:r>
            <a:r>
              <a:rPr lang="en-US" sz="4000" dirty="0">
                <a:solidFill>
                  <a:schemeClr val="bg1"/>
                </a:solidFill>
              </a:rPr>
              <a:t> And every man that hath this hope in him purifieth himself, even as he is pure. </a:t>
            </a:r>
          </a:p>
          <a:p>
            <a:pPr marL="0" indent="0" algn="ctr">
              <a:buNone/>
            </a:pPr>
            <a:r>
              <a:rPr lang="en-US" sz="4000" baseline="30000" dirty="0">
                <a:solidFill>
                  <a:schemeClr val="bg1"/>
                </a:solidFill>
              </a:rPr>
              <a:t>1Jn 3:4</a:t>
            </a:r>
            <a:r>
              <a:rPr lang="en-US" sz="4000" dirty="0">
                <a:solidFill>
                  <a:schemeClr val="bg1"/>
                </a:solidFill>
              </a:rPr>
              <a:t> Whosoever committeth sin </a:t>
            </a:r>
            <a:r>
              <a:rPr lang="en-US" sz="4000" u="sng" dirty="0">
                <a:solidFill>
                  <a:schemeClr val="bg1"/>
                </a:solidFill>
              </a:rPr>
              <a:t>transgresseth also the law</a:t>
            </a:r>
            <a:r>
              <a:rPr lang="en-US" sz="4000" dirty="0">
                <a:solidFill>
                  <a:schemeClr val="bg1"/>
                </a:solidFill>
              </a:rPr>
              <a:t>: for sin is the </a:t>
            </a:r>
            <a:r>
              <a:rPr lang="en-US" sz="4000" u="sng" dirty="0">
                <a:solidFill>
                  <a:schemeClr val="bg1"/>
                </a:solidFill>
              </a:rPr>
              <a:t>transgression of the law</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2877" y="507305"/>
            <a:ext cx="7472123" cy="4007546"/>
          </a:xfrm>
        </p:spPr>
        <p:txBody>
          <a:bodyPr>
            <a:normAutofit fontScale="77500" lnSpcReduction="20000"/>
          </a:bodyPr>
          <a:lstStyle/>
          <a:p>
            <a:pPr marL="0" indent="0" algn="ctr">
              <a:buNone/>
            </a:pPr>
            <a:r>
              <a:rPr lang="en-US" sz="4000" baseline="30000" dirty="0">
                <a:solidFill>
                  <a:schemeClr val="bg1"/>
                </a:solidFill>
              </a:rPr>
              <a:t>Lk 13:28</a:t>
            </a:r>
            <a:r>
              <a:rPr lang="en-US" sz="4000" dirty="0">
                <a:solidFill>
                  <a:schemeClr val="bg1"/>
                </a:solidFill>
              </a:rPr>
              <a:t> There shall be weeping and gnashing of teeth, when ye shall see Abraham, and Isaac, and Jacob, and all the prophets, in the kingdom of God, and you </a:t>
            </a:r>
            <a:r>
              <a:rPr lang="en-US" sz="4000" i="1" dirty="0">
                <a:solidFill>
                  <a:schemeClr val="bg1"/>
                </a:solidFill>
              </a:rPr>
              <a:t>yourselves </a:t>
            </a:r>
            <a:r>
              <a:rPr lang="en-US" sz="4000" dirty="0">
                <a:solidFill>
                  <a:schemeClr val="bg1"/>
                </a:solidFill>
              </a:rPr>
              <a:t>thrust out. </a:t>
            </a:r>
            <a:r>
              <a:rPr lang="en-US" sz="4000" baseline="30000" dirty="0">
                <a:solidFill>
                  <a:schemeClr val="bg1"/>
                </a:solidFill>
              </a:rPr>
              <a:t>Lk 13:29</a:t>
            </a:r>
            <a:r>
              <a:rPr lang="en-US" sz="4000" dirty="0">
                <a:solidFill>
                  <a:schemeClr val="bg1"/>
                </a:solidFill>
              </a:rPr>
              <a:t> And they shall come from the east, and </a:t>
            </a:r>
            <a:r>
              <a:rPr lang="en-US" sz="4000" i="1" dirty="0">
                <a:solidFill>
                  <a:schemeClr val="bg1"/>
                </a:solidFill>
              </a:rPr>
              <a:t>from </a:t>
            </a:r>
            <a:r>
              <a:rPr lang="en-US" sz="4000" dirty="0">
                <a:solidFill>
                  <a:schemeClr val="bg1"/>
                </a:solidFill>
              </a:rPr>
              <a:t>the west, and from the north, and </a:t>
            </a:r>
            <a:r>
              <a:rPr lang="en-US" sz="4000" i="1" dirty="0">
                <a:solidFill>
                  <a:schemeClr val="bg1"/>
                </a:solidFill>
              </a:rPr>
              <a:t>from </a:t>
            </a:r>
            <a:r>
              <a:rPr lang="en-US" sz="4000" dirty="0">
                <a:solidFill>
                  <a:schemeClr val="bg1"/>
                </a:solidFill>
              </a:rPr>
              <a:t>the south, and shall sit down in the kingdom of God. </a:t>
            </a:r>
            <a:r>
              <a:rPr lang="en-US" sz="4000" baseline="30000" dirty="0">
                <a:solidFill>
                  <a:schemeClr val="bg1"/>
                </a:solidFill>
              </a:rPr>
              <a:t>Lk 13:30</a:t>
            </a:r>
            <a:r>
              <a:rPr lang="en-US" sz="4000" dirty="0">
                <a:solidFill>
                  <a:schemeClr val="bg1"/>
                </a:solidFill>
              </a:rPr>
              <a:t> And, behold, there are last which shall be first, and there are first which shall be last.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Certain Pharisees, aware of Herod’s plan, warned Yeshua to leave the area He was in because of Herod.</a:t>
            </a:r>
          </a:p>
          <a:p>
            <a:pPr marL="0" indent="0" algn="ctr">
              <a:buNone/>
            </a:pPr>
            <a:r>
              <a:rPr lang="en-US" sz="4000" dirty="0">
                <a:solidFill>
                  <a:schemeClr val="bg1"/>
                </a:solidFill>
              </a:rPr>
              <a:t> </a:t>
            </a:r>
          </a:p>
          <a:p>
            <a:pPr marL="0" indent="0" algn="ctr">
              <a:buNone/>
            </a:pPr>
            <a:r>
              <a:rPr lang="en-US" sz="4000" baseline="30000" dirty="0">
                <a:solidFill>
                  <a:schemeClr val="bg1"/>
                </a:solidFill>
              </a:rPr>
              <a:t>Lk 13:31</a:t>
            </a:r>
            <a:r>
              <a:rPr lang="en-US" sz="4000" dirty="0">
                <a:solidFill>
                  <a:schemeClr val="bg1"/>
                </a:solidFill>
              </a:rPr>
              <a:t> The same day there came certain of the Pharisees, saying unto him, Get thee out, and depart hence: for Herod will kill thee.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Herod, in the days of Yeshua’s Ministry was tetrarch of Galilee and Perea. He had John the Baptist beheaded. Back in Luke 9, he heard that John had been resurrected from the dead.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Herod had no jurisdiction in Jerusalem for it was under the authority of Pontius Pilate. Some believe the Pharisees were trying to hasten His journey to Jerusalem, out of reach of Herod, but well within the reach of the religious leaders who would ultimately pressure Pilate to crucify Yeshua.</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9:7</a:t>
            </a:r>
            <a:r>
              <a:rPr lang="en-US" sz="4000" dirty="0">
                <a:solidFill>
                  <a:schemeClr val="bg1"/>
                </a:solidFill>
              </a:rPr>
              <a:t> Now Herod the tetrarch heard of all that was done by him: and he was perplexed, because that it was said of some, that John was risen from the dead; </a:t>
            </a:r>
            <a:r>
              <a:rPr lang="en-US" sz="4000" baseline="30000" dirty="0">
                <a:solidFill>
                  <a:schemeClr val="bg1"/>
                </a:solidFill>
              </a:rPr>
              <a:t>Lk 9:8</a:t>
            </a:r>
            <a:r>
              <a:rPr lang="en-US" sz="4000" dirty="0">
                <a:solidFill>
                  <a:schemeClr val="bg1"/>
                </a:solidFill>
              </a:rPr>
              <a:t> And of some, that Elias had appeared; and of others, that one of the old prophets was risen again. </a:t>
            </a:r>
            <a:r>
              <a:rPr lang="en-US" sz="4000" baseline="30000" dirty="0">
                <a:solidFill>
                  <a:schemeClr val="bg1"/>
                </a:solidFill>
              </a:rPr>
              <a:t>Lk 9:9</a:t>
            </a:r>
            <a:r>
              <a:rPr lang="en-US" sz="4000" dirty="0">
                <a:solidFill>
                  <a:schemeClr val="bg1"/>
                </a:solidFill>
              </a:rPr>
              <a:t> And Herod said, John have I beheaded: but who is this, of whom I hear such things? And he desired to see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Yeshua was not afraid of Herod, and continued to focus on His Ministry and mission.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13:32</a:t>
            </a:r>
            <a:r>
              <a:rPr lang="en-US" sz="4000" dirty="0">
                <a:solidFill>
                  <a:schemeClr val="bg1"/>
                </a:solidFill>
              </a:rPr>
              <a:t> And he said unto them, Go ye, and tell that fox, Behold, I cast out devils, and I do cures today and tomorrow, and the third </a:t>
            </a:r>
            <a:r>
              <a:rPr lang="en-US" sz="4000" i="1" dirty="0">
                <a:solidFill>
                  <a:schemeClr val="bg1"/>
                </a:solidFill>
              </a:rPr>
              <a:t>day </a:t>
            </a:r>
            <a:r>
              <a:rPr lang="en-US" sz="4000" dirty="0">
                <a:solidFill>
                  <a:schemeClr val="bg1"/>
                </a:solidFill>
              </a:rPr>
              <a:t>I shall be perfected. </a:t>
            </a:r>
          </a:p>
          <a:p>
            <a:pPr marL="0" indent="0" algn="ctr">
              <a:buNone/>
            </a:pPr>
            <a:r>
              <a:rPr lang="en-US" sz="4000" baseline="30000" dirty="0">
                <a:solidFill>
                  <a:schemeClr val="bg1"/>
                </a:solidFill>
              </a:rPr>
              <a:t>Lk 13:33</a:t>
            </a:r>
            <a:r>
              <a:rPr lang="en-US" sz="4000" dirty="0">
                <a:solidFill>
                  <a:schemeClr val="bg1"/>
                </a:solidFill>
              </a:rPr>
              <a:t> Nevertheless I must walk today, and tomorrow, and the </a:t>
            </a:r>
            <a:r>
              <a:rPr lang="en-US" sz="4000" i="1" dirty="0">
                <a:solidFill>
                  <a:schemeClr val="bg1"/>
                </a:solidFill>
              </a:rPr>
              <a:t>day </a:t>
            </a:r>
            <a:r>
              <a:rPr lang="en-US" sz="4000" dirty="0">
                <a:solidFill>
                  <a:schemeClr val="bg1"/>
                </a:solidFill>
              </a:rPr>
              <a:t>following: for it cannot be that a prophet perish out of Jerusalem.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13:34</a:t>
            </a:r>
            <a:r>
              <a:rPr lang="en-US" sz="4000" dirty="0">
                <a:solidFill>
                  <a:schemeClr val="bg1"/>
                </a:solidFill>
              </a:rPr>
              <a:t> O Jerusalem, Jerusalem, which killest the prophets, and stonest them that are sent unto thee; how often would I have gathered thy children together, as a hen </a:t>
            </a:r>
            <a:r>
              <a:rPr lang="en-US" sz="4000" i="1" dirty="0">
                <a:solidFill>
                  <a:schemeClr val="bg1"/>
                </a:solidFill>
              </a:rPr>
              <a:t>doth gather </a:t>
            </a:r>
            <a:r>
              <a:rPr lang="en-US" sz="4000" dirty="0">
                <a:solidFill>
                  <a:schemeClr val="bg1"/>
                </a:solidFill>
              </a:rPr>
              <a:t>her brood under </a:t>
            </a:r>
            <a:r>
              <a:rPr lang="en-US" sz="4000" i="1" dirty="0">
                <a:solidFill>
                  <a:schemeClr val="bg1"/>
                </a:solidFill>
              </a:rPr>
              <a:t>her </a:t>
            </a:r>
            <a:r>
              <a:rPr lang="en-US" sz="4000" dirty="0">
                <a:solidFill>
                  <a:schemeClr val="bg1"/>
                </a:solidFill>
              </a:rPr>
              <a:t>wings, and ye would not!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Jerusalem, in this passage, is referring to the religious center, which was inclusive of all religious activity and the focal point of the Temple services where all of Israel were to gather three times a year.</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Lk 13:35</a:t>
            </a:r>
            <a:r>
              <a:rPr lang="en-US" sz="4000" dirty="0">
                <a:solidFill>
                  <a:schemeClr val="bg1"/>
                </a:solidFill>
              </a:rPr>
              <a:t> Behold, </a:t>
            </a:r>
            <a:r>
              <a:rPr lang="en-US" sz="4000" b="1" u="sng" dirty="0">
                <a:solidFill>
                  <a:schemeClr val="bg1"/>
                </a:solidFill>
              </a:rPr>
              <a:t>your house</a:t>
            </a:r>
            <a:r>
              <a:rPr lang="en-US" sz="4000" dirty="0">
                <a:solidFill>
                  <a:schemeClr val="bg1"/>
                </a:solidFill>
              </a:rPr>
              <a:t> is left unto you </a:t>
            </a:r>
            <a:r>
              <a:rPr lang="en-US" sz="4000" b="1" u="sng" dirty="0">
                <a:solidFill>
                  <a:schemeClr val="bg1"/>
                </a:solidFill>
              </a:rPr>
              <a:t>desolate</a:t>
            </a:r>
            <a:r>
              <a:rPr lang="en-US" sz="4000" dirty="0">
                <a:solidFill>
                  <a:schemeClr val="bg1"/>
                </a:solidFill>
              </a:rPr>
              <a:t>: and verily I say unto you, Ye shall not see me, until </a:t>
            </a:r>
            <a:r>
              <a:rPr lang="en-US" sz="4000" i="1" dirty="0">
                <a:solidFill>
                  <a:schemeClr val="bg1"/>
                </a:solidFill>
              </a:rPr>
              <a:t>the time </a:t>
            </a:r>
            <a:r>
              <a:rPr lang="en-US" sz="4000" dirty="0">
                <a:solidFill>
                  <a:schemeClr val="bg1"/>
                </a:solidFill>
              </a:rPr>
              <a:t>come when ye shall say, Blessed </a:t>
            </a:r>
            <a:r>
              <a:rPr lang="en-US" sz="4000" i="1" dirty="0">
                <a:solidFill>
                  <a:schemeClr val="bg1"/>
                </a:solidFill>
              </a:rPr>
              <a:t>is </a:t>
            </a:r>
            <a:r>
              <a:rPr lang="en-US" sz="4000" dirty="0">
                <a:solidFill>
                  <a:schemeClr val="bg1"/>
                </a:solidFill>
              </a:rPr>
              <a:t>he that cometh in the name of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House – </a:t>
            </a:r>
            <a:r>
              <a:rPr lang="en-US" sz="4000" b="1" dirty="0">
                <a:solidFill>
                  <a:schemeClr val="bg1"/>
                </a:solidFill>
              </a:rPr>
              <a:t>3624 </a:t>
            </a:r>
            <a:r>
              <a:rPr lang="el-GR" sz="4000" b="1" dirty="0">
                <a:solidFill>
                  <a:schemeClr val="bg1"/>
                </a:solidFill>
              </a:rPr>
              <a:t>οἶκος </a:t>
            </a:r>
            <a:r>
              <a:rPr lang="en-US" sz="4000" dirty="0">
                <a:solidFill>
                  <a:schemeClr val="bg1"/>
                </a:solidFill>
              </a:rPr>
              <a:t>oikos {oy'-kos} </a:t>
            </a:r>
          </a:p>
          <a:p>
            <a:pPr marL="0" indent="0" algn="ctr">
              <a:buNone/>
            </a:pPr>
            <a:r>
              <a:rPr lang="en-US" sz="4000" b="1" dirty="0">
                <a:solidFill>
                  <a:schemeClr val="bg1"/>
                </a:solidFill>
              </a:rPr>
              <a:t>Meaning:  </a:t>
            </a:r>
            <a:r>
              <a:rPr lang="en-US" sz="4000" dirty="0">
                <a:solidFill>
                  <a:schemeClr val="bg1"/>
                </a:solidFill>
              </a:rPr>
              <a:t>1) a house 1a) an inhabited house, home 1b) any building whatever 1b1) of a palace 1b2) </a:t>
            </a:r>
            <a:r>
              <a:rPr lang="en-US" sz="4000" b="1" u="sng" dirty="0">
                <a:solidFill>
                  <a:schemeClr val="bg1"/>
                </a:solidFill>
              </a:rPr>
              <a:t>the house of God, the tabernacle</a:t>
            </a:r>
            <a:r>
              <a:rPr lang="en-US" sz="4000" dirty="0">
                <a:solidFill>
                  <a:schemeClr val="bg1"/>
                </a:solidFill>
              </a:rPr>
              <a:t> 1c) any dwelling place 1c1) of the human body as the abode of demons that possess it 1c2) of tents, and huts, and later, of the nests, stalls, lairs, of animals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1c3) the place where one has fixed his residence, one's settled abode, domicile 2) the inmates of a house, all the persons forming one family, a household 2a) the family of God, of the Christian Church, of the church of the Old and New Testaments 3) stock, race, descendants of one</a:t>
            </a:r>
          </a:p>
          <a:p>
            <a:pPr marL="0" indent="0" algn="ctr">
              <a:buNone/>
            </a:pPr>
            <a:r>
              <a:rPr lang="en-US" sz="4000" b="1" dirty="0">
                <a:solidFill>
                  <a:schemeClr val="bg1"/>
                </a:solidFill>
              </a:rPr>
              <a:t>Usage:  </a:t>
            </a:r>
            <a:r>
              <a:rPr lang="en-US" sz="4000" dirty="0">
                <a:solidFill>
                  <a:schemeClr val="bg1"/>
                </a:solidFill>
              </a:rPr>
              <a:t>AV - house 104, household 3, home + 1519 2, at home + 1722 2, misc 3; 114</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Desolate – </a:t>
            </a:r>
            <a:r>
              <a:rPr lang="en-US" sz="4000" b="1" dirty="0">
                <a:solidFill>
                  <a:schemeClr val="bg1"/>
                </a:solidFill>
              </a:rPr>
              <a:t>2048 </a:t>
            </a:r>
            <a:r>
              <a:rPr lang="el-GR" sz="4000" b="1" dirty="0">
                <a:solidFill>
                  <a:schemeClr val="bg1"/>
                </a:solidFill>
              </a:rPr>
              <a:t>ἔρημος </a:t>
            </a:r>
            <a:r>
              <a:rPr lang="en-US" sz="4000" dirty="0">
                <a:solidFill>
                  <a:schemeClr val="bg1"/>
                </a:solidFill>
              </a:rPr>
              <a:t>eremos {er'-ay-mos} </a:t>
            </a:r>
            <a:r>
              <a:rPr lang="en-US" sz="4000" b="1" dirty="0">
                <a:solidFill>
                  <a:schemeClr val="bg1"/>
                </a:solidFill>
              </a:rPr>
              <a:t>Meaning:  </a:t>
            </a:r>
            <a:r>
              <a:rPr lang="en-US" sz="4000" dirty="0">
                <a:solidFill>
                  <a:schemeClr val="bg1"/>
                </a:solidFill>
              </a:rPr>
              <a:t>1) solitary, lonely, desolate, </a:t>
            </a:r>
            <a:r>
              <a:rPr lang="en-US" sz="4000" u="sng" dirty="0">
                <a:solidFill>
                  <a:schemeClr val="bg1"/>
                </a:solidFill>
              </a:rPr>
              <a:t>uninhabited</a:t>
            </a:r>
            <a:r>
              <a:rPr lang="en-US" sz="4000" dirty="0">
                <a:solidFill>
                  <a:schemeClr val="bg1"/>
                </a:solidFill>
              </a:rPr>
              <a:t> 1a) used of places 1a1) a desert, wilderness 1a2) deserted places, lonely regions 1a3) an uncultivated region fit for pasturage 1b) used of persons 1b1) deserted by others 1b2) deprived of the aid and protection of others, especially of friends, acquaintances, kindred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1b3) bereft 1b3a) of a flock deserted by the shepherd 1b3b) of a women neglected by her husband, from whom the husband withholds himself </a:t>
            </a:r>
          </a:p>
          <a:p>
            <a:pPr marL="0" indent="0" algn="ctr">
              <a:buNone/>
            </a:pPr>
            <a:r>
              <a:rPr lang="en-US" sz="4000" b="1" dirty="0">
                <a:solidFill>
                  <a:schemeClr val="bg1"/>
                </a:solidFill>
              </a:rPr>
              <a:t>Usage:  </a:t>
            </a:r>
            <a:r>
              <a:rPr lang="en-US" sz="4000" dirty="0">
                <a:solidFill>
                  <a:schemeClr val="bg1"/>
                </a:solidFill>
              </a:rPr>
              <a:t>AV - wilderness 32, desert 13, desolate 4, solitary 1; 50</a:t>
            </a:r>
          </a:p>
          <a:p>
            <a:pPr marL="0" indent="0" algn="ctr">
              <a:buNone/>
            </a:pPr>
            <a:r>
              <a:rPr lang="en-US" sz="4000" dirty="0">
                <a:solidFill>
                  <a:schemeClr val="bg1"/>
                </a:solidFill>
              </a:rPr>
              <a:t>The prophet Malachi prophesied by the Spirit of YeHoVaH in his final verse of Chapter 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Mal 4:5</a:t>
            </a:r>
            <a:r>
              <a:rPr lang="en-US" sz="4000" dirty="0">
                <a:solidFill>
                  <a:schemeClr val="bg1"/>
                </a:solidFill>
              </a:rPr>
              <a:t> Behold, I will send you Elijah the prophet before the coming of the great and dreadful day of the LORD: </a:t>
            </a:r>
          </a:p>
          <a:p>
            <a:pPr marL="0" indent="0" algn="ctr">
              <a:buNone/>
            </a:pPr>
            <a:r>
              <a:rPr lang="en-US" sz="4000" baseline="30000" dirty="0">
                <a:solidFill>
                  <a:schemeClr val="bg1"/>
                </a:solidFill>
              </a:rPr>
              <a:t>Mal 4:6</a:t>
            </a:r>
            <a:r>
              <a:rPr lang="en-US" sz="4000" dirty="0">
                <a:solidFill>
                  <a:schemeClr val="bg1"/>
                </a:solidFill>
              </a:rPr>
              <a:t> And he shall turn the heart of the fathers to the children, and the heart of the children to their fathers, lest I come and smite the earth with a curse.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Not many years after the ascension of Messiah Yeshua, persecution began amongst the followers of Messiah. The Saints were scattered in Acts 8.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8:1</a:t>
            </a:r>
            <a:r>
              <a:rPr lang="en-US" sz="4000" dirty="0">
                <a:solidFill>
                  <a:schemeClr val="bg1"/>
                </a:solidFill>
              </a:rPr>
              <a:t> And Saul was consenting unto his death. And at that time there was a great persecution against the church which was at Jerusalem; and they were all scattered abroad throughout the regions of Judaea and Samaria, except the apostles.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James, the brother of John, was killed by Herod.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Ac 12:1</a:t>
            </a:r>
            <a:r>
              <a:rPr lang="en-US" sz="4000" dirty="0">
                <a:solidFill>
                  <a:schemeClr val="bg1"/>
                </a:solidFill>
              </a:rPr>
              <a:t> Now about that time Herod the king stretched forth </a:t>
            </a:r>
            <a:r>
              <a:rPr lang="en-US" sz="4000" i="1" dirty="0">
                <a:solidFill>
                  <a:schemeClr val="bg1"/>
                </a:solidFill>
              </a:rPr>
              <a:t>his </a:t>
            </a:r>
            <a:r>
              <a:rPr lang="en-US" sz="4000" dirty="0">
                <a:solidFill>
                  <a:schemeClr val="bg1"/>
                </a:solidFill>
              </a:rPr>
              <a:t>hands to vex certain of the church. </a:t>
            </a:r>
          </a:p>
          <a:p>
            <a:pPr marL="0" indent="0" algn="ctr">
              <a:buNone/>
            </a:pPr>
            <a:r>
              <a:rPr lang="en-US" sz="4000" baseline="30000" dirty="0">
                <a:solidFill>
                  <a:schemeClr val="bg1"/>
                </a:solidFill>
              </a:rPr>
              <a:t>Ac 12:2</a:t>
            </a:r>
            <a:r>
              <a:rPr lang="en-US" sz="4000" dirty="0">
                <a:solidFill>
                  <a:schemeClr val="bg1"/>
                </a:solidFill>
              </a:rPr>
              <a:t> And he killed James the brother of John with the sword.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Temple was destroyed around 70 AD and religious life in Israel was forever changed.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Today, we await our Messiah’s return.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447514</TotalTime>
  <Words>2955</Words>
  <Application>Microsoft Office PowerPoint</Application>
  <PresentationFormat>On-screen Show (16:9)</PresentationFormat>
  <Paragraphs>355</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3200</cp:revision>
  <dcterms:created xsi:type="dcterms:W3CDTF">2015-08-01T01:54:59Z</dcterms:created>
  <dcterms:modified xsi:type="dcterms:W3CDTF">2022-10-23T01:10:43Z</dcterms:modified>
</cp:coreProperties>
</file>