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9"/>
  </p:notesMasterIdLst>
  <p:sldIdLst>
    <p:sldId id="256" r:id="rId2"/>
    <p:sldId id="257" r:id="rId3"/>
    <p:sldId id="3920" r:id="rId4"/>
    <p:sldId id="5224" r:id="rId5"/>
    <p:sldId id="1981" r:id="rId6"/>
    <p:sldId id="4362" r:id="rId7"/>
    <p:sldId id="4366" r:id="rId8"/>
    <p:sldId id="4823" r:id="rId9"/>
    <p:sldId id="5223" r:id="rId10"/>
    <p:sldId id="5905" r:id="rId11"/>
    <p:sldId id="6519" r:id="rId12"/>
    <p:sldId id="6520" r:id="rId13"/>
    <p:sldId id="6521" r:id="rId14"/>
    <p:sldId id="6522" r:id="rId15"/>
    <p:sldId id="6523" r:id="rId16"/>
    <p:sldId id="6524" r:id="rId17"/>
    <p:sldId id="6525" r:id="rId18"/>
    <p:sldId id="6526" r:id="rId19"/>
    <p:sldId id="6534" r:id="rId20"/>
    <p:sldId id="6533" r:id="rId21"/>
    <p:sldId id="6527" r:id="rId22"/>
    <p:sldId id="6529" r:id="rId23"/>
    <p:sldId id="6530" r:id="rId24"/>
    <p:sldId id="6531" r:id="rId25"/>
    <p:sldId id="6532" r:id="rId26"/>
    <p:sldId id="6535" r:id="rId27"/>
    <p:sldId id="6536" r:id="rId28"/>
    <p:sldId id="6537" r:id="rId29"/>
    <p:sldId id="6538" r:id="rId30"/>
    <p:sldId id="6539" r:id="rId31"/>
    <p:sldId id="6540" r:id="rId32"/>
    <p:sldId id="6541" r:id="rId33"/>
    <p:sldId id="6542" r:id="rId34"/>
    <p:sldId id="6543" r:id="rId35"/>
    <p:sldId id="6544" r:id="rId36"/>
    <p:sldId id="6545" r:id="rId37"/>
    <p:sldId id="6546" r:id="rId38"/>
    <p:sldId id="6547" r:id="rId39"/>
    <p:sldId id="6548" r:id="rId40"/>
    <p:sldId id="6549" r:id="rId41"/>
    <p:sldId id="6551" r:id="rId42"/>
    <p:sldId id="6552" r:id="rId43"/>
    <p:sldId id="6553" r:id="rId44"/>
    <p:sldId id="6554" r:id="rId45"/>
    <p:sldId id="6555" r:id="rId46"/>
    <p:sldId id="6556" r:id="rId47"/>
    <p:sldId id="6557" r:id="rId48"/>
    <p:sldId id="6558" r:id="rId49"/>
    <p:sldId id="6559" r:id="rId50"/>
    <p:sldId id="6560" r:id="rId51"/>
    <p:sldId id="6561" r:id="rId52"/>
    <p:sldId id="6562" r:id="rId53"/>
    <p:sldId id="6563" r:id="rId54"/>
    <p:sldId id="6569" r:id="rId55"/>
    <p:sldId id="6564" r:id="rId56"/>
    <p:sldId id="6565" r:id="rId57"/>
    <p:sldId id="6566" r:id="rId58"/>
    <p:sldId id="6567" r:id="rId59"/>
    <p:sldId id="6568" r:id="rId60"/>
    <p:sldId id="6570" r:id="rId61"/>
    <p:sldId id="6571" r:id="rId62"/>
    <p:sldId id="6572" r:id="rId63"/>
    <p:sldId id="6573" r:id="rId64"/>
    <p:sldId id="6574" r:id="rId65"/>
    <p:sldId id="6575" r:id="rId66"/>
    <p:sldId id="6576" r:id="rId67"/>
    <p:sldId id="6577" r:id="rId68"/>
  </p:sldIdLst>
  <p:sldSz cx="9144000" cy="5143500" type="screen16x9"/>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DE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191216-FEC1-4D1F-8A95-5CCB4288094A}" v="5" dt="2022-06-05T22:49:19.8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11" autoAdjust="0"/>
  </p:normalViewPr>
  <p:slideViewPr>
    <p:cSldViewPr snapToGrid="0" snapToObjects="1">
      <p:cViewPr varScale="1">
        <p:scale>
          <a:sx n="95" d="100"/>
          <a:sy n="95" d="100"/>
        </p:scale>
        <p:origin x="509" y="7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on Campbell" userId="73008391-b390-4ad0-a960-0cc8fbf2fec9" providerId="ADAL" clId="{EE191216-FEC1-4D1F-8A95-5CCB4288094A}"/>
    <pc:docChg chg="custSel modSld">
      <pc:chgData name="Sharon Campbell" userId="73008391-b390-4ad0-a960-0cc8fbf2fec9" providerId="ADAL" clId="{EE191216-FEC1-4D1F-8A95-5CCB4288094A}" dt="2022-06-05T22:55:26.547" v="27" actId="20577"/>
      <pc:docMkLst>
        <pc:docMk/>
      </pc:docMkLst>
      <pc:sldChg chg="modSp mod">
        <pc:chgData name="Sharon Campbell" userId="73008391-b390-4ad0-a960-0cc8fbf2fec9" providerId="ADAL" clId="{EE191216-FEC1-4D1F-8A95-5CCB4288094A}" dt="2022-06-05T22:42:08.980" v="0" actId="20577"/>
        <pc:sldMkLst>
          <pc:docMk/>
          <pc:sldMk cId="944548949" sldId="5223"/>
        </pc:sldMkLst>
        <pc:spChg chg="mod">
          <ac:chgData name="Sharon Campbell" userId="73008391-b390-4ad0-a960-0cc8fbf2fec9" providerId="ADAL" clId="{EE191216-FEC1-4D1F-8A95-5CCB4288094A}" dt="2022-06-05T22:42:08.980" v="0" actId="20577"/>
          <ac:spMkLst>
            <pc:docMk/>
            <pc:sldMk cId="944548949" sldId="5223"/>
            <ac:spMk id="3" creationId="{00000000-0000-0000-0000-000000000000}"/>
          </ac:spMkLst>
        </pc:spChg>
      </pc:sldChg>
      <pc:sldChg chg="modSp">
        <pc:chgData name="Sharon Campbell" userId="73008391-b390-4ad0-a960-0cc8fbf2fec9" providerId="ADAL" clId="{EE191216-FEC1-4D1F-8A95-5CCB4288094A}" dt="2022-06-05T22:49:06.472" v="3"/>
        <pc:sldMkLst>
          <pc:docMk/>
          <pc:sldMk cId="1708756992" sldId="6532"/>
        </pc:sldMkLst>
        <pc:spChg chg="mod">
          <ac:chgData name="Sharon Campbell" userId="73008391-b390-4ad0-a960-0cc8fbf2fec9" providerId="ADAL" clId="{EE191216-FEC1-4D1F-8A95-5CCB4288094A}" dt="2022-06-05T22:49:06.472" v="3"/>
          <ac:spMkLst>
            <pc:docMk/>
            <pc:sldMk cId="1708756992" sldId="6532"/>
            <ac:spMk id="3" creationId="{00000000-0000-0000-0000-000000000000}"/>
          </ac:spMkLst>
        </pc:spChg>
      </pc:sldChg>
      <pc:sldChg chg="modSp">
        <pc:chgData name="Sharon Campbell" userId="73008391-b390-4ad0-a960-0cc8fbf2fec9" providerId="ADAL" clId="{EE191216-FEC1-4D1F-8A95-5CCB4288094A}" dt="2022-06-05T22:49:19.830" v="5"/>
        <pc:sldMkLst>
          <pc:docMk/>
          <pc:sldMk cId="2052373864" sldId="6535"/>
        </pc:sldMkLst>
        <pc:spChg chg="mod">
          <ac:chgData name="Sharon Campbell" userId="73008391-b390-4ad0-a960-0cc8fbf2fec9" providerId="ADAL" clId="{EE191216-FEC1-4D1F-8A95-5CCB4288094A}" dt="2022-06-05T22:49:19.830" v="5"/>
          <ac:spMkLst>
            <pc:docMk/>
            <pc:sldMk cId="2052373864" sldId="6535"/>
            <ac:spMk id="3" creationId="{00000000-0000-0000-0000-000000000000}"/>
          </ac:spMkLst>
        </pc:spChg>
      </pc:sldChg>
      <pc:sldChg chg="modSp mod">
        <pc:chgData name="Sharon Campbell" userId="73008391-b390-4ad0-a960-0cc8fbf2fec9" providerId="ADAL" clId="{EE191216-FEC1-4D1F-8A95-5CCB4288094A}" dt="2022-06-05T22:49:49.770" v="7" actId="20577"/>
        <pc:sldMkLst>
          <pc:docMk/>
          <pc:sldMk cId="1320017229" sldId="6541"/>
        </pc:sldMkLst>
        <pc:spChg chg="mod">
          <ac:chgData name="Sharon Campbell" userId="73008391-b390-4ad0-a960-0cc8fbf2fec9" providerId="ADAL" clId="{EE191216-FEC1-4D1F-8A95-5CCB4288094A}" dt="2022-06-05T22:49:49.770" v="7" actId="20577"/>
          <ac:spMkLst>
            <pc:docMk/>
            <pc:sldMk cId="1320017229" sldId="6541"/>
            <ac:spMk id="3" creationId="{00000000-0000-0000-0000-000000000000}"/>
          </ac:spMkLst>
        </pc:spChg>
      </pc:sldChg>
      <pc:sldChg chg="modSp mod">
        <pc:chgData name="Sharon Campbell" userId="73008391-b390-4ad0-a960-0cc8fbf2fec9" providerId="ADAL" clId="{EE191216-FEC1-4D1F-8A95-5CCB4288094A}" dt="2022-06-05T22:51:27.435" v="8" actId="20577"/>
        <pc:sldMkLst>
          <pc:docMk/>
          <pc:sldMk cId="1332369829" sldId="6552"/>
        </pc:sldMkLst>
        <pc:spChg chg="mod">
          <ac:chgData name="Sharon Campbell" userId="73008391-b390-4ad0-a960-0cc8fbf2fec9" providerId="ADAL" clId="{EE191216-FEC1-4D1F-8A95-5CCB4288094A}" dt="2022-06-05T22:51:27.435" v="8" actId="20577"/>
          <ac:spMkLst>
            <pc:docMk/>
            <pc:sldMk cId="1332369829" sldId="6552"/>
            <ac:spMk id="3" creationId="{00000000-0000-0000-0000-000000000000}"/>
          </ac:spMkLst>
        </pc:spChg>
      </pc:sldChg>
      <pc:sldChg chg="modSp mod">
        <pc:chgData name="Sharon Campbell" userId="73008391-b390-4ad0-a960-0cc8fbf2fec9" providerId="ADAL" clId="{EE191216-FEC1-4D1F-8A95-5CCB4288094A}" dt="2022-06-05T22:52:20.185" v="12" actId="313"/>
        <pc:sldMkLst>
          <pc:docMk/>
          <pc:sldMk cId="2686495287" sldId="6554"/>
        </pc:sldMkLst>
        <pc:spChg chg="mod">
          <ac:chgData name="Sharon Campbell" userId="73008391-b390-4ad0-a960-0cc8fbf2fec9" providerId="ADAL" clId="{EE191216-FEC1-4D1F-8A95-5CCB4288094A}" dt="2022-06-05T22:52:20.185" v="12" actId="313"/>
          <ac:spMkLst>
            <pc:docMk/>
            <pc:sldMk cId="2686495287" sldId="6554"/>
            <ac:spMk id="3" creationId="{00000000-0000-0000-0000-000000000000}"/>
          </ac:spMkLst>
        </pc:spChg>
      </pc:sldChg>
      <pc:sldChg chg="modSp mod">
        <pc:chgData name="Sharon Campbell" userId="73008391-b390-4ad0-a960-0cc8fbf2fec9" providerId="ADAL" clId="{EE191216-FEC1-4D1F-8A95-5CCB4288094A}" dt="2022-06-05T22:52:58.506" v="17" actId="20577"/>
        <pc:sldMkLst>
          <pc:docMk/>
          <pc:sldMk cId="2794724781" sldId="6556"/>
        </pc:sldMkLst>
        <pc:spChg chg="mod">
          <ac:chgData name="Sharon Campbell" userId="73008391-b390-4ad0-a960-0cc8fbf2fec9" providerId="ADAL" clId="{EE191216-FEC1-4D1F-8A95-5CCB4288094A}" dt="2022-06-05T22:52:58.506" v="17" actId="20577"/>
          <ac:spMkLst>
            <pc:docMk/>
            <pc:sldMk cId="2794724781" sldId="6556"/>
            <ac:spMk id="3" creationId="{00000000-0000-0000-0000-000000000000}"/>
          </ac:spMkLst>
        </pc:spChg>
      </pc:sldChg>
      <pc:sldChg chg="modSp mod">
        <pc:chgData name="Sharon Campbell" userId="73008391-b390-4ad0-a960-0cc8fbf2fec9" providerId="ADAL" clId="{EE191216-FEC1-4D1F-8A95-5CCB4288094A}" dt="2022-06-05T22:55:26.547" v="27" actId="20577"/>
        <pc:sldMkLst>
          <pc:docMk/>
          <pc:sldMk cId="3228089046" sldId="6563"/>
        </pc:sldMkLst>
        <pc:spChg chg="mod">
          <ac:chgData name="Sharon Campbell" userId="73008391-b390-4ad0-a960-0cc8fbf2fec9" providerId="ADAL" clId="{EE191216-FEC1-4D1F-8A95-5CCB4288094A}" dt="2022-06-05T22:55:26.547" v="27" actId="20577"/>
          <ac:spMkLst>
            <pc:docMk/>
            <pc:sldMk cId="3228089046" sldId="6563"/>
            <ac:spMk id="3" creationId="{00000000-0000-0000-0000-000000000000}"/>
          </ac:spMkLst>
        </pc:spChg>
      </pc:sldChg>
    </pc:docChg>
  </pc:docChgLst>
  <pc:docChgLst>
    <pc:chgData name="Shar Campbell" userId="7a8fa572edddc6ea" providerId="LiveId" clId="{3EF208A5-3216-482A-97AF-3406A14A4487}"/>
    <pc:docChg chg="undo custSel delSld modSld">
      <pc:chgData name="Shar Campbell" userId="7a8fa572edddc6ea" providerId="LiveId" clId="{3EF208A5-3216-482A-97AF-3406A14A4487}" dt="2021-10-01T02:02:03.954" v="301" actId="20577"/>
      <pc:docMkLst>
        <pc:docMk/>
      </pc:docMkLst>
      <pc:sldChg chg="modSp mod">
        <pc:chgData name="Shar Campbell" userId="7a8fa572edddc6ea" providerId="LiveId" clId="{3EF208A5-3216-482A-97AF-3406A14A4487}" dt="2021-10-01T01:03:59.469" v="19" actId="20577"/>
        <pc:sldMkLst>
          <pc:docMk/>
          <pc:sldMk cId="2428570574" sldId="1981"/>
        </pc:sldMkLst>
        <pc:spChg chg="mod">
          <ac:chgData name="Shar Campbell" userId="7a8fa572edddc6ea" providerId="LiveId" clId="{3EF208A5-3216-482A-97AF-3406A14A4487}" dt="2021-10-01T01:03:59.469" v="19" actId="20577"/>
          <ac:spMkLst>
            <pc:docMk/>
            <pc:sldMk cId="2428570574" sldId="1981"/>
            <ac:spMk id="3" creationId="{00000000-0000-0000-0000-000000000000}"/>
          </ac:spMkLst>
        </pc:spChg>
      </pc:sldChg>
      <pc:sldChg chg="modSp mod">
        <pc:chgData name="Shar Campbell" userId="7a8fa572edddc6ea" providerId="LiveId" clId="{3EF208A5-3216-482A-97AF-3406A14A4487}" dt="2021-10-01T01:04:20.455" v="25" actId="20577"/>
        <pc:sldMkLst>
          <pc:docMk/>
          <pc:sldMk cId="3575047975" sldId="4362"/>
        </pc:sldMkLst>
        <pc:spChg chg="mod">
          <ac:chgData name="Shar Campbell" userId="7a8fa572edddc6ea" providerId="LiveId" clId="{3EF208A5-3216-482A-97AF-3406A14A4487}" dt="2021-10-01T01:04:20.455" v="25" actId="20577"/>
          <ac:spMkLst>
            <pc:docMk/>
            <pc:sldMk cId="3575047975" sldId="4362"/>
            <ac:spMk id="3" creationId="{00000000-0000-0000-0000-000000000000}"/>
          </ac:spMkLst>
        </pc:spChg>
      </pc:sldChg>
      <pc:sldChg chg="modSp mod">
        <pc:chgData name="Shar Campbell" userId="7a8fa572edddc6ea" providerId="LiveId" clId="{3EF208A5-3216-482A-97AF-3406A14A4487}" dt="2021-10-01T01:04:40.226" v="40" actId="20577"/>
        <pc:sldMkLst>
          <pc:docMk/>
          <pc:sldMk cId="1585953257" sldId="4366"/>
        </pc:sldMkLst>
        <pc:spChg chg="mod">
          <ac:chgData name="Shar Campbell" userId="7a8fa572edddc6ea" providerId="LiveId" clId="{3EF208A5-3216-482A-97AF-3406A14A4487}" dt="2021-10-01T01:04:40.226" v="40" actId="20577"/>
          <ac:spMkLst>
            <pc:docMk/>
            <pc:sldMk cId="1585953257" sldId="4366"/>
            <ac:spMk id="3" creationId="{00000000-0000-0000-0000-000000000000}"/>
          </ac:spMkLst>
        </pc:spChg>
      </pc:sldChg>
      <pc:sldChg chg="modSp mod">
        <pc:chgData name="Shar Campbell" userId="7a8fa572edddc6ea" providerId="LiveId" clId="{3EF208A5-3216-482A-97AF-3406A14A4487}" dt="2021-10-01T01:43:53.433" v="289" actId="20577"/>
        <pc:sldMkLst>
          <pc:docMk/>
          <pc:sldMk cId="4018551681" sldId="5224"/>
        </pc:sldMkLst>
        <pc:spChg chg="mod">
          <ac:chgData name="Shar Campbell" userId="7a8fa572edddc6ea" providerId="LiveId" clId="{3EF208A5-3216-482A-97AF-3406A14A4487}" dt="2021-10-01T01:43:53.433" v="289" actId="20577"/>
          <ac:spMkLst>
            <pc:docMk/>
            <pc:sldMk cId="4018551681" sldId="5224"/>
            <ac:spMk id="3" creationId="{00000000-0000-0000-0000-000000000000}"/>
          </ac:spMkLst>
        </pc:spChg>
      </pc:sldChg>
      <pc:sldChg chg="modSp mod">
        <pc:chgData name="Shar Campbell" userId="7a8fa572edddc6ea" providerId="LiveId" clId="{3EF208A5-3216-482A-97AF-3406A14A4487}" dt="2021-10-01T01:06:17.048" v="52" actId="20577"/>
        <pc:sldMkLst>
          <pc:docMk/>
          <pc:sldMk cId="3565038731" sldId="6519"/>
        </pc:sldMkLst>
        <pc:spChg chg="mod">
          <ac:chgData name="Shar Campbell" userId="7a8fa572edddc6ea" providerId="LiveId" clId="{3EF208A5-3216-482A-97AF-3406A14A4487}" dt="2021-10-01T01:06:17.048" v="52" actId="20577"/>
          <ac:spMkLst>
            <pc:docMk/>
            <pc:sldMk cId="3565038731" sldId="6519"/>
            <ac:spMk id="3" creationId="{00000000-0000-0000-0000-000000000000}"/>
          </ac:spMkLst>
        </pc:spChg>
      </pc:sldChg>
      <pc:sldChg chg="modSp mod">
        <pc:chgData name="Shar Campbell" userId="7a8fa572edddc6ea" providerId="LiveId" clId="{3EF208A5-3216-482A-97AF-3406A14A4487}" dt="2021-10-01T01:07:48.317" v="61" actId="20577"/>
        <pc:sldMkLst>
          <pc:docMk/>
          <pc:sldMk cId="3283991286" sldId="6520"/>
        </pc:sldMkLst>
        <pc:spChg chg="mod">
          <ac:chgData name="Shar Campbell" userId="7a8fa572edddc6ea" providerId="LiveId" clId="{3EF208A5-3216-482A-97AF-3406A14A4487}" dt="2021-10-01T01:07:48.317" v="61" actId="20577"/>
          <ac:spMkLst>
            <pc:docMk/>
            <pc:sldMk cId="3283991286" sldId="6520"/>
            <ac:spMk id="3" creationId="{00000000-0000-0000-0000-000000000000}"/>
          </ac:spMkLst>
        </pc:spChg>
      </pc:sldChg>
      <pc:sldChg chg="modSp mod">
        <pc:chgData name="Shar Campbell" userId="7a8fa572edddc6ea" providerId="LiveId" clId="{3EF208A5-3216-482A-97AF-3406A14A4487}" dt="2021-10-01T01:08:56.431" v="84" actId="20577"/>
        <pc:sldMkLst>
          <pc:docMk/>
          <pc:sldMk cId="2326678905" sldId="6521"/>
        </pc:sldMkLst>
        <pc:spChg chg="mod">
          <ac:chgData name="Shar Campbell" userId="7a8fa572edddc6ea" providerId="LiveId" clId="{3EF208A5-3216-482A-97AF-3406A14A4487}" dt="2021-10-01T01:08:56.431" v="84" actId="20577"/>
          <ac:spMkLst>
            <pc:docMk/>
            <pc:sldMk cId="2326678905" sldId="6521"/>
            <ac:spMk id="3" creationId="{00000000-0000-0000-0000-000000000000}"/>
          </ac:spMkLst>
        </pc:spChg>
      </pc:sldChg>
      <pc:sldChg chg="modSp mod">
        <pc:chgData name="Shar Campbell" userId="7a8fa572edddc6ea" providerId="LiveId" clId="{3EF208A5-3216-482A-97AF-3406A14A4487}" dt="2021-10-01T01:11:38.744" v="88" actId="113"/>
        <pc:sldMkLst>
          <pc:docMk/>
          <pc:sldMk cId="1128829115" sldId="6522"/>
        </pc:sldMkLst>
        <pc:spChg chg="mod">
          <ac:chgData name="Shar Campbell" userId="7a8fa572edddc6ea" providerId="LiveId" clId="{3EF208A5-3216-482A-97AF-3406A14A4487}" dt="2021-10-01T01:11:38.744" v="88" actId="113"/>
          <ac:spMkLst>
            <pc:docMk/>
            <pc:sldMk cId="1128829115" sldId="6522"/>
            <ac:spMk id="3" creationId="{00000000-0000-0000-0000-000000000000}"/>
          </ac:spMkLst>
        </pc:spChg>
      </pc:sldChg>
      <pc:sldChg chg="modSp mod">
        <pc:chgData name="Shar Campbell" userId="7a8fa572edddc6ea" providerId="LiveId" clId="{3EF208A5-3216-482A-97AF-3406A14A4487}" dt="2021-10-01T01:12:08.132" v="89" actId="20577"/>
        <pc:sldMkLst>
          <pc:docMk/>
          <pc:sldMk cId="58573505" sldId="6523"/>
        </pc:sldMkLst>
        <pc:spChg chg="mod">
          <ac:chgData name="Shar Campbell" userId="7a8fa572edddc6ea" providerId="LiveId" clId="{3EF208A5-3216-482A-97AF-3406A14A4487}" dt="2021-10-01T01:12:08.132" v="89" actId="20577"/>
          <ac:spMkLst>
            <pc:docMk/>
            <pc:sldMk cId="58573505" sldId="6523"/>
            <ac:spMk id="3" creationId="{00000000-0000-0000-0000-000000000000}"/>
          </ac:spMkLst>
        </pc:spChg>
      </pc:sldChg>
      <pc:sldChg chg="modSp mod">
        <pc:chgData name="Shar Campbell" userId="7a8fa572edddc6ea" providerId="LiveId" clId="{3EF208A5-3216-482A-97AF-3406A14A4487}" dt="2021-10-01T01:54:40.636" v="290" actId="20577"/>
        <pc:sldMkLst>
          <pc:docMk/>
          <pc:sldMk cId="1805394664" sldId="6524"/>
        </pc:sldMkLst>
        <pc:spChg chg="mod">
          <ac:chgData name="Shar Campbell" userId="7a8fa572edddc6ea" providerId="LiveId" clId="{3EF208A5-3216-482A-97AF-3406A14A4487}" dt="2021-10-01T01:54:40.636" v="290" actId="20577"/>
          <ac:spMkLst>
            <pc:docMk/>
            <pc:sldMk cId="1805394664" sldId="6524"/>
            <ac:spMk id="3" creationId="{00000000-0000-0000-0000-000000000000}"/>
          </ac:spMkLst>
        </pc:spChg>
      </pc:sldChg>
      <pc:sldChg chg="modSp mod">
        <pc:chgData name="Shar Campbell" userId="7a8fa572edddc6ea" providerId="LiveId" clId="{3EF208A5-3216-482A-97AF-3406A14A4487}" dt="2021-10-01T01:16:59.447" v="120" actId="20577"/>
        <pc:sldMkLst>
          <pc:docMk/>
          <pc:sldMk cId="3817165044" sldId="6525"/>
        </pc:sldMkLst>
        <pc:spChg chg="mod">
          <ac:chgData name="Shar Campbell" userId="7a8fa572edddc6ea" providerId="LiveId" clId="{3EF208A5-3216-482A-97AF-3406A14A4487}" dt="2021-10-01T01:16:59.447" v="120" actId="20577"/>
          <ac:spMkLst>
            <pc:docMk/>
            <pc:sldMk cId="3817165044" sldId="6525"/>
            <ac:spMk id="3" creationId="{00000000-0000-0000-0000-000000000000}"/>
          </ac:spMkLst>
        </pc:spChg>
      </pc:sldChg>
      <pc:sldChg chg="modSp mod">
        <pc:chgData name="Shar Campbell" userId="7a8fa572edddc6ea" providerId="LiveId" clId="{3EF208A5-3216-482A-97AF-3406A14A4487}" dt="2021-10-01T01:17:16.677" v="122" actId="20577"/>
        <pc:sldMkLst>
          <pc:docMk/>
          <pc:sldMk cId="3607930836" sldId="6526"/>
        </pc:sldMkLst>
        <pc:spChg chg="mod">
          <ac:chgData name="Shar Campbell" userId="7a8fa572edddc6ea" providerId="LiveId" clId="{3EF208A5-3216-482A-97AF-3406A14A4487}" dt="2021-10-01T01:17:16.677" v="122" actId="20577"/>
          <ac:spMkLst>
            <pc:docMk/>
            <pc:sldMk cId="3607930836" sldId="6526"/>
            <ac:spMk id="7" creationId="{00000000-0000-0000-0000-000000000000}"/>
          </ac:spMkLst>
        </pc:spChg>
      </pc:sldChg>
      <pc:sldChg chg="modSp mod">
        <pc:chgData name="Shar Campbell" userId="7a8fa572edddc6ea" providerId="LiveId" clId="{3EF208A5-3216-482A-97AF-3406A14A4487}" dt="2021-10-01T01:19:00.503" v="129" actId="20577"/>
        <pc:sldMkLst>
          <pc:docMk/>
          <pc:sldMk cId="2583997275" sldId="6527"/>
        </pc:sldMkLst>
        <pc:spChg chg="mod">
          <ac:chgData name="Shar Campbell" userId="7a8fa572edddc6ea" providerId="LiveId" clId="{3EF208A5-3216-482A-97AF-3406A14A4487}" dt="2021-10-01T01:19:00.503" v="129" actId="20577"/>
          <ac:spMkLst>
            <pc:docMk/>
            <pc:sldMk cId="2583997275" sldId="6527"/>
            <ac:spMk id="3" creationId="{00000000-0000-0000-0000-000000000000}"/>
          </ac:spMkLst>
        </pc:spChg>
      </pc:sldChg>
      <pc:sldChg chg="modSp mod">
        <pc:chgData name="Shar Campbell" userId="7a8fa572edddc6ea" providerId="LiveId" clId="{3EF208A5-3216-482A-97AF-3406A14A4487}" dt="2021-10-01T01:55:27.267" v="291" actId="114"/>
        <pc:sldMkLst>
          <pc:docMk/>
          <pc:sldMk cId="1708756992" sldId="6532"/>
        </pc:sldMkLst>
        <pc:spChg chg="mod">
          <ac:chgData name="Shar Campbell" userId="7a8fa572edddc6ea" providerId="LiveId" clId="{3EF208A5-3216-482A-97AF-3406A14A4487}" dt="2021-10-01T01:55:27.267" v="291" actId="114"/>
          <ac:spMkLst>
            <pc:docMk/>
            <pc:sldMk cId="1708756992" sldId="6532"/>
            <ac:spMk id="3" creationId="{00000000-0000-0000-0000-000000000000}"/>
          </ac:spMkLst>
        </pc:spChg>
      </pc:sldChg>
      <pc:sldChg chg="modSp mod">
        <pc:chgData name="Shar Campbell" userId="7a8fa572edddc6ea" providerId="LiveId" clId="{3EF208A5-3216-482A-97AF-3406A14A4487}" dt="2021-10-01T01:22:22.719" v="134" actId="20577"/>
        <pc:sldMkLst>
          <pc:docMk/>
          <pc:sldMk cId="3218118979" sldId="6540"/>
        </pc:sldMkLst>
        <pc:spChg chg="mod">
          <ac:chgData name="Shar Campbell" userId="7a8fa572edddc6ea" providerId="LiveId" clId="{3EF208A5-3216-482A-97AF-3406A14A4487}" dt="2021-10-01T01:22:22.719" v="134" actId="20577"/>
          <ac:spMkLst>
            <pc:docMk/>
            <pc:sldMk cId="3218118979" sldId="6540"/>
            <ac:spMk id="3" creationId="{00000000-0000-0000-0000-000000000000}"/>
          </ac:spMkLst>
        </pc:spChg>
      </pc:sldChg>
      <pc:sldChg chg="modSp mod">
        <pc:chgData name="Shar Campbell" userId="7a8fa572edddc6ea" providerId="LiveId" clId="{3EF208A5-3216-482A-97AF-3406A14A4487}" dt="2021-10-01T01:24:23.071" v="139"/>
        <pc:sldMkLst>
          <pc:docMk/>
          <pc:sldMk cId="1320017229" sldId="6541"/>
        </pc:sldMkLst>
        <pc:spChg chg="mod">
          <ac:chgData name="Shar Campbell" userId="7a8fa572edddc6ea" providerId="LiveId" clId="{3EF208A5-3216-482A-97AF-3406A14A4487}" dt="2021-10-01T01:24:23.071" v="139"/>
          <ac:spMkLst>
            <pc:docMk/>
            <pc:sldMk cId="1320017229" sldId="6541"/>
            <ac:spMk id="3" creationId="{00000000-0000-0000-0000-000000000000}"/>
          </ac:spMkLst>
        </pc:spChg>
      </pc:sldChg>
      <pc:sldChg chg="modSp mod">
        <pc:chgData name="Shar Campbell" userId="7a8fa572edddc6ea" providerId="LiveId" clId="{3EF208A5-3216-482A-97AF-3406A14A4487}" dt="2021-10-01T01:26:48.828" v="145"/>
        <pc:sldMkLst>
          <pc:docMk/>
          <pc:sldMk cId="2496860170" sldId="6548"/>
        </pc:sldMkLst>
        <pc:spChg chg="mod">
          <ac:chgData name="Shar Campbell" userId="7a8fa572edddc6ea" providerId="LiveId" clId="{3EF208A5-3216-482A-97AF-3406A14A4487}" dt="2021-10-01T01:26:48.828" v="145"/>
          <ac:spMkLst>
            <pc:docMk/>
            <pc:sldMk cId="2496860170" sldId="6548"/>
            <ac:spMk id="3" creationId="{00000000-0000-0000-0000-000000000000}"/>
          </ac:spMkLst>
        </pc:spChg>
      </pc:sldChg>
      <pc:sldChg chg="modSp mod">
        <pc:chgData name="Shar Campbell" userId="7a8fa572edddc6ea" providerId="LiveId" clId="{3EF208A5-3216-482A-97AF-3406A14A4487}" dt="2021-10-01T01:27:23.262" v="146" actId="20577"/>
        <pc:sldMkLst>
          <pc:docMk/>
          <pc:sldMk cId="1195880135" sldId="6549"/>
        </pc:sldMkLst>
        <pc:spChg chg="mod">
          <ac:chgData name="Shar Campbell" userId="7a8fa572edddc6ea" providerId="LiveId" clId="{3EF208A5-3216-482A-97AF-3406A14A4487}" dt="2021-10-01T01:27:23.262" v="146" actId="20577"/>
          <ac:spMkLst>
            <pc:docMk/>
            <pc:sldMk cId="1195880135" sldId="6549"/>
            <ac:spMk id="3" creationId="{00000000-0000-0000-0000-000000000000}"/>
          </ac:spMkLst>
        </pc:spChg>
      </pc:sldChg>
      <pc:sldChg chg="modSp mod">
        <pc:chgData name="Shar Campbell" userId="7a8fa572edddc6ea" providerId="LiveId" clId="{3EF208A5-3216-482A-97AF-3406A14A4487}" dt="2021-10-01T01:30:45.091" v="185" actId="20577"/>
        <pc:sldMkLst>
          <pc:docMk/>
          <pc:sldMk cId="2902049608" sldId="6551"/>
        </pc:sldMkLst>
        <pc:spChg chg="mod">
          <ac:chgData name="Shar Campbell" userId="7a8fa572edddc6ea" providerId="LiveId" clId="{3EF208A5-3216-482A-97AF-3406A14A4487}" dt="2021-10-01T01:30:45.091" v="185" actId="20577"/>
          <ac:spMkLst>
            <pc:docMk/>
            <pc:sldMk cId="2902049608" sldId="6551"/>
            <ac:spMk id="3" creationId="{00000000-0000-0000-0000-000000000000}"/>
          </ac:spMkLst>
        </pc:spChg>
      </pc:sldChg>
      <pc:sldChg chg="modSp mod">
        <pc:chgData name="Shar Campbell" userId="7a8fa572edddc6ea" providerId="LiveId" clId="{3EF208A5-3216-482A-97AF-3406A14A4487}" dt="2021-10-01T01:35:01.118" v="245" actId="20577"/>
        <pc:sldMkLst>
          <pc:docMk/>
          <pc:sldMk cId="1332369829" sldId="6552"/>
        </pc:sldMkLst>
        <pc:spChg chg="mod">
          <ac:chgData name="Shar Campbell" userId="7a8fa572edddc6ea" providerId="LiveId" clId="{3EF208A5-3216-482A-97AF-3406A14A4487}" dt="2021-10-01T01:35:01.118" v="245" actId="20577"/>
          <ac:spMkLst>
            <pc:docMk/>
            <pc:sldMk cId="1332369829" sldId="6552"/>
            <ac:spMk id="3" creationId="{00000000-0000-0000-0000-000000000000}"/>
          </ac:spMkLst>
        </pc:spChg>
      </pc:sldChg>
      <pc:sldChg chg="modSp mod">
        <pc:chgData name="Shar Campbell" userId="7a8fa572edddc6ea" providerId="LiveId" clId="{3EF208A5-3216-482A-97AF-3406A14A4487}" dt="2021-10-01T01:37:03.245" v="264" actId="20577"/>
        <pc:sldMkLst>
          <pc:docMk/>
          <pc:sldMk cId="2223518810" sldId="6553"/>
        </pc:sldMkLst>
        <pc:spChg chg="mod">
          <ac:chgData name="Shar Campbell" userId="7a8fa572edddc6ea" providerId="LiveId" clId="{3EF208A5-3216-482A-97AF-3406A14A4487}" dt="2021-10-01T01:37:03.245" v="264" actId="20577"/>
          <ac:spMkLst>
            <pc:docMk/>
            <pc:sldMk cId="2223518810" sldId="6553"/>
            <ac:spMk id="3" creationId="{00000000-0000-0000-0000-000000000000}"/>
          </ac:spMkLst>
        </pc:spChg>
      </pc:sldChg>
      <pc:sldChg chg="modSp mod">
        <pc:chgData name="Shar Campbell" userId="7a8fa572edddc6ea" providerId="LiveId" clId="{3EF208A5-3216-482A-97AF-3406A14A4487}" dt="2021-10-01T01:37:53.872" v="266"/>
        <pc:sldMkLst>
          <pc:docMk/>
          <pc:sldMk cId="2686495287" sldId="6554"/>
        </pc:sldMkLst>
        <pc:spChg chg="mod">
          <ac:chgData name="Shar Campbell" userId="7a8fa572edddc6ea" providerId="LiveId" clId="{3EF208A5-3216-482A-97AF-3406A14A4487}" dt="2021-10-01T01:37:53.872" v="266"/>
          <ac:spMkLst>
            <pc:docMk/>
            <pc:sldMk cId="2686495287" sldId="6554"/>
            <ac:spMk id="3" creationId="{00000000-0000-0000-0000-000000000000}"/>
          </ac:spMkLst>
        </pc:spChg>
      </pc:sldChg>
      <pc:sldChg chg="modSp mod">
        <pc:chgData name="Shar Campbell" userId="7a8fa572edddc6ea" providerId="LiveId" clId="{3EF208A5-3216-482A-97AF-3406A14A4487}" dt="2021-10-01T01:38:40.382" v="270" actId="20577"/>
        <pc:sldMkLst>
          <pc:docMk/>
          <pc:sldMk cId="3323020336" sldId="6557"/>
        </pc:sldMkLst>
        <pc:spChg chg="mod">
          <ac:chgData name="Shar Campbell" userId="7a8fa572edddc6ea" providerId="LiveId" clId="{3EF208A5-3216-482A-97AF-3406A14A4487}" dt="2021-10-01T01:38:40.382" v="270" actId="20577"/>
          <ac:spMkLst>
            <pc:docMk/>
            <pc:sldMk cId="3323020336" sldId="6557"/>
            <ac:spMk id="3" creationId="{00000000-0000-0000-0000-000000000000}"/>
          </ac:spMkLst>
        </pc:spChg>
      </pc:sldChg>
      <pc:sldChg chg="modSp mod">
        <pc:chgData name="Shar Campbell" userId="7a8fa572edddc6ea" providerId="LiveId" clId="{3EF208A5-3216-482A-97AF-3406A14A4487}" dt="2021-10-01T01:59:43.961" v="292" actId="20577"/>
        <pc:sldMkLst>
          <pc:docMk/>
          <pc:sldMk cId="4265678156" sldId="6559"/>
        </pc:sldMkLst>
        <pc:spChg chg="mod">
          <ac:chgData name="Shar Campbell" userId="7a8fa572edddc6ea" providerId="LiveId" clId="{3EF208A5-3216-482A-97AF-3406A14A4487}" dt="2021-10-01T01:59:43.961" v="292" actId="20577"/>
          <ac:spMkLst>
            <pc:docMk/>
            <pc:sldMk cId="4265678156" sldId="6559"/>
            <ac:spMk id="3" creationId="{00000000-0000-0000-0000-000000000000}"/>
          </ac:spMkLst>
        </pc:spChg>
      </pc:sldChg>
      <pc:sldChg chg="modSp">
        <pc:chgData name="Shar Campbell" userId="7a8fa572edddc6ea" providerId="LiveId" clId="{3EF208A5-3216-482A-97AF-3406A14A4487}" dt="2021-10-01T01:39:31.425" v="271"/>
        <pc:sldMkLst>
          <pc:docMk/>
          <pc:sldMk cId="2783539962" sldId="6560"/>
        </pc:sldMkLst>
        <pc:spChg chg="mod">
          <ac:chgData name="Shar Campbell" userId="7a8fa572edddc6ea" providerId="LiveId" clId="{3EF208A5-3216-482A-97AF-3406A14A4487}" dt="2021-10-01T01:39:31.425" v="271"/>
          <ac:spMkLst>
            <pc:docMk/>
            <pc:sldMk cId="2783539962" sldId="6560"/>
            <ac:spMk id="3" creationId="{00000000-0000-0000-0000-000000000000}"/>
          </ac:spMkLst>
        </pc:spChg>
      </pc:sldChg>
      <pc:sldChg chg="modSp mod">
        <pc:chgData name="Shar Campbell" userId="7a8fa572edddc6ea" providerId="LiveId" clId="{3EF208A5-3216-482A-97AF-3406A14A4487}" dt="2021-10-01T02:00:40.108" v="300" actId="20577"/>
        <pc:sldMkLst>
          <pc:docMk/>
          <pc:sldMk cId="179818814" sldId="6561"/>
        </pc:sldMkLst>
        <pc:spChg chg="mod">
          <ac:chgData name="Shar Campbell" userId="7a8fa572edddc6ea" providerId="LiveId" clId="{3EF208A5-3216-482A-97AF-3406A14A4487}" dt="2021-10-01T02:00:40.108" v="300" actId="20577"/>
          <ac:spMkLst>
            <pc:docMk/>
            <pc:sldMk cId="179818814" sldId="6561"/>
            <ac:spMk id="3" creationId="{00000000-0000-0000-0000-000000000000}"/>
          </ac:spMkLst>
        </pc:spChg>
      </pc:sldChg>
      <pc:sldChg chg="modSp mod">
        <pc:chgData name="Shar Campbell" userId="7a8fa572edddc6ea" providerId="LiveId" clId="{3EF208A5-3216-482A-97AF-3406A14A4487}" dt="2021-10-01T01:41:01.814" v="274" actId="20577"/>
        <pc:sldMkLst>
          <pc:docMk/>
          <pc:sldMk cId="3228089046" sldId="6563"/>
        </pc:sldMkLst>
        <pc:spChg chg="mod">
          <ac:chgData name="Shar Campbell" userId="7a8fa572edddc6ea" providerId="LiveId" clId="{3EF208A5-3216-482A-97AF-3406A14A4487}" dt="2021-10-01T01:41:01.814" v="274" actId="20577"/>
          <ac:spMkLst>
            <pc:docMk/>
            <pc:sldMk cId="3228089046" sldId="6563"/>
            <ac:spMk id="3" creationId="{00000000-0000-0000-0000-000000000000}"/>
          </ac:spMkLst>
        </pc:spChg>
      </pc:sldChg>
      <pc:sldChg chg="modSp mod">
        <pc:chgData name="Shar Campbell" userId="7a8fa572edddc6ea" providerId="LiveId" clId="{3EF208A5-3216-482A-97AF-3406A14A4487}" dt="2021-10-01T01:42:19.804" v="284"/>
        <pc:sldMkLst>
          <pc:docMk/>
          <pc:sldMk cId="2941713475" sldId="6564"/>
        </pc:sldMkLst>
        <pc:spChg chg="mod">
          <ac:chgData name="Shar Campbell" userId="7a8fa572edddc6ea" providerId="LiveId" clId="{3EF208A5-3216-482A-97AF-3406A14A4487}" dt="2021-10-01T01:42:19.804" v="284"/>
          <ac:spMkLst>
            <pc:docMk/>
            <pc:sldMk cId="2941713475" sldId="6564"/>
            <ac:spMk id="3" creationId="{00000000-0000-0000-0000-000000000000}"/>
          </ac:spMkLst>
        </pc:spChg>
      </pc:sldChg>
      <pc:sldChg chg="modSp mod">
        <pc:chgData name="Shar Campbell" userId="7a8fa572edddc6ea" providerId="LiveId" clId="{3EF208A5-3216-482A-97AF-3406A14A4487}" dt="2021-10-01T02:02:03.954" v="301" actId="20577"/>
        <pc:sldMkLst>
          <pc:docMk/>
          <pc:sldMk cId="4292931960" sldId="6565"/>
        </pc:sldMkLst>
        <pc:spChg chg="mod">
          <ac:chgData name="Shar Campbell" userId="7a8fa572edddc6ea" providerId="LiveId" clId="{3EF208A5-3216-482A-97AF-3406A14A4487}" dt="2021-10-01T02:02:03.954" v="301" actId="20577"/>
          <ac:spMkLst>
            <pc:docMk/>
            <pc:sldMk cId="4292931960" sldId="6565"/>
            <ac:spMk id="3" creationId="{00000000-0000-0000-0000-000000000000}"/>
          </ac:spMkLst>
        </pc:spChg>
      </pc:sldChg>
      <pc:sldChg chg="modSp mod">
        <pc:chgData name="Shar Campbell" userId="7a8fa572edddc6ea" providerId="LiveId" clId="{3EF208A5-3216-482A-97AF-3406A14A4487}" dt="2021-10-01T01:41:49.378" v="281"/>
        <pc:sldMkLst>
          <pc:docMk/>
          <pc:sldMk cId="3244706767" sldId="6569"/>
        </pc:sldMkLst>
        <pc:spChg chg="mod">
          <ac:chgData name="Shar Campbell" userId="7a8fa572edddc6ea" providerId="LiveId" clId="{3EF208A5-3216-482A-97AF-3406A14A4487}" dt="2021-10-01T01:41:49.378" v="281"/>
          <ac:spMkLst>
            <pc:docMk/>
            <pc:sldMk cId="3244706767" sldId="6569"/>
            <ac:spMk id="3" creationId="{00000000-0000-0000-0000-000000000000}"/>
          </ac:spMkLst>
        </pc:spChg>
      </pc:sldChg>
      <pc:sldChg chg="del">
        <pc:chgData name="Shar Campbell" userId="7a8fa572edddc6ea" providerId="LiveId" clId="{3EF208A5-3216-482A-97AF-3406A14A4487}" dt="2021-10-01T01:42:59.899" v="287" actId="2696"/>
        <pc:sldMkLst>
          <pc:docMk/>
          <pc:sldMk cId="4219168952" sldId="6570"/>
        </pc:sldMkLst>
      </pc:sldChg>
      <pc:sldChg chg="del">
        <pc:chgData name="Shar Campbell" userId="7a8fa572edddc6ea" providerId="LiveId" clId="{3EF208A5-3216-482A-97AF-3406A14A4487}" dt="2021-10-01T01:42:59.899" v="287" actId="2696"/>
        <pc:sldMkLst>
          <pc:docMk/>
          <pc:sldMk cId="3447737819" sldId="6571"/>
        </pc:sldMkLst>
      </pc:sldChg>
      <pc:sldChg chg="del">
        <pc:chgData name="Shar Campbell" userId="7a8fa572edddc6ea" providerId="LiveId" clId="{3EF208A5-3216-482A-97AF-3406A14A4487}" dt="2021-10-01T01:42:59.899" v="287" actId="2696"/>
        <pc:sldMkLst>
          <pc:docMk/>
          <pc:sldMk cId="3366233252" sldId="6572"/>
        </pc:sldMkLst>
      </pc:sldChg>
      <pc:sldChg chg="del">
        <pc:chgData name="Shar Campbell" userId="7a8fa572edddc6ea" providerId="LiveId" clId="{3EF208A5-3216-482A-97AF-3406A14A4487}" dt="2021-10-01T01:42:59.899" v="287" actId="2696"/>
        <pc:sldMkLst>
          <pc:docMk/>
          <pc:sldMk cId="4185789294" sldId="6573"/>
        </pc:sldMkLst>
      </pc:sldChg>
      <pc:sldChg chg="del">
        <pc:chgData name="Shar Campbell" userId="7a8fa572edddc6ea" providerId="LiveId" clId="{3EF208A5-3216-482A-97AF-3406A14A4487}" dt="2021-10-01T01:42:59.899" v="287" actId="2696"/>
        <pc:sldMkLst>
          <pc:docMk/>
          <pc:sldMk cId="2148572221" sldId="6574"/>
        </pc:sldMkLst>
      </pc:sldChg>
      <pc:sldChg chg="del">
        <pc:chgData name="Shar Campbell" userId="7a8fa572edddc6ea" providerId="LiveId" clId="{3EF208A5-3216-482A-97AF-3406A14A4487}" dt="2021-10-01T01:42:59.899" v="287" actId="2696"/>
        <pc:sldMkLst>
          <pc:docMk/>
          <pc:sldMk cId="2635554460" sldId="6575"/>
        </pc:sldMkLst>
      </pc:sldChg>
      <pc:sldChg chg="del">
        <pc:chgData name="Shar Campbell" userId="7a8fa572edddc6ea" providerId="LiveId" clId="{3EF208A5-3216-482A-97AF-3406A14A4487}" dt="2021-10-01T01:42:59.899" v="287" actId="2696"/>
        <pc:sldMkLst>
          <pc:docMk/>
          <pc:sldMk cId="2657152896" sldId="6576"/>
        </pc:sldMkLst>
      </pc:sldChg>
      <pc:sldChg chg="del">
        <pc:chgData name="Shar Campbell" userId="7a8fa572edddc6ea" providerId="LiveId" clId="{3EF208A5-3216-482A-97AF-3406A14A4487}" dt="2021-10-01T01:42:59.899" v="287" actId="2696"/>
        <pc:sldMkLst>
          <pc:docMk/>
          <pc:sldMk cId="3707109354" sldId="6577"/>
        </pc:sldMkLst>
      </pc:sldChg>
      <pc:sldChg chg="del">
        <pc:chgData name="Shar Campbell" userId="7a8fa572edddc6ea" providerId="LiveId" clId="{3EF208A5-3216-482A-97AF-3406A14A4487}" dt="2021-10-01T01:42:59.899" v="287" actId="2696"/>
        <pc:sldMkLst>
          <pc:docMk/>
          <pc:sldMk cId="173387347" sldId="6578"/>
        </pc:sldMkLst>
      </pc:sldChg>
      <pc:sldChg chg="del">
        <pc:chgData name="Shar Campbell" userId="7a8fa572edddc6ea" providerId="LiveId" clId="{3EF208A5-3216-482A-97AF-3406A14A4487}" dt="2021-10-01T01:42:59.899" v="287" actId="2696"/>
        <pc:sldMkLst>
          <pc:docMk/>
          <pc:sldMk cId="3040512490" sldId="6579"/>
        </pc:sldMkLst>
      </pc:sldChg>
      <pc:sldChg chg="del">
        <pc:chgData name="Shar Campbell" userId="7a8fa572edddc6ea" providerId="LiveId" clId="{3EF208A5-3216-482A-97AF-3406A14A4487}" dt="2021-10-01T01:42:59.899" v="287" actId="2696"/>
        <pc:sldMkLst>
          <pc:docMk/>
          <pc:sldMk cId="1499538962" sldId="6580"/>
        </pc:sldMkLst>
      </pc:sldChg>
      <pc:sldChg chg="del">
        <pc:chgData name="Shar Campbell" userId="7a8fa572edddc6ea" providerId="LiveId" clId="{3EF208A5-3216-482A-97AF-3406A14A4487}" dt="2021-10-01T01:42:59.899" v="287" actId="2696"/>
        <pc:sldMkLst>
          <pc:docMk/>
          <pc:sldMk cId="1231745669" sldId="6581"/>
        </pc:sldMkLst>
      </pc:sldChg>
      <pc:sldChg chg="del">
        <pc:chgData name="Shar Campbell" userId="7a8fa572edddc6ea" providerId="LiveId" clId="{3EF208A5-3216-482A-97AF-3406A14A4487}" dt="2021-10-01T01:42:59.899" v="287" actId="2696"/>
        <pc:sldMkLst>
          <pc:docMk/>
          <pc:sldMk cId="3894002481" sldId="6582"/>
        </pc:sldMkLst>
      </pc:sldChg>
      <pc:sldChg chg="del">
        <pc:chgData name="Shar Campbell" userId="7a8fa572edddc6ea" providerId="LiveId" clId="{3EF208A5-3216-482A-97AF-3406A14A4487}" dt="2021-10-01T01:42:59.899" v="287" actId="2696"/>
        <pc:sldMkLst>
          <pc:docMk/>
          <pc:sldMk cId="545628586" sldId="6583"/>
        </pc:sldMkLst>
      </pc:sldChg>
      <pc:sldChg chg="del">
        <pc:chgData name="Shar Campbell" userId="7a8fa572edddc6ea" providerId="LiveId" clId="{3EF208A5-3216-482A-97AF-3406A14A4487}" dt="2021-10-01T01:42:59.899" v="287" actId="2696"/>
        <pc:sldMkLst>
          <pc:docMk/>
          <pc:sldMk cId="1416084634" sldId="6584"/>
        </pc:sldMkLst>
      </pc:sldChg>
      <pc:sldChg chg="del">
        <pc:chgData name="Shar Campbell" userId="7a8fa572edddc6ea" providerId="LiveId" clId="{3EF208A5-3216-482A-97AF-3406A14A4487}" dt="2021-10-01T01:42:59.899" v="287" actId="2696"/>
        <pc:sldMkLst>
          <pc:docMk/>
          <pc:sldMk cId="3999612521" sldId="658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98825CE-FD59-BE41-A671-CC59F812A072}" type="datetimeFigureOut">
              <a:rPr lang="en-US" smtClean="0"/>
              <a:pPr/>
              <a:t>6/5/2022</a:t>
            </a:fld>
            <a:endParaRPr lang="en-US"/>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BE03013-8287-D549-A06B-B0A86AFD7633}" type="slidenum">
              <a:rPr lang="en-US" smtClean="0"/>
              <a:pPr/>
              <a:t>‹#›</a:t>
            </a:fld>
            <a:endParaRPr lang="en-US"/>
          </a:p>
        </p:txBody>
      </p:sp>
    </p:spTree>
    <p:extLst>
      <p:ext uri="{BB962C8B-B14F-4D97-AF65-F5344CB8AC3E}">
        <p14:creationId xmlns:p14="http://schemas.microsoft.com/office/powerpoint/2010/main" val="35263042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a:t>
            </a:fld>
            <a:endParaRPr lang="en-US"/>
          </a:p>
        </p:txBody>
      </p:sp>
    </p:spTree>
    <p:extLst>
      <p:ext uri="{BB962C8B-B14F-4D97-AF65-F5344CB8AC3E}">
        <p14:creationId xmlns:p14="http://schemas.microsoft.com/office/powerpoint/2010/main" val="249080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10</a:t>
            </a:fld>
            <a:endParaRPr lang="en-US"/>
          </a:p>
        </p:txBody>
      </p:sp>
    </p:spTree>
    <p:extLst>
      <p:ext uri="{BB962C8B-B14F-4D97-AF65-F5344CB8AC3E}">
        <p14:creationId xmlns:p14="http://schemas.microsoft.com/office/powerpoint/2010/main" val="3260669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11</a:t>
            </a:fld>
            <a:endParaRPr lang="en-US"/>
          </a:p>
        </p:txBody>
      </p:sp>
    </p:spTree>
    <p:extLst>
      <p:ext uri="{BB962C8B-B14F-4D97-AF65-F5344CB8AC3E}">
        <p14:creationId xmlns:p14="http://schemas.microsoft.com/office/powerpoint/2010/main" val="602043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12</a:t>
            </a:fld>
            <a:endParaRPr lang="en-US"/>
          </a:p>
        </p:txBody>
      </p:sp>
    </p:spTree>
    <p:extLst>
      <p:ext uri="{BB962C8B-B14F-4D97-AF65-F5344CB8AC3E}">
        <p14:creationId xmlns:p14="http://schemas.microsoft.com/office/powerpoint/2010/main" val="1957713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13</a:t>
            </a:fld>
            <a:endParaRPr lang="en-US"/>
          </a:p>
        </p:txBody>
      </p:sp>
    </p:spTree>
    <p:extLst>
      <p:ext uri="{BB962C8B-B14F-4D97-AF65-F5344CB8AC3E}">
        <p14:creationId xmlns:p14="http://schemas.microsoft.com/office/powerpoint/2010/main" val="3052287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14</a:t>
            </a:fld>
            <a:endParaRPr lang="en-US"/>
          </a:p>
        </p:txBody>
      </p:sp>
    </p:spTree>
    <p:extLst>
      <p:ext uri="{BB962C8B-B14F-4D97-AF65-F5344CB8AC3E}">
        <p14:creationId xmlns:p14="http://schemas.microsoft.com/office/powerpoint/2010/main" val="358389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15</a:t>
            </a:fld>
            <a:endParaRPr lang="en-US"/>
          </a:p>
        </p:txBody>
      </p:sp>
    </p:spTree>
    <p:extLst>
      <p:ext uri="{BB962C8B-B14F-4D97-AF65-F5344CB8AC3E}">
        <p14:creationId xmlns:p14="http://schemas.microsoft.com/office/powerpoint/2010/main" val="2713008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16</a:t>
            </a:fld>
            <a:endParaRPr lang="en-US"/>
          </a:p>
        </p:txBody>
      </p:sp>
    </p:spTree>
    <p:extLst>
      <p:ext uri="{BB962C8B-B14F-4D97-AF65-F5344CB8AC3E}">
        <p14:creationId xmlns:p14="http://schemas.microsoft.com/office/powerpoint/2010/main" val="1477912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17</a:t>
            </a:fld>
            <a:endParaRPr lang="en-US"/>
          </a:p>
        </p:txBody>
      </p:sp>
    </p:spTree>
    <p:extLst>
      <p:ext uri="{BB962C8B-B14F-4D97-AF65-F5344CB8AC3E}">
        <p14:creationId xmlns:p14="http://schemas.microsoft.com/office/powerpoint/2010/main" val="1911986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18</a:t>
            </a:fld>
            <a:endParaRPr lang="en-US"/>
          </a:p>
        </p:txBody>
      </p:sp>
    </p:spTree>
    <p:extLst>
      <p:ext uri="{BB962C8B-B14F-4D97-AF65-F5344CB8AC3E}">
        <p14:creationId xmlns:p14="http://schemas.microsoft.com/office/powerpoint/2010/main" val="23013098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19</a:t>
            </a:fld>
            <a:endParaRPr lang="en-US"/>
          </a:p>
        </p:txBody>
      </p:sp>
    </p:spTree>
    <p:extLst>
      <p:ext uri="{BB962C8B-B14F-4D97-AF65-F5344CB8AC3E}">
        <p14:creationId xmlns:p14="http://schemas.microsoft.com/office/powerpoint/2010/main" val="289754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a:t>
            </a:fld>
            <a:endParaRPr lang="en-US"/>
          </a:p>
        </p:txBody>
      </p:sp>
    </p:spTree>
    <p:extLst>
      <p:ext uri="{BB962C8B-B14F-4D97-AF65-F5344CB8AC3E}">
        <p14:creationId xmlns:p14="http://schemas.microsoft.com/office/powerpoint/2010/main" val="14592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20</a:t>
            </a:fld>
            <a:endParaRPr lang="en-US"/>
          </a:p>
        </p:txBody>
      </p:sp>
    </p:spTree>
    <p:extLst>
      <p:ext uri="{BB962C8B-B14F-4D97-AF65-F5344CB8AC3E}">
        <p14:creationId xmlns:p14="http://schemas.microsoft.com/office/powerpoint/2010/main" val="594733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21</a:t>
            </a:fld>
            <a:endParaRPr lang="en-US"/>
          </a:p>
        </p:txBody>
      </p:sp>
    </p:spTree>
    <p:extLst>
      <p:ext uri="{BB962C8B-B14F-4D97-AF65-F5344CB8AC3E}">
        <p14:creationId xmlns:p14="http://schemas.microsoft.com/office/powerpoint/2010/main" val="3443652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22</a:t>
            </a:fld>
            <a:endParaRPr lang="en-US"/>
          </a:p>
        </p:txBody>
      </p:sp>
    </p:spTree>
    <p:extLst>
      <p:ext uri="{BB962C8B-B14F-4D97-AF65-F5344CB8AC3E}">
        <p14:creationId xmlns:p14="http://schemas.microsoft.com/office/powerpoint/2010/main" val="31450054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23</a:t>
            </a:fld>
            <a:endParaRPr lang="en-US"/>
          </a:p>
        </p:txBody>
      </p:sp>
    </p:spTree>
    <p:extLst>
      <p:ext uri="{BB962C8B-B14F-4D97-AF65-F5344CB8AC3E}">
        <p14:creationId xmlns:p14="http://schemas.microsoft.com/office/powerpoint/2010/main" val="20002806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24</a:t>
            </a:fld>
            <a:endParaRPr lang="en-US"/>
          </a:p>
        </p:txBody>
      </p:sp>
    </p:spTree>
    <p:extLst>
      <p:ext uri="{BB962C8B-B14F-4D97-AF65-F5344CB8AC3E}">
        <p14:creationId xmlns:p14="http://schemas.microsoft.com/office/powerpoint/2010/main" val="2670358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25</a:t>
            </a:fld>
            <a:endParaRPr lang="en-US"/>
          </a:p>
        </p:txBody>
      </p:sp>
    </p:spTree>
    <p:extLst>
      <p:ext uri="{BB962C8B-B14F-4D97-AF65-F5344CB8AC3E}">
        <p14:creationId xmlns:p14="http://schemas.microsoft.com/office/powerpoint/2010/main" val="40211700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26</a:t>
            </a:fld>
            <a:endParaRPr lang="en-US"/>
          </a:p>
        </p:txBody>
      </p:sp>
    </p:spTree>
    <p:extLst>
      <p:ext uri="{BB962C8B-B14F-4D97-AF65-F5344CB8AC3E}">
        <p14:creationId xmlns:p14="http://schemas.microsoft.com/office/powerpoint/2010/main" val="33113469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27</a:t>
            </a:fld>
            <a:endParaRPr lang="en-US"/>
          </a:p>
        </p:txBody>
      </p:sp>
    </p:spTree>
    <p:extLst>
      <p:ext uri="{BB962C8B-B14F-4D97-AF65-F5344CB8AC3E}">
        <p14:creationId xmlns:p14="http://schemas.microsoft.com/office/powerpoint/2010/main" val="17617114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28</a:t>
            </a:fld>
            <a:endParaRPr lang="en-US"/>
          </a:p>
        </p:txBody>
      </p:sp>
    </p:spTree>
    <p:extLst>
      <p:ext uri="{BB962C8B-B14F-4D97-AF65-F5344CB8AC3E}">
        <p14:creationId xmlns:p14="http://schemas.microsoft.com/office/powerpoint/2010/main" val="3853376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29</a:t>
            </a:fld>
            <a:endParaRPr lang="en-US"/>
          </a:p>
        </p:txBody>
      </p:sp>
    </p:spTree>
    <p:extLst>
      <p:ext uri="{BB962C8B-B14F-4D97-AF65-F5344CB8AC3E}">
        <p14:creationId xmlns:p14="http://schemas.microsoft.com/office/powerpoint/2010/main" val="1016788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a:t>
            </a:fld>
            <a:endParaRPr lang="en-US"/>
          </a:p>
        </p:txBody>
      </p:sp>
    </p:spTree>
    <p:extLst>
      <p:ext uri="{BB962C8B-B14F-4D97-AF65-F5344CB8AC3E}">
        <p14:creationId xmlns:p14="http://schemas.microsoft.com/office/powerpoint/2010/main" val="3364973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30</a:t>
            </a:fld>
            <a:endParaRPr lang="en-US"/>
          </a:p>
        </p:txBody>
      </p:sp>
    </p:spTree>
    <p:extLst>
      <p:ext uri="{BB962C8B-B14F-4D97-AF65-F5344CB8AC3E}">
        <p14:creationId xmlns:p14="http://schemas.microsoft.com/office/powerpoint/2010/main" val="6759736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31</a:t>
            </a:fld>
            <a:endParaRPr lang="en-US"/>
          </a:p>
        </p:txBody>
      </p:sp>
    </p:spTree>
    <p:extLst>
      <p:ext uri="{BB962C8B-B14F-4D97-AF65-F5344CB8AC3E}">
        <p14:creationId xmlns:p14="http://schemas.microsoft.com/office/powerpoint/2010/main" val="12331737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32</a:t>
            </a:fld>
            <a:endParaRPr lang="en-US"/>
          </a:p>
        </p:txBody>
      </p:sp>
    </p:spTree>
    <p:extLst>
      <p:ext uri="{BB962C8B-B14F-4D97-AF65-F5344CB8AC3E}">
        <p14:creationId xmlns:p14="http://schemas.microsoft.com/office/powerpoint/2010/main" val="32741713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33</a:t>
            </a:fld>
            <a:endParaRPr lang="en-US"/>
          </a:p>
        </p:txBody>
      </p:sp>
    </p:spTree>
    <p:extLst>
      <p:ext uri="{BB962C8B-B14F-4D97-AF65-F5344CB8AC3E}">
        <p14:creationId xmlns:p14="http://schemas.microsoft.com/office/powerpoint/2010/main" val="25479148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34</a:t>
            </a:fld>
            <a:endParaRPr lang="en-US"/>
          </a:p>
        </p:txBody>
      </p:sp>
    </p:spTree>
    <p:extLst>
      <p:ext uri="{BB962C8B-B14F-4D97-AF65-F5344CB8AC3E}">
        <p14:creationId xmlns:p14="http://schemas.microsoft.com/office/powerpoint/2010/main" val="31762002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35</a:t>
            </a:fld>
            <a:endParaRPr lang="en-US"/>
          </a:p>
        </p:txBody>
      </p:sp>
    </p:spTree>
    <p:extLst>
      <p:ext uri="{BB962C8B-B14F-4D97-AF65-F5344CB8AC3E}">
        <p14:creationId xmlns:p14="http://schemas.microsoft.com/office/powerpoint/2010/main" val="21346864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36</a:t>
            </a:fld>
            <a:endParaRPr lang="en-US"/>
          </a:p>
        </p:txBody>
      </p:sp>
    </p:spTree>
    <p:extLst>
      <p:ext uri="{BB962C8B-B14F-4D97-AF65-F5344CB8AC3E}">
        <p14:creationId xmlns:p14="http://schemas.microsoft.com/office/powerpoint/2010/main" val="16520799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37</a:t>
            </a:fld>
            <a:endParaRPr lang="en-US"/>
          </a:p>
        </p:txBody>
      </p:sp>
    </p:spTree>
    <p:extLst>
      <p:ext uri="{BB962C8B-B14F-4D97-AF65-F5344CB8AC3E}">
        <p14:creationId xmlns:p14="http://schemas.microsoft.com/office/powerpoint/2010/main" val="3303658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38</a:t>
            </a:fld>
            <a:endParaRPr lang="en-US"/>
          </a:p>
        </p:txBody>
      </p:sp>
    </p:spTree>
    <p:extLst>
      <p:ext uri="{BB962C8B-B14F-4D97-AF65-F5344CB8AC3E}">
        <p14:creationId xmlns:p14="http://schemas.microsoft.com/office/powerpoint/2010/main" val="42703064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39</a:t>
            </a:fld>
            <a:endParaRPr lang="en-US"/>
          </a:p>
        </p:txBody>
      </p:sp>
    </p:spTree>
    <p:extLst>
      <p:ext uri="{BB962C8B-B14F-4D97-AF65-F5344CB8AC3E}">
        <p14:creationId xmlns:p14="http://schemas.microsoft.com/office/powerpoint/2010/main" val="352968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a:t>
            </a:fld>
            <a:endParaRPr lang="en-US"/>
          </a:p>
        </p:txBody>
      </p:sp>
    </p:spTree>
    <p:extLst>
      <p:ext uri="{BB962C8B-B14F-4D97-AF65-F5344CB8AC3E}">
        <p14:creationId xmlns:p14="http://schemas.microsoft.com/office/powerpoint/2010/main" val="28513586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40</a:t>
            </a:fld>
            <a:endParaRPr lang="en-US"/>
          </a:p>
        </p:txBody>
      </p:sp>
    </p:spTree>
    <p:extLst>
      <p:ext uri="{BB962C8B-B14F-4D97-AF65-F5344CB8AC3E}">
        <p14:creationId xmlns:p14="http://schemas.microsoft.com/office/powerpoint/2010/main" val="36084694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41</a:t>
            </a:fld>
            <a:endParaRPr lang="en-US"/>
          </a:p>
        </p:txBody>
      </p:sp>
    </p:spTree>
    <p:extLst>
      <p:ext uri="{BB962C8B-B14F-4D97-AF65-F5344CB8AC3E}">
        <p14:creationId xmlns:p14="http://schemas.microsoft.com/office/powerpoint/2010/main" val="42335601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42</a:t>
            </a:fld>
            <a:endParaRPr lang="en-US"/>
          </a:p>
        </p:txBody>
      </p:sp>
    </p:spTree>
    <p:extLst>
      <p:ext uri="{BB962C8B-B14F-4D97-AF65-F5344CB8AC3E}">
        <p14:creationId xmlns:p14="http://schemas.microsoft.com/office/powerpoint/2010/main" val="3350379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43</a:t>
            </a:fld>
            <a:endParaRPr lang="en-US"/>
          </a:p>
        </p:txBody>
      </p:sp>
    </p:spTree>
    <p:extLst>
      <p:ext uri="{BB962C8B-B14F-4D97-AF65-F5344CB8AC3E}">
        <p14:creationId xmlns:p14="http://schemas.microsoft.com/office/powerpoint/2010/main" val="30476163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44</a:t>
            </a:fld>
            <a:endParaRPr lang="en-US"/>
          </a:p>
        </p:txBody>
      </p:sp>
    </p:spTree>
    <p:extLst>
      <p:ext uri="{BB962C8B-B14F-4D97-AF65-F5344CB8AC3E}">
        <p14:creationId xmlns:p14="http://schemas.microsoft.com/office/powerpoint/2010/main" val="1563963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45</a:t>
            </a:fld>
            <a:endParaRPr lang="en-US"/>
          </a:p>
        </p:txBody>
      </p:sp>
    </p:spTree>
    <p:extLst>
      <p:ext uri="{BB962C8B-B14F-4D97-AF65-F5344CB8AC3E}">
        <p14:creationId xmlns:p14="http://schemas.microsoft.com/office/powerpoint/2010/main" val="26730563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46</a:t>
            </a:fld>
            <a:endParaRPr lang="en-US"/>
          </a:p>
        </p:txBody>
      </p:sp>
    </p:spTree>
    <p:extLst>
      <p:ext uri="{BB962C8B-B14F-4D97-AF65-F5344CB8AC3E}">
        <p14:creationId xmlns:p14="http://schemas.microsoft.com/office/powerpoint/2010/main" val="21683858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47</a:t>
            </a:fld>
            <a:endParaRPr lang="en-US"/>
          </a:p>
        </p:txBody>
      </p:sp>
    </p:spTree>
    <p:extLst>
      <p:ext uri="{BB962C8B-B14F-4D97-AF65-F5344CB8AC3E}">
        <p14:creationId xmlns:p14="http://schemas.microsoft.com/office/powerpoint/2010/main" val="21042443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48</a:t>
            </a:fld>
            <a:endParaRPr lang="en-US"/>
          </a:p>
        </p:txBody>
      </p:sp>
    </p:spTree>
    <p:extLst>
      <p:ext uri="{BB962C8B-B14F-4D97-AF65-F5344CB8AC3E}">
        <p14:creationId xmlns:p14="http://schemas.microsoft.com/office/powerpoint/2010/main" val="2116842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49</a:t>
            </a:fld>
            <a:endParaRPr lang="en-US"/>
          </a:p>
        </p:txBody>
      </p:sp>
    </p:spTree>
    <p:extLst>
      <p:ext uri="{BB962C8B-B14F-4D97-AF65-F5344CB8AC3E}">
        <p14:creationId xmlns:p14="http://schemas.microsoft.com/office/powerpoint/2010/main" val="2074317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a:t>
            </a:fld>
            <a:endParaRPr lang="en-US"/>
          </a:p>
        </p:txBody>
      </p:sp>
    </p:spTree>
    <p:extLst>
      <p:ext uri="{BB962C8B-B14F-4D97-AF65-F5344CB8AC3E}">
        <p14:creationId xmlns:p14="http://schemas.microsoft.com/office/powerpoint/2010/main" val="11825828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50</a:t>
            </a:fld>
            <a:endParaRPr lang="en-US"/>
          </a:p>
        </p:txBody>
      </p:sp>
    </p:spTree>
    <p:extLst>
      <p:ext uri="{BB962C8B-B14F-4D97-AF65-F5344CB8AC3E}">
        <p14:creationId xmlns:p14="http://schemas.microsoft.com/office/powerpoint/2010/main" val="4670975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51</a:t>
            </a:fld>
            <a:endParaRPr lang="en-US"/>
          </a:p>
        </p:txBody>
      </p:sp>
    </p:spTree>
    <p:extLst>
      <p:ext uri="{BB962C8B-B14F-4D97-AF65-F5344CB8AC3E}">
        <p14:creationId xmlns:p14="http://schemas.microsoft.com/office/powerpoint/2010/main" val="4993732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52</a:t>
            </a:fld>
            <a:endParaRPr lang="en-US"/>
          </a:p>
        </p:txBody>
      </p:sp>
    </p:spTree>
    <p:extLst>
      <p:ext uri="{BB962C8B-B14F-4D97-AF65-F5344CB8AC3E}">
        <p14:creationId xmlns:p14="http://schemas.microsoft.com/office/powerpoint/2010/main" val="12296916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53</a:t>
            </a:fld>
            <a:endParaRPr lang="en-US"/>
          </a:p>
        </p:txBody>
      </p:sp>
    </p:spTree>
    <p:extLst>
      <p:ext uri="{BB962C8B-B14F-4D97-AF65-F5344CB8AC3E}">
        <p14:creationId xmlns:p14="http://schemas.microsoft.com/office/powerpoint/2010/main" val="10330152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54</a:t>
            </a:fld>
            <a:endParaRPr lang="en-US"/>
          </a:p>
        </p:txBody>
      </p:sp>
    </p:spTree>
    <p:extLst>
      <p:ext uri="{BB962C8B-B14F-4D97-AF65-F5344CB8AC3E}">
        <p14:creationId xmlns:p14="http://schemas.microsoft.com/office/powerpoint/2010/main" val="23498834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55</a:t>
            </a:fld>
            <a:endParaRPr lang="en-US"/>
          </a:p>
        </p:txBody>
      </p:sp>
    </p:spTree>
    <p:extLst>
      <p:ext uri="{BB962C8B-B14F-4D97-AF65-F5344CB8AC3E}">
        <p14:creationId xmlns:p14="http://schemas.microsoft.com/office/powerpoint/2010/main" val="35116215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56</a:t>
            </a:fld>
            <a:endParaRPr lang="en-US"/>
          </a:p>
        </p:txBody>
      </p:sp>
    </p:spTree>
    <p:extLst>
      <p:ext uri="{BB962C8B-B14F-4D97-AF65-F5344CB8AC3E}">
        <p14:creationId xmlns:p14="http://schemas.microsoft.com/office/powerpoint/2010/main" val="5006454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57</a:t>
            </a:fld>
            <a:endParaRPr lang="en-US"/>
          </a:p>
        </p:txBody>
      </p:sp>
    </p:spTree>
    <p:extLst>
      <p:ext uri="{BB962C8B-B14F-4D97-AF65-F5344CB8AC3E}">
        <p14:creationId xmlns:p14="http://schemas.microsoft.com/office/powerpoint/2010/main" val="36259243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58</a:t>
            </a:fld>
            <a:endParaRPr lang="en-US"/>
          </a:p>
        </p:txBody>
      </p:sp>
    </p:spTree>
    <p:extLst>
      <p:ext uri="{BB962C8B-B14F-4D97-AF65-F5344CB8AC3E}">
        <p14:creationId xmlns:p14="http://schemas.microsoft.com/office/powerpoint/2010/main" val="12907587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59</a:t>
            </a:fld>
            <a:endParaRPr lang="en-US"/>
          </a:p>
        </p:txBody>
      </p:sp>
    </p:spTree>
    <p:extLst>
      <p:ext uri="{BB962C8B-B14F-4D97-AF65-F5344CB8AC3E}">
        <p14:creationId xmlns:p14="http://schemas.microsoft.com/office/powerpoint/2010/main" val="676181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a:t>
            </a:fld>
            <a:endParaRPr lang="en-US"/>
          </a:p>
        </p:txBody>
      </p:sp>
    </p:spTree>
    <p:extLst>
      <p:ext uri="{BB962C8B-B14F-4D97-AF65-F5344CB8AC3E}">
        <p14:creationId xmlns:p14="http://schemas.microsoft.com/office/powerpoint/2010/main" val="24067248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BE03013-8287-D549-A06B-B0A86AFD7633}" type="slidenum">
              <a:rPr lang="en-US" smtClean="0">
                <a:solidFill>
                  <a:prstClr val="black"/>
                </a:solidFill>
              </a:rPr>
              <a:pPr>
                <a:defRPr/>
              </a:pPr>
              <a:t>60</a:t>
            </a:fld>
            <a:endParaRPr lang="en-US" dirty="0">
              <a:solidFill>
                <a:prstClr val="black"/>
              </a:solidFill>
            </a:endParaRPr>
          </a:p>
        </p:txBody>
      </p:sp>
    </p:spTree>
    <p:extLst>
      <p:ext uri="{BB962C8B-B14F-4D97-AF65-F5344CB8AC3E}">
        <p14:creationId xmlns:p14="http://schemas.microsoft.com/office/powerpoint/2010/main" val="10217548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BE03013-8287-D549-A06B-B0A86AFD7633}" type="slidenum">
              <a:rPr lang="en-US" smtClean="0">
                <a:solidFill>
                  <a:prstClr val="black"/>
                </a:solidFill>
              </a:rPr>
              <a:pPr>
                <a:defRPr/>
              </a:pPr>
              <a:t>61</a:t>
            </a:fld>
            <a:endParaRPr lang="en-US" dirty="0">
              <a:solidFill>
                <a:prstClr val="black"/>
              </a:solidFill>
            </a:endParaRPr>
          </a:p>
        </p:txBody>
      </p:sp>
    </p:spTree>
    <p:extLst>
      <p:ext uri="{BB962C8B-B14F-4D97-AF65-F5344CB8AC3E}">
        <p14:creationId xmlns:p14="http://schemas.microsoft.com/office/powerpoint/2010/main" val="3091897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BE03013-8287-D549-A06B-B0A86AFD7633}" type="slidenum">
              <a:rPr lang="en-US" smtClean="0">
                <a:solidFill>
                  <a:prstClr val="black"/>
                </a:solidFill>
              </a:rPr>
              <a:pPr>
                <a:defRPr/>
              </a:pPr>
              <a:t>62</a:t>
            </a:fld>
            <a:endParaRPr lang="en-US" dirty="0">
              <a:solidFill>
                <a:prstClr val="black"/>
              </a:solidFill>
            </a:endParaRPr>
          </a:p>
        </p:txBody>
      </p:sp>
    </p:spTree>
    <p:extLst>
      <p:ext uri="{BB962C8B-B14F-4D97-AF65-F5344CB8AC3E}">
        <p14:creationId xmlns:p14="http://schemas.microsoft.com/office/powerpoint/2010/main" val="281781528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BE03013-8287-D549-A06B-B0A86AFD7633}" type="slidenum">
              <a:rPr lang="en-US" smtClean="0">
                <a:solidFill>
                  <a:prstClr val="black"/>
                </a:solidFill>
              </a:rPr>
              <a:pPr>
                <a:defRPr/>
              </a:pPr>
              <a:t>63</a:t>
            </a:fld>
            <a:endParaRPr lang="en-US" dirty="0">
              <a:solidFill>
                <a:prstClr val="black"/>
              </a:solidFill>
            </a:endParaRPr>
          </a:p>
        </p:txBody>
      </p:sp>
    </p:spTree>
    <p:extLst>
      <p:ext uri="{BB962C8B-B14F-4D97-AF65-F5344CB8AC3E}">
        <p14:creationId xmlns:p14="http://schemas.microsoft.com/office/powerpoint/2010/main" val="21693886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BE03013-8287-D549-A06B-B0A86AFD7633}" type="slidenum">
              <a:rPr lang="en-US" smtClean="0">
                <a:solidFill>
                  <a:prstClr val="black"/>
                </a:solidFill>
              </a:rPr>
              <a:pPr>
                <a:defRPr/>
              </a:pPr>
              <a:t>64</a:t>
            </a:fld>
            <a:endParaRPr lang="en-US" dirty="0">
              <a:solidFill>
                <a:prstClr val="black"/>
              </a:solidFill>
            </a:endParaRPr>
          </a:p>
        </p:txBody>
      </p:sp>
    </p:spTree>
    <p:extLst>
      <p:ext uri="{BB962C8B-B14F-4D97-AF65-F5344CB8AC3E}">
        <p14:creationId xmlns:p14="http://schemas.microsoft.com/office/powerpoint/2010/main" val="306319128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BE03013-8287-D549-A06B-B0A86AFD7633}" type="slidenum">
              <a:rPr lang="en-US" smtClean="0">
                <a:solidFill>
                  <a:prstClr val="black"/>
                </a:solidFill>
              </a:rPr>
              <a:pPr>
                <a:defRPr/>
              </a:pPr>
              <a:t>65</a:t>
            </a:fld>
            <a:endParaRPr lang="en-US" dirty="0">
              <a:solidFill>
                <a:prstClr val="black"/>
              </a:solidFill>
            </a:endParaRPr>
          </a:p>
        </p:txBody>
      </p:sp>
    </p:spTree>
    <p:extLst>
      <p:ext uri="{BB962C8B-B14F-4D97-AF65-F5344CB8AC3E}">
        <p14:creationId xmlns:p14="http://schemas.microsoft.com/office/powerpoint/2010/main" val="266108237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BE03013-8287-D549-A06B-B0A86AFD7633}" type="slidenum">
              <a:rPr lang="en-US" smtClean="0">
                <a:solidFill>
                  <a:prstClr val="black"/>
                </a:solidFill>
              </a:rPr>
              <a:pPr>
                <a:defRPr/>
              </a:pPr>
              <a:t>66</a:t>
            </a:fld>
            <a:endParaRPr lang="en-US" dirty="0">
              <a:solidFill>
                <a:prstClr val="black"/>
              </a:solidFill>
            </a:endParaRPr>
          </a:p>
        </p:txBody>
      </p:sp>
    </p:spTree>
    <p:extLst>
      <p:ext uri="{BB962C8B-B14F-4D97-AF65-F5344CB8AC3E}">
        <p14:creationId xmlns:p14="http://schemas.microsoft.com/office/powerpoint/2010/main" val="113932962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BE03013-8287-D549-A06B-B0A86AFD7633}" type="slidenum">
              <a:rPr lang="en-US" smtClean="0">
                <a:solidFill>
                  <a:prstClr val="black"/>
                </a:solidFill>
              </a:rPr>
              <a:pPr>
                <a:defRPr/>
              </a:pPr>
              <a:t>67</a:t>
            </a:fld>
            <a:endParaRPr lang="en-US" dirty="0">
              <a:solidFill>
                <a:prstClr val="black"/>
              </a:solidFill>
            </a:endParaRPr>
          </a:p>
        </p:txBody>
      </p:sp>
    </p:spTree>
    <p:extLst>
      <p:ext uri="{BB962C8B-B14F-4D97-AF65-F5344CB8AC3E}">
        <p14:creationId xmlns:p14="http://schemas.microsoft.com/office/powerpoint/2010/main" val="657859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a:t>
            </a:fld>
            <a:endParaRPr lang="en-US"/>
          </a:p>
        </p:txBody>
      </p:sp>
    </p:spTree>
    <p:extLst>
      <p:ext uri="{BB962C8B-B14F-4D97-AF65-F5344CB8AC3E}">
        <p14:creationId xmlns:p14="http://schemas.microsoft.com/office/powerpoint/2010/main" val="4085627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a:t>
            </a:fld>
            <a:endParaRPr lang="en-US"/>
          </a:p>
        </p:txBody>
      </p:sp>
    </p:spTree>
    <p:extLst>
      <p:ext uri="{BB962C8B-B14F-4D97-AF65-F5344CB8AC3E}">
        <p14:creationId xmlns:p14="http://schemas.microsoft.com/office/powerpoint/2010/main" val="1778046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a:t>
            </a:fld>
            <a:endParaRPr lang="en-US"/>
          </a:p>
        </p:txBody>
      </p:sp>
    </p:spTree>
    <p:extLst>
      <p:ext uri="{BB962C8B-B14F-4D97-AF65-F5344CB8AC3E}">
        <p14:creationId xmlns:p14="http://schemas.microsoft.com/office/powerpoint/2010/main" val="3020560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D0546E-A75C-4C26-87FD-2EA5D6FEBA20}" type="datetime1">
              <a:rPr lang="en-US" smtClean="0"/>
              <a:pPr/>
              <a:t>6/5/2022</a:t>
            </a:fld>
            <a:endParaRPr lang="en-US"/>
          </a:p>
        </p:txBody>
      </p:sp>
      <p:sp>
        <p:nvSpPr>
          <p:cNvPr id="5" name="Footer Placeholder 4"/>
          <p:cNvSpPr>
            <a:spLocks noGrp="1"/>
          </p:cNvSpPr>
          <p:nvPr>
            <p:ph type="ftr" sz="quarter" idx="11"/>
          </p:nvPr>
        </p:nvSpPr>
        <p:spPr/>
        <p:txBody>
          <a:bodyPr/>
          <a:lstStyle/>
          <a:p>
            <a:r>
              <a:rPr lang="en-US"/>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262178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0CB1B0-0524-431A-AD96-8337355DD8D3}" type="datetime1">
              <a:rPr lang="en-US" smtClean="0"/>
              <a:pPr/>
              <a:t>6/5/2022</a:t>
            </a:fld>
            <a:endParaRPr lang="en-US"/>
          </a:p>
        </p:txBody>
      </p:sp>
      <p:sp>
        <p:nvSpPr>
          <p:cNvPr id="5" name="Footer Placeholder 4"/>
          <p:cNvSpPr>
            <a:spLocks noGrp="1"/>
          </p:cNvSpPr>
          <p:nvPr>
            <p:ph type="ftr" sz="quarter" idx="11"/>
          </p:nvPr>
        </p:nvSpPr>
        <p:spPr/>
        <p:txBody>
          <a:bodyPr/>
          <a:lstStyle/>
          <a:p>
            <a:r>
              <a:rPr lang="en-US"/>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37877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A98121-74DE-4FBF-A57D-128D603E4826}" type="datetime1">
              <a:rPr lang="en-US" smtClean="0"/>
              <a:pPr/>
              <a:t>6/5/2022</a:t>
            </a:fld>
            <a:endParaRPr lang="en-US"/>
          </a:p>
        </p:txBody>
      </p:sp>
      <p:sp>
        <p:nvSpPr>
          <p:cNvPr id="5" name="Footer Placeholder 4"/>
          <p:cNvSpPr>
            <a:spLocks noGrp="1"/>
          </p:cNvSpPr>
          <p:nvPr>
            <p:ph type="ftr" sz="quarter" idx="11"/>
          </p:nvPr>
        </p:nvSpPr>
        <p:spPr/>
        <p:txBody>
          <a:bodyPr/>
          <a:lstStyle/>
          <a:p>
            <a:r>
              <a:rPr lang="en-US"/>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91451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544E1A-884A-487A-A010-850F83076D7E}" type="datetime1">
              <a:rPr lang="en-US" smtClean="0"/>
              <a:pPr/>
              <a:t>6/5/2022</a:t>
            </a:fld>
            <a:endParaRPr lang="en-US"/>
          </a:p>
        </p:txBody>
      </p:sp>
      <p:sp>
        <p:nvSpPr>
          <p:cNvPr id="5" name="Footer Placeholder 4"/>
          <p:cNvSpPr>
            <a:spLocks noGrp="1"/>
          </p:cNvSpPr>
          <p:nvPr>
            <p:ph type="ftr" sz="quarter" idx="11"/>
          </p:nvPr>
        </p:nvSpPr>
        <p:spPr/>
        <p:txBody>
          <a:bodyPr/>
          <a:lstStyle/>
          <a:p>
            <a:r>
              <a:rPr lang="en-US"/>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286046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287196-82A2-4262-80CB-5B4941477B12}" type="datetime1">
              <a:rPr lang="en-US" smtClean="0"/>
              <a:pPr/>
              <a:t>6/5/2022</a:t>
            </a:fld>
            <a:endParaRPr lang="en-US"/>
          </a:p>
        </p:txBody>
      </p:sp>
      <p:sp>
        <p:nvSpPr>
          <p:cNvPr id="5" name="Footer Placeholder 4"/>
          <p:cNvSpPr>
            <a:spLocks noGrp="1"/>
          </p:cNvSpPr>
          <p:nvPr>
            <p:ph type="ftr" sz="quarter" idx="11"/>
          </p:nvPr>
        </p:nvSpPr>
        <p:spPr/>
        <p:txBody>
          <a:bodyPr/>
          <a:lstStyle/>
          <a:p>
            <a:r>
              <a:rPr lang="en-US"/>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99573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E77BC4-6E9E-46F4-8232-0B68B6A03327}" type="datetime1">
              <a:rPr lang="en-US" smtClean="0"/>
              <a:pPr/>
              <a:t>6/5/2022</a:t>
            </a:fld>
            <a:endParaRPr lang="en-US"/>
          </a:p>
        </p:txBody>
      </p:sp>
      <p:sp>
        <p:nvSpPr>
          <p:cNvPr id="6" name="Footer Placeholder 5"/>
          <p:cNvSpPr>
            <a:spLocks noGrp="1"/>
          </p:cNvSpPr>
          <p:nvPr>
            <p:ph type="ftr" sz="quarter" idx="11"/>
          </p:nvPr>
        </p:nvSpPr>
        <p:spPr/>
        <p:txBody>
          <a:bodyPr/>
          <a:lstStyle/>
          <a:p>
            <a:r>
              <a:rPr lang="en-US"/>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21457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2DCF79-0BEE-4553-A736-F3924A5194EE}" type="datetime1">
              <a:rPr lang="en-US" smtClean="0"/>
              <a:pPr/>
              <a:t>6/5/2022</a:t>
            </a:fld>
            <a:endParaRPr lang="en-US"/>
          </a:p>
        </p:txBody>
      </p:sp>
      <p:sp>
        <p:nvSpPr>
          <p:cNvPr id="8" name="Footer Placeholder 7"/>
          <p:cNvSpPr>
            <a:spLocks noGrp="1"/>
          </p:cNvSpPr>
          <p:nvPr>
            <p:ph type="ftr" sz="quarter" idx="11"/>
          </p:nvPr>
        </p:nvSpPr>
        <p:spPr/>
        <p:txBody>
          <a:bodyPr/>
          <a:lstStyle/>
          <a:p>
            <a:r>
              <a:rPr lang="en-US"/>
              <a:t>ArthurBaileyMinistries.com</a:t>
            </a:r>
          </a:p>
        </p:txBody>
      </p:sp>
      <p:sp>
        <p:nvSpPr>
          <p:cNvPr id="9" name="Slide Number Placeholder 8"/>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4498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EFA917-FB7A-46F0-83B1-168855B59B96}" type="datetime1">
              <a:rPr lang="en-US" smtClean="0"/>
              <a:pPr/>
              <a:t>6/5/2022</a:t>
            </a:fld>
            <a:endParaRPr lang="en-US"/>
          </a:p>
        </p:txBody>
      </p:sp>
      <p:sp>
        <p:nvSpPr>
          <p:cNvPr id="4" name="Footer Placeholder 3"/>
          <p:cNvSpPr>
            <a:spLocks noGrp="1"/>
          </p:cNvSpPr>
          <p:nvPr>
            <p:ph type="ftr" sz="quarter" idx="11"/>
          </p:nvPr>
        </p:nvSpPr>
        <p:spPr/>
        <p:txBody>
          <a:bodyPr/>
          <a:lstStyle/>
          <a:p>
            <a:r>
              <a:rPr lang="en-US"/>
              <a:t>ArthurBaileyMinistries.com</a:t>
            </a:r>
          </a:p>
        </p:txBody>
      </p:sp>
      <p:sp>
        <p:nvSpPr>
          <p:cNvPr id="5" name="Slide Number Placeholder 4"/>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87420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0090E-7BC0-4874-B463-5D177BDFC27C}" type="datetime1">
              <a:rPr lang="en-US" smtClean="0"/>
              <a:pPr/>
              <a:t>6/5/2022</a:t>
            </a:fld>
            <a:endParaRPr lang="en-US"/>
          </a:p>
        </p:txBody>
      </p:sp>
      <p:sp>
        <p:nvSpPr>
          <p:cNvPr id="3" name="Footer Placeholder 2"/>
          <p:cNvSpPr>
            <a:spLocks noGrp="1"/>
          </p:cNvSpPr>
          <p:nvPr>
            <p:ph type="ftr" sz="quarter" idx="11"/>
          </p:nvPr>
        </p:nvSpPr>
        <p:spPr/>
        <p:txBody>
          <a:bodyPr/>
          <a:lstStyle/>
          <a:p>
            <a:r>
              <a:rPr lang="en-US"/>
              <a:t>ArthurBaileyMinistries.com</a:t>
            </a:r>
          </a:p>
        </p:txBody>
      </p:sp>
      <p:sp>
        <p:nvSpPr>
          <p:cNvPr id="4" name="Slide Number Placeholder 3"/>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65206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519BFB-7918-46F0-A383-4477EA4A697E}" type="datetime1">
              <a:rPr lang="en-US" smtClean="0"/>
              <a:pPr/>
              <a:t>6/5/2022</a:t>
            </a:fld>
            <a:endParaRPr lang="en-US"/>
          </a:p>
        </p:txBody>
      </p:sp>
      <p:sp>
        <p:nvSpPr>
          <p:cNvPr id="6" name="Footer Placeholder 5"/>
          <p:cNvSpPr>
            <a:spLocks noGrp="1"/>
          </p:cNvSpPr>
          <p:nvPr>
            <p:ph type="ftr" sz="quarter" idx="11"/>
          </p:nvPr>
        </p:nvSpPr>
        <p:spPr/>
        <p:txBody>
          <a:bodyPr/>
          <a:lstStyle/>
          <a:p>
            <a:r>
              <a:rPr lang="en-US"/>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405529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7CD9B2-1FF7-4201-8E96-5E76BED98629}" type="datetime1">
              <a:rPr lang="en-US" smtClean="0"/>
              <a:pPr/>
              <a:t>6/5/2022</a:t>
            </a:fld>
            <a:endParaRPr lang="en-US"/>
          </a:p>
        </p:txBody>
      </p:sp>
      <p:sp>
        <p:nvSpPr>
          <p:cNvPr id="6" name="Footer Placeholder 5"/>
          <p:cNvSpPr>
            <a:spLocks noGrp="1"/>
          </p:cNvSpPr>
          <p:nvPr>
            <p:ph type="ftr" sz="quarter" idx="11"/>
          </p:nvPr>
        </p:nvSpPr>
        <p:spPr/>
        <p:txBody>
          <a:bodyPr/>
          <a:lstStyle/>
          <a:p>
            <a:r>
              <a:rPr lang="en-US"/>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429147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118B00-35ED-441E-AF25-5331F1B69860}" type="datetime1">
              <a:rPr lang="en-US" smtClean="0"/>
              <a:pPr/>
              <a:t>6/5/2022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ArthurBaileyMinistries.com</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E43780-39AE-FD47-8E4A-A7BCC7E08357}" type="slidenum">
              <a:rPr lang="en-US" smtClean="0"/>
              <a:pPr/>
              <a:t>‹#›</a:t>
            </a:fld>
            <a:endParaRPr lang="en-US"/>
          </a:p>
        </p:txBody>
      </p:sp>
    </p:spTree>
    <p:extLst>
      <p:ext uri="{BB962C8B-B14F-4D97-AF65-F5344CB8AC3E}">
        <p14:creationId xmlns:p14="http://schemas.microsoft.com/office/powerpoint/2010/main" val="95748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1</a:t>
            </a:fld>
            <a:endParaRPr lang="en-US"/>
          </a:p>
        </p:txBody>
      </p:sp>
    </p:spTree>
    <p:extLst>
      <p:ext uri="{BB962C8B-B14F-4D97-AF65-F5344CB8AC3E}">
        <p14:creationId xmlns:p14="http://schemas.microsoft.com/office/powerpoint/2010/main" val="2388870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fontScale="92500" lnSpcReduction="10000"/>
          </a:bodyPr>
          <a:lstStyle/>
          <a:p>
            <a:endParaRPr lang="en-US" dirty="0">
              <a:latin typeface="Helvetica" panose="020B0604020202020204" pitchFamily="34" charset="0"/>
              <a:cs typeface="Helvetica" panose="020B0604020202020204" pitchFamily="34" charset="0"/>
            </a:endParaRPr>
          </a:p>
          <a:p>
            <a:pPr algn="ctr">
              <a:buNone/>
            </a:pPr>
            <a:endParaRPr lang="en-US" sz="4400" b="1" dirty="0">
              <a:solidFill>
                <a:schemeClr val="bg1"/>
              </a:solidFill>
              <a:latin typeface="Helvetica" panose="020B0604020202020204" pitchFamily="34" charset="0"/>
              <a:cs typeface="Helvetica" panose="020B0604020202020204" pitchFamily="34" charset="0"/>
            </a:endParaRPr>
          </a:p>
          <a:p>
            <a:pPr algn="ctr">
              <a:buNone/>
            </a:pPr>
            <a:r>
              <a:rPr lang="en-US" sz="5400" b="1" dirty="0">
                <a:solidFill>
                  <a:schemeClr val="bg1"/>
                </a:solidFill>
                <a:latin typeface="Helvetica" panose="020B0604020202020204" pitchFamily="34" charset="0"/>
                <a:cs typeface="Helvetica" panose="020B0604020202020204" pitchFamily="34" charset="0"/>
              </a:rPr>
              <a:t>TODAY’S MESSAGE</a:t>
            </a:r>
          </a:p>
          <a:p>
            <a:pPr marL="0" indent="0" algn="ctr">
              <a:buNone/>
            </a:pPr>
            <a:r>
              <a:rPr lang="en-US" sz="5400" dirty="0">
                <a:solidFill>
                  <a:schemeClr val="bg1"/>
                </a:solidFill>
              </a:rPr>
              <a:t>The Eighth Day 2021 </a:t>
            </a:r>
          </a:p>
          <a:p>
            <a:pPr marL="0" indent="0" algn="ctr">
              <a:buNone/>
            </a:pPr>
            <a:r>
              <a:rPr lang="en-US" sz="5400" dirty="0">
                <a:solidFill>
                  <a:schemeClr val="bg1"/>
                </a:solidFill>
              </a:rPr>
              <a:t>Never Forget</a:t>
            </a:r>
          </a:p>
        </p:txBody>
      </p:sp>
      <p:sp>
        <p:nvSpPr>
          <p:cNvPr id="5" name="Slide Number Placeholder 4"/>
          <p:cNvSpPr>
            <a:spLocks noGrp="1"/>
          </p:cNvSpPr>
          <p:nvPr>
            <p:ph type="sldNum" sz="quarter" idx="12"/>
          </p:nvPr>
        </p:nvSpPr>
        <p:spPr/>
        <p:txBody>
          <a:bodyPr/>
          <a:lstStyle/>
          <a:p>
            <a:fld id="{ABE43780-39AE-FD47-8E4A-A7BCC7E08357}" type="slidenum">
              <a:rPr lang="en-US" smtClean="0"/>
              <a:pPr/>
              <a:t>10</a:t>
            </a:fld>
            <a:endParaRPr lang="en-US"/>
          </a:p>
        </p:txBody>
      </p:sp>
      <p:sp>
        <p:nvSpPr>
          <p:cNvPr id="4"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4265975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I find it quite interesting how many people watch my Teachings, like my Teachings, grow from my Teachings, but will not share my Teachings. I don’t understand that. If my Teachings bless you, will they not bless someone else?</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565038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The Eighth Day Solemn Assembly is the last of the Annual Feasts of YeHoVaH. The Annual Feast Cycle is given in Leviticus 23 beginning with the Sabbath, the Weekly Feast. The Annual Feasts, that are to be observed once a year, begin with Passover and end with the Eighth Day.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283991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The Eighth Day is the most misunderstood day of all the Feasts. Of all the Feast Days, the Eighth Day has the least number of Instructions and information given to Moses by YeHoVaH.   This has led to a variety of sermons and misinformation about this sacred Holy Day.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326678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a:solidFill>
                  <a:schemeClr val="bg1"/>
                </a:solidFill>
              </a:rPr>
              <a:t>Embedded in this Feast Day is much to ponder, remember, correct, focus on, and </a:t>
            </a:r>
            <a:r>
              <a:rPr lang="en-US" sz="4000" b="1" dirty="0">
                <a:solidFill>
                  <a:schemeClr val="bg1"/>
                </a:solidFill>
              </a:rPr>
              <a:t>never forget </a:t>
            </a:r>
            <a:r>
              <a:rPr lang="en-US" sz="4000" dirty="0">
                <a:solidFill>
                  <a:schemeClr val="bg1"/>
                </a:solidFill>
              </a:rPr>
              <a:t>as the people of YeHoVaH conclude the Annual Feast Cycle and prepare to return to their homes.</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128829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Memorials are created so that people will remember. People establish memorials so that others will remember and never forget. </a:t>
            </a:r>
          </a:p>
          <a:p>
            <a:pPr marL="0" indent="0" algn="ctr">
              <a:buNone/>
            </a:pPr>
            <a:r>
              <a:rPr lang="en-US" sz="4000" dirty="0">
                <a:solidFill>
                  <a:schemeClr val="bg1"/>
                </a:solidFill>
              </a:rPr>
              <a:t>Too often in human history, people have tried to rewrite history and conform history to how they want it to be remembered.</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8573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Even in theology, people will attempt to replace Biblical history with theological history and thereby rewriting history and even creating or coming up with the term “replacement theology”.</a:t>
            </a:r>
          </a:p>
          <a:p>
            <a:pPr marL="0" indent="0" algn="ctr">
              <a:buNone/>
            </a:pPr>
            <a:r>
              <a:rPr lang="en-US" sz="4000" dirty="0">
                <a:solidFill>
                  <a:schemeClr val="bg1"/>
                </a:solidFill>
              </a:rPr>
              <a:t>Even within the Messianic Hebrew community, people will try to rewrite history.</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805394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Case in point, the Memes that circulate explaining why some people celebrate the Feasts.</a:t>
            </a:r>
          </a:p>
          <a:p>
            <a:pPr marL="0" indent="0" algn="ctr">
              <a:buNone/>
            </a:pP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817165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18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6" name="Content Placeholder 5"/>
          <p:cNvPicPr>
            <a:picLocks noGrp="1"/>
          </p:cNvPicPr>
          <p:nvPr>
            <p:ph idx="1"/>
          </p:nvPr>
        </p:nvPicPr>
        <p:blipFill>
          <a:blip r:embed="rId4">
            <a:extLst>
              <a:ext uri="{28A0092B-C50C-407E-A947-70E740481C1C}">
                <a14:useLocalDpi xmlns:a14="http://schemas.microsoft.com/office/drawing/2010/main" val="0"/>
              </a:ext>
            </a:extLst>
          </a:blip>
          <a:stretch>
            <a:fillRect/>
          </a:stretch>
        </p:blipFill>
        <p:spPr>
          <a:xfrm>
            <a:off x="2320446" y="50105"/>
            <a:ext cx="4252587" cy="3896704"/>
          </a:xfrm>
          <a:prstGeom prst="rect">
            <a:avLst/>
          </a:prstGeom>
          <a:noFill/>
        </p:spPr>
      </p:pic>
      <p:sp>
        <p:nvSpPr>
          <p:cNvPr id="7" name="Content Placeholder 2"/>
          <p:cNvSpPr txBox="1">
            <a:spLocks/>
          </p:cNvSpPr>
          <p:nvPr/>
        </p:nvSpPr>
        <p:spPr>
          <a:xfrm>
            <a:off x="779614" y="3888940"/>
            <a:ext cx="7334250" cy="814583"/>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4000" dirty="0">
                <a:solidFill>
                  <a:schemeClr val="bg1"/>
                </a:solidFill>
                <a:latin typeface="Helvetica" pitchFamily="34" charset="0"/>
                <a:cs typeface="Helvetica" pitchFamily="34" charset="0"/>
              </a:rPr>
              <a:t>This is a Messianic Jewish thing.</a:t>
            </a:r>
          </a:p>
        </p:txBody>
      </p:sp>
      <p:sp>
        <p:nvSpPr>
          <p:cNvPr id="2" name="Rectangle 1"/>
          <p:cNvSpPr/>
          <p:nvPr/>
        </p:nvSpPr>
        <p:spPr>
          <a:xfrm>
            <a:off x="2605414" y="3701441"/>
            <a:ext cx="713983" cy="45719"/>
          </a:xfrm>
          <a:prstGeom prst="rect">
            <a:avLst/>
          </a:prstGeom>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ln w="22225">
                <a:solidFill>
                  <a:schemeClr val="accent2"/>
                </a:solidFill>
                <a:prstDash val="solid"/>
              </a:ln>
              <a:solidFill>
                <a:srgbClr val="FF0000"/>
              </a:solidFill>
            </a:endParaRPr>
          </a:p>
        </p:txBody>
      </p:sp>
    </p:spTree>
    <p:extLst>
      <p:ext uri="{BB962C8B-B14F-4D97-AF65-F5344CB8AC3E}">
        <p14:creationId xmlns:p14="http://schemas.microsoft.com/office/powerpoint/2010/main" val="3607930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19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6" name="Content Placeholder 5" descr="7 Feasts! | Trumpets, Menorah meaning, Bible facts"/>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443729" y="657225"/>
            <a:ext cx="6288291" cy="3857625"/>
          </a:xfrm>
          <a:prstGeom prst="rect">
            <a:avLst/>
          </a:prstGeom>
          <a:noFill/>
          <a:ln>
            <a:noFill/>
          </a:ln>
        </p:spPr>
      </p:pic>
    </p:spTree>
    <p:extLst>
      <p:ext uri="{BB962C8B-B14F-4D97-AF65-F5344CB8AC3E}">
        <p14:creationId xmlns:p14="http://schemas.microsoft.com/office/powerpoint/2010/main" val="487254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2</a:t>
            </a:fld>
            <a:endParaRPr lang="en-US"/>
          </a:p>
        </p:txBody>
      </p:sp>
    </p:spTree>
    <p:extLst>
      <p:ext uri="{BB962C8B-B14F-4D97-AF65-F5344CB8AC3E}">
        <p14:creationId xmlns:p14="http://schemas.microsoft.com/office/powerpoint/2010/main" val="1139525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20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6" name="Content Placeholder 5" descr="Feasts | Bible facts, Bible knowledge, Holy bible"/>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778696" y="50104"/>
            <a:ext cx="5780761" cy="4464747"/>
          </a:xfrm>
          <a:prstGeom prst="rect">
            <a:avLst/>
          </a:prstGeom>
          <a:noFill/>
          <a:ln>
            <a:noFill/>
          </a:ln>
        </p:spPr>
      </p:pic>
    </p:spTree>
    <p:extLst>
      <p:ext uri="{BB962C8B-B14F-4D97-AF65-F5344CB8AC3E}">
        <p14:creationId xmlns:p14="http://schemas.microsoft.com/office/powerpoint/2010/main" val="4130458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YeHoVaH established Memorials (Feast Days) so that His people will never forget where He brought them from, where He brought them to, and the consequences for forgetting those things.</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583997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977405"/>
          </a:xfrm>
        </p:spPr>
        <p:txBody>
          <a:bodyPr>
            <a:normAutofit fontScale="77500" lnSpcReduction="20000"/>
          </a:bodyPr>
          <a:lstStyle/>
          <a:p>
            <a:pPr marL="0" indent="0" algn="ctr">
              <a:buNone/>
            </a:pPr>
            <a:r>
              <a:rPr lang="en-US" sz="4000" dirty="0">
                <a:solidFill>
                  <a:schemeClr val="bg1"/>
                </a:solidFill>
              </a:rPr>
              <a:t>Memorials established by </a:t>
            </a:r>
            <a:r>
              <a:rPr lang="en-US" sz="4000" dirty="0" err="1">
                <a:solidFill>
                  <a:schemeClr val="bg1"/>
                </a:solidFill>
              </a:rPr>
              <a:t>YeHoVaH</a:t>
            </a:r>
            <a:r>
              <a:rPr lang="en-US" sz="4000" dirty="0">
                <a:solidFill>
                  <a:schemeClr val="bg1"/>
                </a:solidFill>
              </a:rPr>
              <a:t> were to be remembered and Never Forgotten.</a:t>
            </a:r>
          </a:p>
          <a:p>
            <a:pPr marL="0" indent="0" algn="ctr">
              <a:buNone/>
            </a:pPr>
            <a:endParaRPr lang="en-US" sz="4000" dirty="0">
              <a:solidFill>
                <a:schemeClr val="bg1"/>
              </a:solidFill>
            </a:endParaRPr>
          </a:p>
          <a:p>
            <a:pPr marL="0" indent="0" algn="ctr">
              <a:buNone/>
            </a:pPr>
            <a:r>
              <a:rPr lang="en-US" sz="4000" b="1" dirty="0">
                <a:solidFill>
                  <a:schemeClr val="bg1"/>
                </a:solidFill>
              </a:rPr>
              <a:t>02146 </a:t>
            </a:r>
            <a:r>
              <a:rPr lang="he-IL" sz="4000" dirty="0">
                <a:solidFill>
                  <a:schemeClr val="bg1"/>
                </a:solidFill>
              </a:rPr>
              <a:t>זִכָּרוֹן</a:t>
            </a:r>
            <a:r>
              <a:rPr lang="en-US" sz="4000" dirty="0">
                <a:solidFill>
                  <a:schemeClr val="bg1"/>
                </a:solidFill>
              </a:rPr>
              <a:t> </a:t>
            </a:r>
            <a:r>
              <a:rPr lang="en-US" sz="4000" dirty="0" err="1">
                <a:solidFill>
                  <a:schemeClr val="bg1"/>
                </a:solidFill>
              </a:rPr>
              <a:t>zikrown</a:t>
            </a:r>
            <a:r>
              <a:rPr lang="en-US" sz="4000" dirty="0">
                <a:solidFill>
                  <a:schemeClr val="bg1"/>
                </a:solidFill>
              </a:rPr>
              <a:t> {</a:t>
            </a:r>
            <a:r>
              <a:rPr lang="en-US" sz="4000" dirty="0" err="1">
                <a:solidFill>
                  <a:schemeClr val="bg1"/>
                </a:solidFill>
              </a:rPr>
              <a:t>zik-rone</a:t>
            </a:r>
            <a:r>
              <a:rPr lang="en-US" sz="4000" dirty="0">
                <a:solidFill>
                  <a:schemeClr val="bg1"/>
                </a:solidFill>
              </a:rPr>
              <a:t>'} </a:t>
            </a:r>
          </a:p>
          <a:p>
            <a:pPr marL="0" indent="0" algn="ctr">
              <a:buNone/>
            </a:pPr>
            <a:r>
              <a:rPr lang="en-US" sz="4000" b="1" dirty="0">
                <a:solidFill>
                  <a:schemeClr val="bg1"/>
                </a:solidFill>
              </a:rPr>
              <a:t>Meaning:  </a:t>
            </a:r>
            <a:r>
              <a:rPr lang="en-US" sz="4000" dirty="0">
                <a:solidFill>
                  <a:schemeClr val="bg1"/>
                </a:solidFill>
              </a:rPr>
              <a:t>1) memorial, </a:t>
            </a:r>
            <a:r>
              <a:rPr lang="en-US" sz="4000" u="sng" dirty="0">
                <a:solidFill>
                  <a:schemeClr val="bg1"/>
                </a:solidFill>
              </a:rPr>
              <a:t>reminder</a:t>
            </a:r>
            <a:r>
              <a:rPr lang="en-US" sz="4000" dirty="0">
                <a:solidFill>
                  <a:schemeClr val="bg1"/>
                </a:solidFill>
              </a:rPr>
              <a:t>, </a:t>
            </a:r>
            <a:r>
              <a:rPr lang="en-US" sz="4000" u="sng" dirty="0">
                <a:solidFill>
                  <a:schemeClr val="bg1"/>
                </a:solidFill>
              </a:rPr>
              <a:t>remembrance </a:t>
            </a:r>
            <a:endParaRPr lang="en-US" sz="4000" dirty="0">
              <a:solidFill>
                <a:schemeClr val="bg1"/>
              </a:solidFill>
            </a:endParaRPr>
          </a:p>
          <a:p>
            <a:pPr marL="0" indent="0" algn="ctr">
              <a:buNone/>
            </a:pPr>
            <a:r>
              <a:rPr lang="en-US" sz="4000" b="1" dirty="0">
                <a:solidFill>
                  <a:schemeClr val="bg1"/>
                </a:solidFill>
              </a:rPr>
              <a:t>Origin:  </a:t>
            </a:r>
            <a:r>
              <a:rPr lang="en-US" sz="4000" dirty="0">
                <a:solidFill>
                  <a:schemeClr val="bg1"/>
                </a:solidFill>
              </a:rPr>
              <a:t>from 02142; TWOT - 551b; n m</a:t>
            </a:r>
          </a:p>
          <a:p>
            <a:pPr marL="0" indent="0" algn="ctr">
              <a:buNone/>
            </a:pPr>
            <a:r>
              <a:rPr lang="en-US" sz="4000" b="1" dirty="0">
                <a:solidFill>
                  <a:schemeClr val="bg1"/>
                </a:solidFill>
              </a:rPr>
              <a:t>Usage:  </a:t>
            </a:r>
            <a:r>
              <a:rPr lang="en-US" sz="4000" dirty="0">
                <a:solidFill>
                  <a:schemeClr val="bg1"/>
                </a:solidFill>
              </a:rPr>
              <a:t>AV - memorial 17, remembrance 6, records 1; 2</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109680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Lev 23:34</a:t>
            </a:r>
            <a:r>
              <a:rPr lang="en-US" sz="4000" dirty="0">
                <a:solidFill>
                  <a:schemeClr val="bg1"/>
                </a:solidFill>
              </a:rPr>
              <a:t> Speak unto the children of Israel, saying, The fifteenth day of this seventh month </a:t>
            </a:r>
            <a:r>
              <a:rPr lang="en-US" sz="4000" i="1" dirty="0">
                <a:solidFill>
                  <a:schemeClr val="bg1"/>
                </a:solidFill>
              </a:rPr>
              <a:t>shall </a:t>
            </a:r>
            <a:r>
              <a:rPr lang="en-US" sz="4000" i="1" u="sng" dirty="0">
                <a:solidFill>
                  <a:schemeClr val="bg1"/>
                </a:solidFill>
              </a:rPr>
              <a:t>be </a:t>
            </a:r>
            <a:r>
              <a:rPr lang="en-US" sz="4000" u="sng" dirty="0">
                <a:solidFill>
                  <a:schemeClr val="bg1"/>
                </a:solidFill>
              </a:rPr>
              <a:t>the feast of tabernacles </a:t>
            </a:r>
            <a:r>
              <a:rPr lang="en-US" sz="4000" b="1" i="1" u="sng" dirty="0">
                <a:solidFill>
                  <a:schemeClr val="bg1"/>
                </a:solidFill>
              </a:rPr>
              <a:t>for </a:t>
            </a:r>
            <a:r>
              <a:rPr lang="en-US" sz="4000" b="1" u="sng" dirty="0">
                <a:solidFill>
                  <a:schemeClr val="bg1"/>
                </a:solidFill>
              </a:rPr>
              <a:t>seven days</a:t>
            </a:r>
            <a:r>
              <a:rPr lang="en-US" sz="4000" dirty="0">
                <a:solidFill>
                  <a:schemeClr val="bg1"/>
                </a:solidFill>
              </a:rPr>
              <a:t> unto the LORD. </a:t>
            </a:r>
          </a:p>
          <a:p>
            <a:pPr marL="0" indent="0" algn="ctr">
              <a:buNone/>
            </a:pPr>
            <a:r>
              <a:rPr lang="en-US" sz="4000" baseline="30000" dirty="0">
                <a:solidFill>
                  <a:schemeClr val="bg1"/>
                </a:solidFill>
              </a:rPr>
              <a:t>Lev 23:35</a:t>
            </a:r>
            <a:r>
              <a:rPr lang="en-US" sz="4000" dirty="0">
                <a:solidFill>
                  <a:schemeClr val="bg1"/>
                </a:solidFill>
              </a:rPr>
              <a:t> On the first day </a:t>
            </a:r>
            <a:r>
              <a:rPr lang="en-US" sz="4000" i="1" dirty="0">
                <a:solidFill>
                  <a:schemeClr val="bg1"/>
                </a:solidFill>
              </a:rPr>
              <a:t>shall be </a:t>
            </a:r>
            <a:r>
              <a:rPr lang="en-US" sz="4000" dirty="0">
                <a:solidFill>
                  <a:schemeClr val="bg1"/>
                </a:solidFill>
              </a:rPr>
              <a:t>an holy convocation: ye shall do no servile work </a:t>
            </a:r>
            <a:r>
              <a:rPr lang="en-US" sz="4000" i="1" dirty="0">
                <a:solidFill>
                  <a:schemeClr val="bg1"/>
                </a:solidFill>
              </a:rPr>
              <a:t>therein.</a:t>
            </a:r>
            <a:endParaRPr lang="en-US" sz="4000" dirty="0">
              <a:solidFill>
                <a:schemeClr val="bg1"/>
              </a:solidFill>
            </a:endParaRP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59067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Lev 23:36</a:t>
            </a:r>
            <a:r>
              <a:rPr lang="en-US" sz="4000" dirty="0">
                <a:solidFill>
                  <a:schemeClr val="bg1"/>
                </a:solidFill>
              </a:rPr>
              <a:t> </a:t>
            </a:r>
            <a:r>
              <a:rPr lang="en-US" sz="4000" b="1" u="sng" dirty="0">
                <a:solidFill>
                  <a:schemeClr val="bg1"/>
                </a:solidFill>
              </a:rPr>
              <a:t>Seven days</a:t>
            </a:r>
            <a:r>
              <a:rPr lang="en-US" sz="4000" dirty="0">
                <a:solidFill>
                  <a:schemeClr val="bg1"/>
                </a:solidFill>
              </a:rPr>
              <a:t> ye shall offer an offering made by fire unto the LORD: on the </a:t>
            </a:r>
            <a:r>
              <a:rPr lang="en-US" sz="4000" b="1" u="sng" dirty="0">
                <a:solidFill>
                  <a:schemeClr val="bg1"/>
                </a:solidFill>
              </a:rPr>
              <a:t>eighth day</a:t>
            </a:r>
            <a:r>
              <a:rPr lang="en-US" sz="4000" dirty="0">
                <a:solidFill>
                  <a:schemeClr val="bg1"/>
                </a:solidFill>
              </a:rPr>
              <a:t> shall be an holy convocation unto you; and ye shall offer </a:t>
            </a:r>
            <a:r>
              <a:rPr lang="en-US" sz="4000" u="sng" dirty="0">
                <a:solidFill>
                  <a:schemeClr val="bg1"/>
                </a:solidFill>
              </a:rPr>
              <a:t>an offering made by fire</a:t>
            </a:r>
            <a:r>
              <a:rPr lang="en-US" sz="4000" dirty="0">
                <a:solidFill>
                  <a:schemeClr val="bg1"/>
                </a:solidFill>
              </a:rPr>
              <a:t> unto the LORD: it </a:t>
            </a:r>
            <a:r>
              <a:rPr lang="en-US" sz="4000" i="1" dirty="0">
                <a:solidFill>
                  <a:schemeClr val="bg1"/>
                </a:solidFill>
              </a:rPr>
              <a:t>is </a:t>
            </a:r>
            <a:r>
              <a:rPr lang="en-US" sz="4000" b="1" u="sng" dirty="0">
                <a:solidFill>
                  <a:schemeClr val="bg1"/>
                </a:solidFill>
              </a:rPr>
              <a:t>a solemn assembly</a:t>
            </a:r>
            <a:r>
              <a:rPr lang="en-US" sz="4000" dirty="0">
                <a:solidFill>
                  <a:schemeClr val="bg1"/>
                </a:solidFill>
              </a:rPr>
              <a:t>; </a:t>
            </a:r>
            <a:r>
              <a:rPr lang="en-US" sz="4000" i="1" dirty="0">
                <a:solidFill>
                  <a:schemeClr val="bg1"/>
                </a:solidFill>
              </a:rPr>
              <a:t>and </a:t>
            </a:r>
            <a:r>
              <a:rPr lang="en-US" sz="4000" dirty="0">
                <a:solidFill>
                  <a:schemeClr val="bg1"/>
                </a:solidFill>
              </a:rPr>
              <a:t>ye shall do no servile work </a:t>
            </a:r>
            <a:r>
              <a:rPr lang="en-US" sz="4000" i="1" dirty="0">
                <a:solidFill>
                  <a:schemeClr val="bg1"/>
                </a:solidFill>
              </a:rPr>
              <a:t>therein. </a:t>
            </a:r>
            <a:endParaRPr lang="en-US" sz="4000" dirty="0">
              <a:solidFill>
                <a:schemeClr val="bg1"/>
              </a:solidFill>
            </a:endParaRP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477619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89140" y="563671"/>
            <a:ext cx="7628350" cy="4096011"/>
          </a:xfrm>
        </p:spPr>
        <p:txBody>
          <a:bodyPr>
            <a:normAutofit fontScale="85000" lnSpcReduction="20000"/>
          </a:bodyPr>
          <a:lstStyle/>
          <a:p>
            <a:pPr marL="0" indent="0" algn="ctr">
              <a:buNone/>
            </a:pPr>
            <a:r>
              <a:rPr lang="en-US" sz="4000" dirty="0">
                <a:solidFill>
                  <a:schemeClr val="bg1"/>
                </a:solidFill>
              </a:rPr>
              <a:t>Often times when we think of Sacrifices and Offerings made by fire, we think animals.</a:t>
            </a:r>
          </a:p>
          <a:p>
            <a:pPr marL="0" indent="0" algn="ctr">
              <a:buNone/>
            </a:pPr>
            <a:r>
              <a:rPr lang="en-US" sz="4000" dirty="0">
                <a:solidFill>
                  <a:schemeClr val="bg1"/>
                </a:solidFill>
              </a:rPr>
              <a:t>However, every day, every Sabbath, every</a:t>
            </a:r>
          </a:p>
          <a:p>
            <a:pPr marL="0" indent="0" algn="ctr">
              <a:buNone/>
            </a:pPr>
            <a:r>
              <a:rPr lang="en-US" sz="4000" dirty="0">
                <a:solidFill>
                  <a:schemeClr val="bg1"/>
                </a:solidFill>
              </a:rPr>
              <a:t>month and every day of every Feast, </a:t>
            </a:r>
          </a:p>
          <a:p>
            <a:pPr marL="0" indent="0" algn="ctr">
              <a:buNone/>
            </a:pPr>
            <a:r>
              <a:rPr lang="en-US" sz="4000" dirty="0">
                <a:solidFill>
                  <a:schemeClr val="bg1"/>
                </a:solidFill>
              </a:rPr>
              <a:t>bread and wine Offerings were made unto YeHoVaH per His Command according to Numbers Chapter 28 and 29.</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08756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dirty="0">
                <a:solidFill>
                  <a:schemeClr val="bg1"/>
                </a:solidFill>
              </a:rPr>
              <a:t>They were called Meat/Bread Offerings and Drink Offerings.</a:t>
            </a:r>
          </a:p>
          <a:p>
            <a:pPr marL="0" indent="0" algn="ctr">
              <a:buNone/>
            </a:pPr>
            <a:r>
              <a:rPr lang="en-US" sz="4000" dirty="0">
                <a:solidFill>
                  <a:schemeClr val="bg1"/>
                </a:solidFill>
              </a:rPr>
              <a:t> </a:t>
            </a:r>
          </a:p>
          <a:p>
            <a:pPr marL="0" indent="0" algn="ctr">
              <a:buNone/>
            </a:pPr>
            <a:r>
              <a:rPr lang="en-US" sz="4000" baseline="30000" dirty="0">
                <a:solidFill>
                  <a:schemeClr val="bg1"/>
                </a:solidFill>
              </a:rPr>
              <a:t>Nu 28:1</a:t>
            </a:r>
            <a:r>
              <a:rPr lang="en-US" sz="4000" dirty="0">
                <a:solidFill>
                  <a:schemeClr val="bg1"/>
                </a:solidFill>
              </a:rPr>
              <a:t> And the LORD </a:t>
            </a:r>
            <a:r>
              <a:rPr lang="en-US" sz="4000" dirty="0" err="1">
                <a:solidFill>
                  <a:schemeClr val="bg1"/>
                </a:solidFill>
              </a:rPr>
              <a:t>spake</a:t>
            </a:r>
            <a:r>
              <a:rPr lang="en-US" sz="4000" dirty="0">
                <a:solidFill>
                  <a:schemeClr val="bg1"/>
                </a:solidFill>
              </a:rPr>
              <a:t> unto Moses, saying, </a:t>
            </a:r>
          </a:p>
          <a:p>
            <a:pPr marL="0" indent="0" algn="ctr">
              <a:buNone/>
            </a:pPr>
            <a:r>
              <a:rPr lang="en-US" sz="4000" baseline="30000" dirty="0">
                <a:solidFill>
                  <a:schemeClr val="bg1"/>
                </a:solidFill>
              </a:rPr>
              <a:t>Nu 28:2</a:t>
            </a:r>
            <a:r>
              <a:rPr lang="en-US" sz="4000" dirty="0">
                <a:solidFill>
                  <a:schemeClr val="bg1"/>
                </a:solidFill>
              </a:rPr>
              <a:t> Command the children of Israel, and say unto them, My offering, </a:t>
            </a:r>
            <a:r>
              <a:rPr lang="en-US" sz="4000" i="1" dirty="0">
                <a:solidFill>
                  <a:schemeClr val="bg1"/>
                </a:solidFill>
              </a:rPr>
              <a:t>and </a:t>
            </a:r>
            <a:r>
              <a:rPr lang="en-US" sz="4000" dirty="0">
                <a:solidFill>
                  <a:schemeClr val="bg1"/>
                </a:solidFill>
              </a:rPr>
              <a:t>my </a:t>
            </a:r>
            <a:r>
              <a:rPr lang="en-US" sz="4000" b="1" u="sng" dirty="0">
                <a:solidFill>
                  <a:schemeClr val="bg1"/>
                </a:solidFill>
              </a:rPr>
              <a:t>bread</a:t>
            </a:r>
            <a:r>
              <a:rPr lang="en-US" sz="4000" dirty="0">
                <a:solidFill>
                  <a:schemeClr val="bg1"/>
                </a:solidFill>
              </a:rPr>
              <a:t> for my sacrifices made by fire, </a:t>
            </a:r>
            <a:r>
              <a:rPr lang="en-US" sz="4000" i="1" dirty="0">
                <a:solidFill>
                  <a:schemeClr val="bg1"/>
                </a:solidFill>
              </a:rPr>
              <a:t>for </a:t>
            </a:r>
            <a:r>
              <a:rPr lang="en-US" sz="4000" dirty="0">
                <a:solidFill>
                  <a:schemeClr val="bg1"/>
                </a:solidFill>
              </a:rPr>
              <a:t>a sweet </a:t>
            </a:r>
            <a:r>
              <a:rPr lang="en-US" sz="4000" dirty="0" err="1">
                <a:solidFill>
                  <a:schemeClr val="bg1"/>
                </a:solidFill>
              </a:rPr>
              <a:t>savour</a:t>
            </a:r>
            <a:r>
              <a:rPr lang="en-US" sz="4000" dirty="0">
                <a:solidFill>
                  <a:schemeClr val="bg1"/>
                </a:solidFill>
              </a:rPr>
              <a:t> unto me, shall ye observe to offer unto me in their due season.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52373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Nu 28:3</a:t>
            </a:r>
            <a:r>
              <a:rPr lang="en-US" sz="4000" dirty="0">
                <a:solidFill>
                  <a:schemeClr val="bg1"/>
                </a:solidFill>
              </a:rPr>
              <a:t> And thou shalt say unto them, This </a:t>
            </a:r>
            <a:r>
              <a:rPr lang="en-US" sz="4000" i="1" dirty="0">
                <a:solidFill>
                  <a:schemeClr val="bg1"/>
                </a:solidFill>
              </a:rPr>
              <a:t>is </a:t>
            </a:r>
            <a:r>
              <a:rPr lang="en-US" sz="4000" dirty="0">
                <a:solidFill>
                  <a:schemeClr val="bg1"/>
                </a:solidFill>
              </a:rPr>
              <a:t>the offering made by fire which ye shall offer unto the LORD; two lambs of the first year without spot </a:t>
            </a:r>
            <a:r>
              <a:rPr lang="en-US" sz="4000" u="sng" dirty="0">
                <a:solidFill>
                  <a:schemeClr val="bg1"/>
                </a:solidFill>
              </a:rPr>
              <a:t>day by day, </a:t>
            </a:r>
            <a:r>
              <a:rPr lang="en-US" sz="4000" i="1" u="sng" dirty="0">
                <a:solidFill>
                  <a:schemeClr val="bg1"/>
                </a:solidFill>
              </a:rPr>
              <a:t>for </a:t>
            </a:r>
            <a:r>
              <a:rPr lang="en-US" sz="4000" u="sng" dirty="0">
                <a:solidFill>
                  <a:schemeClr val="bg1"/>
                </a:solidFill>
              </a:rPr>
              <a:t>a continual burnt offering</a:t>
            </a:r>
            <a:r>
              <a:rPr lang="en-US" sz="4000" dirty="0">
                <a:solidFill>
                  <a:schemeClr val="bg1"/>
                </a:solidFill>
              </a:rPr>
              <a:t>. </a:t>
            </a:r>
          </a:p>
          <a:p>
            <a:pPr marL="0" indent="0" algn="ctr">
              <a:buNone/>
            </a:pPr>
            <a:r>
              <a:rPr lang="en-US" sz="4000" baseline="30000" dirty="0">
                <a:solidFill>
                  <a:schemeClr val="bg1"/>
                </a:solidFill>
              </a:rPr>
              <a:t>Nu 28:4</a:t>
            </a:r>
            <a:r>
              <a:rPr lang="en-US" sz="4000" dirty="0">
                <a:solidFill>
                  <a:schemeClr val="bg1"/>
                </a:solidFill>
              </a:rPr>
              <a:t> The one lamb shalt thou offer in the morning, and the other lamb shalt thou offer at even;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614767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Nu 28:5</a:t>
            </a:r>
            <a:r>
              <a:rPr lang="en-US" sz="4000" dirty="0">
                <a:solidFill>
                  <a:schemeClr val="bg1"/>
                </a:solidFill>
              </a:rPr>
              <a:t> And a tenth </a:t>
            </a:r>
            <a:r>
              <a:rPr lang="en-US" sz="4000" i="1" dirty="0">
                <a:solidFill>
                  <a:schemeClr val="bg1"/>
                </a:solidFill>
              </a:rPr>
              <a:t>part </a:t>
            </a:r>
            <a:r>
              <a:rPr lang="en-US" sz="4000" dirty="0">
                <a:solidFill>
                  <a:schemeClr val="bg1"/>
                </a:solidFill>
              </a:rPr>
              <a:t>of an </a:t>
            </a:r>
            <a:r>
              <a:rPr lang="en-US" sz="4000" dirty="0" err="1">
                <a:solidFill>
                  <a:schemeClr val="bg1"/>
                </a:solidFill>
              </a:rPr>
              <a:t>ephah</a:t>
            </a:r>
            <a:r>
              <a:rPr lang="en-US" sz="4000" dirty="0">
                <a:solidFill>
                  <a:schemeClr val="bg1"/>
                </a:solidFill>
              </a:rPr>
              <a:t> of flour for a </a:t>
            </a:r>
            <a:r>
              <a:rPr lang="en-US" sz="4000" b="1" u="sng" dirty="0">
                <a:solidFill>
                  <a:schemeClr val="bg1"/>
                </a:solidFill>
              </a:rPr>
              <a:t>meat offering</a:t>
            </a:r>
            <a:r>
              <a:rPr lang="en-US" sz="4000" dirty="0">
                <a:solidFill>
                  <a:schemeClr val="bg1"/>
                </a:solidFill>
              </a:rPr>
              <a:t>, mingled with the fourth </a:t>
            </a:r>
            <a:r>
              <a:rPr lang="en-US" sz="4000" i="1" dirty="0">
                <a:solidFill>
                  <a:schemeClr val="bg1"/>
                </a:solidFill>
              </a:rPr>
              <a:t>part </a:t>
            </a:r>
            <a:r>
              <a:rPr lang="en-US" sz="4000" dirty="0">
                <a:solidFill>
                  <a:schemeClr val="bg1"/>
                </a:solidFill>
              </a:rPr>
              <a:t>of an </a:t>
            </a:r>
            <a:r>
              <a:rPr lang="en-US" sz="4000" dirty="0" err="1">
                <a:solidFill>
                  <a:schemeClr val="bg1"/>
                </a:solidFill>
              </a:rPr>
              <a:t>hin</a:t>
            </a:r>
            <a:r>
              <a:rPr lang="en-US" sz="4000" dirty="0">
                <a:solidFill>
                  <a:schemeClr val="bg1"/>
                </a:solidFill>
              </a:rPr>
              <a:t> of beaten oil. </a:t>
            </a:r>
          </a:p>
          <a:p>
            <a:pPr marL="0" indent="0" algn="ctr">
              <a:buNone/>
            </a:pPr>
            <a:r>
              <a:rPr lang="en-US" sz="4000" i="1" baseline="30000" dirty="0">
                <a:solidFill>
                  <a:schemeClr val="bg1"/>
                </a:solidFill>
              </a:rPr>
              <a:t>Nu 28:6</a:t>
            </a:r>
            <a:r>
              <a:rPr lang="en-US" sz="4000" i="1" dirty="0">
                <a:solidFill>
                  <a:schemeClr val="bg1"/>
                </a:solidFill>
              </a:rPr>
              <a:t> It is </a:t>
            </a:r>
            <a:r>
              <a:rPr lang="en-US" sz="4000" dirty="0">
                <a:solidFill>
                  <a:schemeClr val="bg1"/>
                </a:solidFill>
              </a:rPr>
              <a:t>a continual burnt offering, which was ordained in mount Sinai for a sweet </a:t>
            </a:r>
            <a:r>
              <a:rPr lang="en-US" sz="4000" dirty="0" err="1">
                <a:solidFill>
                  <a:schemeClr val="bg1"/>
                </a:solidFill>
              </a:rPr>
              <a:t>savour</a:t>
            </a:r>
            <a:r>
              <a:rPr lang="en-US" sz="4000" dirty="0">
                <a:solidFill>
                  <a:schemeClr val="bg1"/>
                </a:solidFill>
              </a:rPr>
              <a:t>, a sacrifice made by fire unto the LORD.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81479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Nu 28:7</a:t>
            </a:r>
            <a:r>
              <a:rPr lang="en-US" sz="4000" dirty="0">
                <a:solidFill>
                  <a:schemeClr val="bg1"/>
                </a:solidFill>
              </a:rPr>
              <a:t> And the drink offering thereof </a:t>
            </a:r>
            <a:r>
              <a:rPr lang="en-US" sz="4000" i="1" dirty="0">
                <a:solidFill>
                  <a:schemeClr val="bg1"/>
                </a:solidFill>
              </a:rPr>
              <a:t>shall be </a:t>
            </a:r>
            <a:r>
              <a:rPr lang="en-US" sz="4000" dirty="0">
                <a:solidFill>
                  <a:schemeClr val="bg1"/>
                </a:solidFill>
              </a:rPr>
              <a:t>the fourth </a:t>
            </a:r>
            <a:r>
              <a:rPr lang="en-US" sz="4000" i="1" dirty="0">
                <a:solidFill>
                  <a:schemeClr val="bg1"/>
                </a:solidFill>
              </a:rPr>
              <a:t>part </a:t>
            </a:r>
            <a:r>
              <a:rPr lang="en-US" sz="4000" dirty="0">
                <a:solidFill>
                  <a:schemeClr val="bg1"/>
                </a:solidFill>
              </a:rPr>
              <a:t>of an </a:t>
            </a:r>
            <a:r>
              <a:rPr lang="en-US" sz="4000" dirty="0" err="1">
                <a:solidFill>
                  <a:schemeClr val="bg1"/>
                </a:solidFill>
              </a:rPr>
              <a:t>hin</a:t>
            </a:r>
            <a:r>
              <a:rPr lang="en-US" sz="4000" dirty="0">
                <a:solidFill>
                  <a:schemeClr val="bg1"/>
                </a:solidFill>
              </a:rPr>
              <a:t> for the one lamb: in the holy </a:t>
            </a:r>
            <a:r>
              <a:rPr lang="en-US" sz="4000" i="1" dirty="0">
                <a:solidFill>
                  <a:schemeClr val="bg1"/>
                </a:solidFill>
              </a:rPr>
              <a:t>place </a:t>
            </a:r>
            <a:r>
              <a:rPr lang="en-US" sz="4000" dirty="0">
                <a:solidFill>
                  <a:schemeClr val="bg1"/>
                </a:solidFill>
              </a:rPr>
              <a:t>shalt thou cause </a:t>
            </a:r>
            <a:r>
              <a:rPr lang="en-US" sz="4000" u="sng" dirty="0">
                <a:solidFill>
                  <a:schemeClr val="bg1"/>
                </a:solidFill>
              </a:rPr>
              <a:t>the strong wine </a:t>
            </a:r>
            <a:r>
              <a:rPr lang="en-US" sz="4000" dirty="0">
                <a:solidFill>
                  <a:schemeClr val="bg1"/>
                </a:solidFill>
              </a:rPr>
              <a:t>to be poured unto the LORD </a:t>
            </a:r>
            <a:r>
              <a:rPr lang="en-US" sz="4000" i="1" dirty="0">
                <a:solidFill>
                  <a:schemeClr val="bg1"/>
                </a:solidFill>
              </a:rPr>
              <a:t>for </a:t>
            </a:r>
            <a:r>
              <a:rPr lang="en-US" sz="4000" b="1" u="sng" dirty="0">
                <a:solidFill>
                  <a:schemeClr val="bg1"/>
                </a:solidFill>
              </a:rPr>
              <a:t>a drink offering</a:t>
            </a:r>
            <a:r>
              <a:rPr lang="en-US" sz="4000" dirty="0">
                <a:solidFill>
                  <a:schemeClr val="bg1"/>
                </a:solidFill>
              </a:rPr>
              <a:t>.</a:t>
            </a:r>
          </a:p>
          <a:p>
            <a:pPr marL="0" indent="0" algn="ctr">
              <a:buNone/>
            </a:pPr>
            <a:r>
              <a:rPr lang="en-US" sz="4000" b="1" dirty="0">
                <a:solidFill>
                  <a:schemeClr val="bg1"/>
                </a:solidFill>
              </a:rPr>
              <a:t> </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88961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a:bodyPr>
          <a:lstStyle/>
          <a:p>
            <a:endParaRPr lang="en-US" dirty="0">
              <a:latin typeface="Helvetica" panose="020B0604020202020204" pitchFamily="34" charset="0"/>
              <a:cs typeface="Helvetica" panose="020B0604020202020204" pitchFamily="34" charset="0"/>
            </a:endParaRPr>
          </a:p>
          <a:p>
            <a:pPr algn="ctr">
              <a:buNone/>
            </a:pPr>
            <a:r>
              <a:rPr lang="en-US" sz="4400" b="1" dirty="0">
                <a:solidFill>
                  <a:schemeClr val="bg1"/>
                </a:solidFill>
                <a:latin typeface="Helvetica" panose="020B0604020202020204" pitchFamily="34" charset="0"/>
                <a:cs typeface="Helvetica" panose="020B0604020202020204" pitchFamily="34" charset="0"/>
              </a:rPr>
              <a:t>TODAY’S MESSAGE</a:t>
            </a:r>
          </a:p>
          <a:p>
            <a:pPr marL="0" indent="0" algn="ctr">
              <a:buNone/>
            </a:pPr>
            <a:r>
              <a:rPr lang="en-US" sz="4400" dirty="0">
                <a:solidFill>
                  <a:schemeClr val="bg1"/>
                </a:solidFill>
              </a:rPr>
              <a:t>The Eighth Day 2021 </a:t>
            </a:r>
          </a:p>
          <a:p>
            <a:pPr marL="0" indent="0" algn="ctr">
              <a:buNone/>
            </a:pPr>
            <a:r>
              <a:rPr lang="en-US" sz="4400" dirty="0">
                <a:solidFill>
                  <a:schemeClr val="bg1"/>
                </a:solidFill>
              </a:rPr>
              <a:t>Never Forget</a:t>
            </a:r>
          </a:p>
        </p:txBody>
      </p:sp>
      <p:sp>
        <p:nvSpPr>
          <p:cNvPr id="5" name="Slide Number Placeholder 4"/>
          <p:cNvSpPr>
            <a:spLocks noGrp="1"/>
          </p:cNvSpPr>
          <p:nvPr>
            <p:ph type="sldNum" sz="quarter" idx="12"/>
          </p:nvPr>
        </p:nvSpPr>
        <p:spPr/>
        <p:txBody>
          <a:bodyPr/>
          <a:lstStyle/>
          <a:p>
            <a:fld id="{ABE43780-39AE-FD47-8E4A-A7BCC7E08357}" type="slidenum">
              <a:rPr lang="en-US" smtClean="0"/>
              <a:pPr/>
              <a:t>3</a:t>
            </a:fld>
            <a:endParaRPr lang="en-US"/>
          </a:p>
        </p:txBody>
      </p:sp>
      <p:sp>
        <p:nvSpPr>
          <p:cNvPr id="4"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1235833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1" dirty="0">
                <a:solidFill>
                  <a:schemeClr val="bg1"/>
                </a:solidFill>
              </a:rPr>
              <a:t>07941 </a:t>
            </a:r>
            <a:r>
              <a:rPr lang="he-IL" sz="4000" dirty="0">
                <a:solidFill>
                  <a:schemeClr val="bg1"/>
                </a:solidFill>
              </a:rPr>
              <a:t>שֵׁכָר</a:t>
            </a:r>
            <a:r>
              <a:rPr lang="en-US" sz="4000" dirty="0">
                <a:solidFill>
                  <a:schemeClr val="bg1"/>
                </a:solidFill>
              </a:rPr>
              <a:t> </a:t>
            </a:r>
            <a:r>
              <a:rPr lang="en-US" sz="4000" dirty="0" err="1">
                <a:solidFill>
                  <a:schemeClr val="bg1"/>
                </a:solidFill>
              </a:rPr>
              <a:t>shekar</a:t>
            </a:r>
            <a:r>
              <a:rPr lang="en-US" sz="4000" dirty="0">
                <a:solidFill>
                  <a:schemeClr val="bg1"/>
                </a:solidFill>
              </a:rPr>
              <a:t> {shay-</a:t>
            </a:r>
            <a:r>
              <a:rPr lang="en-US" sz="4000" dirty="0" err="1">
                <a:solidFill>
                  <a:schemeClr val="bg1"/>
                </a:solidFill>
              </a:rPr>
              <a:t>kawr</a:t>
            </a:r>
            <a:r>
              <a:rPr lang="en-US" sz="4000" dirty="0">
                <a:solidFill>
                  <a:schemeClr val="bg1"/>
                </a:solidFill>
              </a:rPr>
              <a:t>'} </a:t>
            </a:r>
          </a:p>
          <a:p>
            <a:pPr marL="0" indent="0" algn="ctr">
              <a:buNone/>
            </a:pPr>
            <a:r>
              <a:rPr lang="en-US" sz="4000" b="1" dirty="0">
                <a:solidFill>
                  <a:schemeClr val="bg1"/>
                </a:solidFill>
              </a:rPr>
              <a:t>Meaning:  </a:t>
            </a:r>
            <a:r>
              <a:rPr lang="en-US" sz="4000" dirty="0">
                <a:solidFill>
                  <a:schemeClr val="bg1"/>
                </a:solidFill>
              </a:rPr>
              <a:t>1) </a:t>
            </a:r>
            <a:r>
              <a:rPr lang="en-US" sz="4000" u="sng" dirty="0">
                <a:solidFill>
                  <a:schemeClr val="bg1"/>
                </a:solidFill>
              </a:rPr>
              <a:t>strong drink</a:t>
            </a:r>
            <a:r>
              <a:rPr lang="en-US" sz="4000" dirty="0">
                <a:solidFill>
                  <a:schemeClr val="bg1"/>
                </a:solidFill>
              </a:rPr>
              <a:t>, </a:t>
            </a:r>
            <a:r>
              <a:rPr lang="en-US" sz="4000" u="sng" dirty="0">
                <a:solidFill>
                  <a:schemeClr val="bg1"/>
                </a:solidFill>
              </a:rPr>
              <a:t>intoxicating drink</a:t>
            </a:r>
            <a:r>
              <a:rPr lang="en-US" sz="4000" dirty="0">
                <a:solidFill>
                  <a:schemeClr val="bg1"/>
                </a:solidFill>
              </a:rPr>
              <a:t>, </a:t>
            </a:r>
            <a:r>
              <a:rPr lang="en-US" sz="4000" u="sng" dirty="0">
                <a:solidFill>
                  <a:schemeClr val="bg1"/>
                </a:solidFill>
              </a:rPr>
              <a:t>fermented or intoxicating liquor</a:t>
            </a:r>
            <a:r>
              <a:rPr lang="en-US" sz="4000" dirty="0">
                <a:solidFill>
                  <a:schemeClr val="bg1"/>
                </a:solidFill>
              </a:rPr>
              <a:t> </a:t>
            </a:r>
          </a:p>
          <a:p>
            <a:pPr marL="0" indent="0" algn="ctr">
              <a:buNone/>
            </a:pPr>
            <a:r>
              <a:rPr lang="en-US" sz="4000" b="1" dirty="0">
                <a:solidFill>
                  <a:schemeClr val="bg1"/>
                </a:solidFill>
              </a:rPr>
              <a:t>Origin:  </a:t>
            </a:r>
            <a:r>
              <a:rPr lang="en-US" sz="4000" dirty="0">
                <a:solidFill>
                  <a:schemeClr val="bg1"/>
                </a:solidFill>
              </a:rPr>
              <a:t>from 07937; TWOT - 2388a; n m</a:t>
            </a:r>
          </a:p>
          <a:p>
            <a:pPr marL="0" indent="0" algn="ctr">
              <a:buNone/>
            </a:pPr>
            <a:r>
              <a:rPr lang="en-US" sz="4000" b="1" dirty="0">
                <a:solidFill>
                  <a:schemeClr val="bg1"/>
                </a:solidFill>
              </a:rPr>
              <a:t>Usage:  </a:t>
            </a:r>
            <a:r>
              <a:rPr lang="en-US" sz="4000" dirty="0">
                <a:solidFill>
                  <a:schemeClr val="bg1"/>
                </a:solidFill>
              </a:rPr>
              <a:t>AV - strong drink 21, </a:t>
            </a:r>
            <a:r>
              <a:rPr lang="en-US" sz="4000" u="sng" dirty="0">
                <a:solidFill>
                  <a:schemeClr val="bg1"/>
                </a:solidFill>
              </a:rPr>
              <a:t>strong wine </a:t>
            </a:r>
            <a:r>
              <a:rPr lang="en-US" sz="4000" dirty="0">
                <a:solidFill>
                  <a:schemeClr val="bg1"/>
                </a:solidFill>
              </a:rPr>
              <a:t>1, drunkard 1; 23</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3243417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Lev 23:37</a:t>
            </a:r>
            <a:r>
              <a:rPr lang="en-US" sz="4000" dirty="0">
                <a:solidFill>
                  <a:schemeClr val="bg1"/>
                </a:solidFill>
              </a:rPr>
              <a:t> (“ ‘These are the </a:t>
            </a:r>
            <a:r>
              <a:rPr lang="en-US" sz="4000" cap="small" dirty="0">
                <a:solidFill>
                  <a:schemeClr val="bg1"/>
                </a:solidFill>
              </a:rPr>
              <a:t>LORD'S </a:t>
            </a:r>
            <a:r>
              <a:rPr lang="en-US" sz="4000" dirty="0">
                <a:solidFill>
                  <a:schemeClr val="bg1"/>
                </a:solidFill>
              </a:rPr>
              <a:t>appointed feasts, which you are to proclaim as sacred assemblies for bringing offerings made to the </a:t>
            </a:r>
            <a:r>
              <a:rPr lang="en-US" sz="4000" cap="small" dirty="0">
                <a:solidFill>
                  <a:schemeClr val="bg1"/>
                </a:solidFill>
              </a:rPr>
              <a:t>LORD </a:t>
            </a:r>
            <a:r>
              <a:rPr lang="en-US" sz="4000" dirty="0">
                <a:solidFill>
                  <a:schemeClr val="bg1"/>
                </a:solidFill>
              </a:rPr>
              <a:t>by fire—the burnt offerings and </a:t>
            </a:r>
            <a:r>
              <a:rPr lang="en-US" sz="4000" b="1" u="sng" dirty="0">
                <a:solidFill>
                  <a:schemeClr val="bg1"/>
                </a:solidFill>
              </a:rPr>
              <a:t>grain offerings</a:t>
            </a:r>
            <a:r>
              <a:rPr lang="en-US" sz="4000" dirty="0">
                <a:solidFill>
                  <a:schemeClr val="bg1"/>
                </a:solidFill>
              </a:rPr>
              <a:t>, sacrifices and </a:t>
            </a:r>
            <a:r>
              <a:rPr lang="en-US" sz="4000" b="1" u="sng" dirty="0">
                <a:solidFill>
                  <a:schemeClr val="bg1"/>
                </a:solidFill>
              </a:rPr>
              <a:t>drink offerings</a:t>
            </a:r>
            <a:r>
              <a:rPr lang="en-US" sz="4000" dirty="0">
                <a:solidFill>
                  <a:schemeClr val="bg1"/>
                </a:solidFill>
              </a:rPr>
              <a:t> required for each day.</a:t>
            </a:r>
          </a:p>
          <a:p>
            <a:endParaRPr lang="en-US" sz="4000" dirty="0"/>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218118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82877" y="507305"/>
            <a:ext cx="7472123" cy="4139852"/>
          </a:xfrm>
        </p:spPr>
        <p:txBody>
          <a:bodyPr>
            <a:normAutofit fontScale="85000" lnSpcReduction="20000"/>
          </a:bodyPr>
          <a:lstStyle/>
          <a:p>
            <a:pPr algn="ctr"/>
            <a:r>
              <a:rPr lang="en-US" sz="4000" dirty="0">
                <a:solidFill>
                  <a:schemeClr val="bg1"/>
                </a:solidFill>
              </a:rPr>
              <a:t>There were no Commandments given for water libations. </a:t>
            </a:r>
          </a:p>
          <a:p>
            <a:pPr algn="ctr"/>
            <a:r>
              <a:rPr lang="en-US" sz="4000" dirty="0">
                <a:solidFill>
                  <a:schemeClr val="bg1"/>
                </a:solidFill>
              </a:rPr>
              <a:t>There are two Solemn Assemblies in the Feast Cycle.</a:t>
            </a:r>
          </a:p>
          <a:p>
            <a:pPr algn="ctr"/>
            <a:r>
              <a:rPr lang="en-US" sz="4000" dirty="0">
                <a:solidFill>
                  <a:schemeClr val="bg1"/>
                </a:solidFill>
              </a:rPr>
              <a:t>The Eighth Day in this passage in Numbers 29:36.</a:t>
            </a:r>
          </a:p>
          <a:p>
            <a:pPr algn="ctr"/>
            <a:r>
              <a:rPr lang="en-US" sz="4000" dirty="0">
                <a:solidFill>
                  <a:schemeClr val="bg1"/>
                </a:solidFill>
              </a:rPr>
              <a:t>The other Solemn Assembly is the 7</a:t>
            </a:r>
            <a:r>
              <a:rPr lang="en-US" sz="4000" baseline="30000" dirty="0">
                <a:solidFill>
                  <a:schemeClr val="bg1"/>
                </a:solidFill>
              </a:rPr>
              <a:t>th</a:t>
            </a:r>
            <a:r>
              <a:rPr lang="en-US" sz="4000" dirty="0">
                <a:solidFill>
                  <a:schemeClr val="bg1"/>
                </a:solidFill>
              </a:rPr>
              <a:t> Day of Unleavened Bread according to Deuteronomy 16:8.</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200172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baseline="30000" dirty="0" err="1">
                <a:solidFill>
                  <a:schemeClr val="bg1"/>
                </a:solidFill>
              </a:rPr>
              <a:t>Dt</a:t>
            </a:r>
            <a:r>
              <a:rPr lang="en-US" sz="4000" baseline="30000" dirty="0">
                <a:solidFill>
                  <a:schemeClr val="bg1"/>
                </a:solidFill>
              </a:rPr>
              <a:t> 16:8</a:t>
            </a:r>
            <a:r>
              <a:rPr lang="en-US" sz="4000" dirty="0">
                <a:solidFill>
                  <a:schemeClr val="bg1"/>
                </a:solidFill>
              </a:rPr>
              <a:t> Six days thou shalt eat unleavened bread: and on the seventh day </a:t>
            </a:r>
            <a:r>
              <a:rPr lang="en-US" sz="4000" i="1" dirty="0">
                <a:solidFill>
                  <a:schemeClr val="bg1"/>
                </a:solidFill>
              </a:rPr>
              <a:t>shall be </a:t>
            </a:r>
            <a:r>
              <a:rPr lang="en-US" sz="4000" dirty="0">
                <a:solidFill>
                  <a:schemeClr val="bg1"/>
                </a:solidFill>
              </a:rPr>
              <a:t>a </a:t>
            </a:r>
            <a:r>
              <a:rPr lang="en-US" sz="4000" u="sng" dirty="0">
                <a:solidFill>
                  <a:schemeClr val="bg1"/>
                </a:solidFill>
              </a:rPr>
              <a:t>solemn assembly</a:t>
            </a:r>
            <a:r>
              <a:rPr lang="en-US" sz="4000" dirty="0">
                <a:solidFill>
                  <a:schemeClr val="bg1"/>
                </a:solidFill>
              </a:rPr>
              <a:t> to the LORD thy God: thou shalt do no work </a:t>
            </a:r>
            <a:r>
              <a:rPr lang="en-US" sz="4000" i="1" dirty="0">
                <a:solidFill>
                  <a:schemeClr val="bg1"/>
                </a:solidFill>
              </a:rPr>
              <a:t>therein.</a:t>
            </a:r>
            <a:endParaRPr lang="en-US" sz="4000" dirty="0">
              <a:solidFill>
                <a:schemeClr val="bg1"/>
              </a:solidFill>
            </a:endParaRPr>
          </a:p>
          <a:p>
            <a:pPr marL="0" indent="0" algn="ctr">
              <a:buNone/>
            </a:pPr>
            <a:r>
              <a:rPr lang="en-US" sz="4000" i="1" dirty="0">
                <a:solidFill>
                  <a:schemeClr val="bg1"/>
                </a:solidFill>
              </a:rPr>
              <a:t> </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6765094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1" dirty="0">
                <a:solidFill>
                  <a:schemeClr val="bg1"/>
                </a:solidFill>
              </a:rPr>
              <a:t>Eighth – 08066 </a:t>
            </a:r>
            <a:r>
              <a:rPr lang="he-IL" sz="4000" dirty="0">
                <a:solidFill>
                  <a:schemeClr val="bg1"/>
                </a:solidFill>
              </a:rPr>
              <a:t>שְׁמִינִי</a:t>
            </a:r>
            <a:r>
              <a:rPr lang="en-US" sz="4000" dirty="0">
                <a:solidFill>
                  <a:schemeClr val="bg1"/>
                </a:solidFill>
              </a:rPr>
              <a:t> </a:t>
            </a:r>
            <a:r>
              <a:rPr lang="en-US" sz="4000" dirty="0" err="1">
                <a:solidFill>
                  <a:schemeClr val="bg1"/>
                </a:solidFill>
              </a:rPr>
              <a:t>shemiyniy</a:t>
            </a:r>
            <a:r>
              <a:rPr lang="en-US" sz="4000" dirty="0">
                <a:solidFill>
                  <a:schemeClr val="bg1"/>
                </a:solidFill>
              </a:rPr>
              <a:t> {</a:t>
            </a:r>
            <a:r>
              <a:rPr lang="en-US" sz="4000" dirty="0" err="1">
                <a:solidFill>
                  <a:schemeClr val="bg1"/>
                </a:solidFill>
              </a:rPr>
              <a:t>shem</a:t>
            </a:r>
            <a:r>
              <a:rPr lang="en-US" sz="4000" dirty="0">
                <a:solidFill>
                  <a:schemeClr val="bg1"/>
                </a:solidFill>
              </a:rPr>
              <a:t>-</a:t>
            </a:r>
            <a:r>
              <a:rPr lang="en-US" sz="4000" dirty="0" err="1">
                <a:solidFill>
                  <a:schemeClr val="bg1"/>
                </a:solidFill>
              </a:rPr>
              <a:t>ee</a:t>
            </a:r>
            <a:r>
              <a:rPr lang="en-US" sz="4000" dirty="0">
                <a:solidFill>
                  <a:schemeClr val="bg1"/>
                </a:solidFill>
              </a:rPr>
              <a:t>-nee'} </a:t>
            </a:r>
          </a:p>
          <a:p>
            <a:pPr marL="0" indent="0" algn="ctr">
              <a:buNone/>
            </a:pPr>
            <a:r>
              <a:rPr lang="en-US" sz="4000" b="1" dirty="0">
                <a:solidFill>
                  <a:schemeClr val="bg1"/>
                </a:solidFill>
              </a:rPr>
              <a:t>Meaning:  </a:t>
            </a:r>
            <a:r>
              <a:rPr lang="en-US" sz="4000" dirty="0">
                <a:solidFill>
                  <a:schemeClr val="bg1"/>
                </a:solidFill>
              </a:rPr>
              <a:t>1) </a:t>
            </a:r>
            <a:r>
              <a:rPr lang="en-US" sz="4000" b="1" u="sng" dirty="0">
                <a:solidFill>
                  <a:schemeClr val="bg1"/>
                </a:solidFill>
              </a:rPr>
              <a:t>eighth</a:t>
            </a:r>
            <a:r>
              <a:rPr lang="en-US" sz="4000" dirty="0">
                <a:solidFill>
                  <a:schemeClr val="bg1"/>
                </a:solidFill>
              </a:rPr>
              <a:t> (ordinal number) </a:t>
            </a:r>
          </a:p>
          <a:p>
            <a:pPr marL="0" indent="0" algn="ctr">
              <a:buNone/>
            </a:pPr>
            <a:r>
              <a:rPr lang="en-US" sz="4000" b="1" dirty="0">
                <a:solidFill>
                  <a:schemeClr val="bg1"/>
                </a:solidFill>
              </a:rPr>
              <a:t>Usage:  </a:t>
            </a:r>
            <a:r>
              <a:rPr lang="en-US" sz="4000" dirty="0">
                <a:solidFill>
                  <a:schemeClr val="bg1"/>
                </a:solidFill>
              </a:rPr>
              <a:t>AV - eighth 28; 28</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89284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1" dirty="0">
                <a:solidFill>
                  <a:schemeClr val="bg1"/>
                </a:solidFill>
              </a:rPr>
              <a:t>Solemn assembly – 06116 </a:t>
            </a:r>
            <a:r>
              <a:rPr lang="he-IL" sz="4000" dirty="0">
                <a:solidFill>
                  <a:schemeClr val="bg1"/>
                </a:solidFill>
              </a:rPr>
              <a:t>עֲצָרָה</a:t>
            </a:r>
            <a:r>
              <a:rPr lang="en-US" sz="4000" dirty="0">
                <a:solidFill>
                  <a:schemeClr val="bg1"/>
                </a:solidFill>
              </a:rPr>
              <a:t> `</a:t>
            </a:r>
            <a:r>
              <a:rPr lang="en-US" sz="4000" u="sng" dirty="0" err="1">
                <a:solidFill>
                  <a:schemeClr val="bg1"/>
                </a:solidFill>
              </a:rPr>
              <a:t>atsarah</a:t>
            </a:r>
            <a:r>
              <a:rPr lang="en-US" sz="4000" dirty="0">
                <a:solidFill>
                  <a:schemeClr val="bg1"/>
                </a:solidFill>
              </a:rPr>
              <a:t> {</a:t>
            </a:r>
            <a:r>
              <a:rPr lang="en-US" sz="4000" dirty="0" err="1">
                <a:solidFill>
                  <a:schemeClr val="bg1"/>
                </a:solidFill>
              </a:rPr>
              <a:t>ats</a:t>
            </a:r>
            <a:r>
              <a:rPr lang="en-US" sz="4000" dirty="0">
                <a:solidFill>
                  <a:schemeClr val="bg1"/>
                </a:solidFill>
              </a:rPr>
              <a:t>-aw-raw'} or </a:t>
            </a:r>
            <a:r>
              <a:rPr lang="he-IL" sz="4000" dirty="0">
                <a:solidFill>
                  <a:schemeClr val="bg1"/>
                </a:solidFill>
              </a:rPr>
              <a:t>עֲצֶרֶת</a:t>
            </a:r>
            <a:r>
              <a:rPr lang="en-US" sz="4000" dirty="0">
                <a:solidFill>
                  <a:schemeClr val="bg1"/>
                </a:solidFill>
              </a:rPr>
              <a:t> `</a:t>
            </a:r>
            <a:r>
              <a:rPr lang="en-US" sz="4000" u="sng" dirty="0" err="1">
                <a:solidFill>
                  <a:schemeClr val="bg1"/>
                </a:solidFill>
              </a:rPr>
              <a:t>atsereth</a:t>
            </a:r>
            <a:r>
              <a:rPr lang="en-US" sz="4000" dirty="0">
                <a:solidFill>
                  <a:schemeClr val="bg1"/>
                </a:solidFill>
              </a:rPr>
              <a:t> {</a:t>
            </a:r>
            <a:r>
              <a:rPr lang="en-US" sz="4000" dirty="0" err="1">
                <a:solidFill>
                  <a:schemeClr val="bg1"/>
                </a:solidFill>
              </a:rPr>
              <a:t>ats</a:t>
            </a:r>
            <a:r>
              <a:rPr lang="en-US" sz="4000" dirty="0">
                <a:solidFill>
                  <a:schemeClr val="bg1"/>
                </a:solidFill>
              </a:rPr>
              <a:t>-eh'-</a:t>
            </a:r>
            <a:r>
              <a:rPr lang="en-US" sz="4000" dirty="0" err="1">
                <a:solidFill>
                  <a:schemeClr val="bg1"/>
                </a:solidFill>
              </a:rPr>
              <a:t>reth</a:t>
            </a:r>
            <a:r>
              <a:rPr lang="en-US" sz="4000" dirty="0">
                <a:solidFill>
                  <a:schemeClr val="bg1"/>
                </a:solidFill>
              </a:rPr>
              <a:t>} </a:t>
            </a:r>
          </a:p>
          <a:p>
            <a:pPr marL="0" indent="0" algn="ctr">
              <a:buNone/>
            </a:pPr>
            <a:r>
              <a:rPr lang="en-US" sz="4000" b="1" dirty="0">
                <a:solidFill>
                  <a:schemeClr val="bg1"/>
                </a:solidFill>
              </a:rPr>
              <a:t>Meaning:  </a:t>
            </a:r>
            <a:r>
              <a:rPr lang="en-US" sz="4000" dirty="0">
                <a:solidFill>
                  <a:schemeClr val="bg1"/>
                </a:solidFill>
              </a:rPr>
              <a:t>1) assembly, </a:t>
            </a:r>
            <a:r>
              <a:rPr lang="en-US" sz="4000" b="1" u="sng" dirty="0">
                <a:solidFill>
                  <a:schemeClr val="bg1"/>
                </a:solidFill>
              </a:rPr>
              <a:t>solemn assembly</a:t>
            </a:r>
            <a:r>
              <a:rPr lang="en-US" sz="4000" dirty="0">
                <a:solidFill>
                  <a:schemeClr val="bg1"/>
                </a:solidFill>
              </a:rPr>
              <a:t> 1a) assembly (sacred or festive meeting) 1b) assemblage, company, group </a:t>
            </a:r>
          </a:p>
          <a:p>
            <a:pPr marL="0" indent="0" algn="ctr">
              <a:buNone/>
            </a:pPr>
            <a:r>
              <a:rPr lang="en-US" sz="4000" b="1" dirty="0">
                <a:solidFill>
                  <a:schemeClr val="bg1"/>
                </a:solidFill>
              </a:rPr>
              <a:t>Usage:  </a:t>
            </a:r>
            <a:r>
              <a:rPr lang="en-US" sz="4000" dirty="0">
                <a:solidFill>
                  <a:schemeClr val="bg1"/>
                </a:solidFill>
              </a:rPr>
              <a:t>AV - </a:t>
            </a:r>
            <a:r>
              <a:rPr lang="en-US" sz="4000" b="1" u="sng" dirty="0">
                <a:solidFill>
                  <a:schemeClr val="bg1"/>
                </a:solidFill>
              </a:rPr>
              <a:t>solemn assembly</a:t>
            </a:r>
            <a:r>
              <a:rPr lang="en-US" sz="4000" dirty="0">
                <a:solidFill>
                  <a:schemeClr val="bg1"/>
                </a:solidFill>
              </a:rPr>
              <a:t> 9, solemn meeting 1, assembly 1; 11</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993624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Nu 29:35</a:t>
            </a:r>
            <a:r>
              <a:rPr lang="en-US" sz="4000" dirty="0">
                <a:solidFill>
                  <a:schemeClr val="bg1"/>
                </a:solidFill>
              </a:rPr>
              <a:t> On the eighth day ye shall have a solemn assembly: ye shall do no servile work </a:t>
            </a:r>
            <a:r>
              <a:rPr lang="en-US" sz="4000" i="1" dirty="0">
                <a:solidFill>
                  <a:schemeClr val="bg1"/>
                </a:solidFill>
              </a:rPr>
              <a:t>therein: </a:t>
            </a:r>
            <a:endParaRPr lang="en-US" sz="4000" dirty="0">
              <a:solidFill>
                <a:schemeClr val="bg1"/>
              </a:solidFill>
            </a:endParaRPr>
          </a:p>
          <a:p>
            <a:pPr marL="0" indent="0" algn="ctr">
              <a:buNone/>
            </a:pPr>
            <a:r>
              <a:rPr lang="en-US" sz="4000" baseline="30000" dirty="0">
                <a:solidFill>
                  <a:schemeClr val="bg1"/>
                </a:solidFill>
              </a:rPr>
              <a:t>Nu 29:36</a:t>
            </a:r>
            <a:r>
              <a:rPr lang="en-US" sz="4000" dirty="0">
                <a:solidFill>
                  <a:schemeClr val="bg1"/>
                </a:solidFill>
              </a:rPr>
              <a:t> But ye shall offer a burnt offering, a sacrifice made by fire, of a sweet </a:t>
            </a:r>
            <a:r>
              <a:rPr lang="en-US" sz="4000" dirty="0" err="1">
                <a:solidFill>
                  <a:schemeClr val="bg1"/>
                </a:solidFill>
              </a:rPr>
              <a:t>savour</a:t>
            </a:r>
            <a:r>
              <a:rPr lang="en-US" sz="4000" dirty="0">
                <a:solidFill>
                  <a:schemeClr val="bg1"/>
                </a:solidFill>
              </a:rPr>
              <a:t> unto the LORD: one bullock, one ram, seven lambs of the first year without blemish: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70134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Nu 29:37</a:t>
            </a:r>
            <a:r>
              <a:rPr lang="en-US" sz="4000" dirty="0">
                <a:solidFill>
                  <a:schemeClr val="bg1"/>
                </a:solidFill>
              </a:rPr>
              <a:t> Their </a:t>
            </a:r>
            <a:r>
              <a:rPr lang="en-US" sz="4000" u="sng" dirty="0">
                <a:solidFill>
                  <a:schemeClr val="bg1"/>
                </a:solidFill>
              </a:rPr>
              <a:t>meat offering</a:t>
            </a:r>
            <a:r>
              <a:rPr lang="en-US" sz="4000" dirty="0">
                <a:solidFill>
                  <a:schemeClr val="bg1"/>
                </a:solidFill>
              </a:rPr>
              <a:t> and their </a:t>
            </a:r>
            <a:r>
              <a:rPr lang="en-US" sz="4000" u="sng" dirty="0">
                <a:solidFill>
                  <a:schemeClr val="bg1"/>
                </a:solidFill>
              </a:rPr>
              <a:t>drink offerings</a:t>
            </a:r>
            <a:r>
              <a:rPr lang="en-US" sz="4000" dirty="0">
                <a:solidFill>
                  <a:schemeClr val="bg1"/>
                </a:solidFill>
              </a:rPr>
              <a:t> for the bullock, for the ram, and for the lambs, </a:t>
            </a:r>
            <a:r>
              <a:rPr lang="en-US" sz="4000" i="1" dirty="0">
                <a:solidFill>
                  <a:schemeClr val="bg1"/>
                </a:solidFill>
              </a:rPr>
              <a:t>shall be </a:t>
            </a:r>
            <a:r>
              <a:rPr lang="en-US" sz="4000" dirty="0">
                <a:solidFill>
                  <a:schemeClr val="bg1"/>
                </a:solidFill>
              </a:rPr>
              <a:t>according to their number, after the manner: </a:t>
            </a:r>
          </a:p>
          <a:p>
            <a:pPr marL="0" indent="0" algn="ctr">
              <a:buNone/>
            </a:pPr>
            <a:r>
              <a:rPr lang="en-US" sz="4000" baseline="30000" dirty="0">
                <a:solidFill>
                  <a:schemeClr val="bg1"/>
                </a:solidFill>
              </a:rPr>
              <a:t>Nu 29:38</a:t>
            </a:r>
            <a:r>
              <a:rPr lang="en-US" sz="4000" dirty="0">
                <a:solidFill>
                  <a:schemeClr val="bg1"/>
                </a:solidFill>
              </a:rPr>
              <a:t> And one goat </a:t>
            </a:r>
            <a:r>
              <a:rPr lang="en-US" sz="4000" i="1" dirty="0">
                <a:solidFill>
                  <a:schemeClr val="bg1"/>
                </a:solidFill>
              </a:rPr>
              <a:t>for </a:t>
            </a:r>
            <a:r>
              <a:rPr lang="en-US" sz="4000" dirty="0">
                <a:solidFill>
                  <a:schemeClr val="bg1"/>
                </a:solidFill>
              </a:rPr>
              <a:t>a sin offering; beside the continual burnt offering, and his </a:t>
            </a:r>
            <a:r>
              <a:rPr lang="en-US" sz="4000" u="sng" dirty="0">
                <a:solidFill>
                  <a:schemeClr val="bg1"/>
                </a:solidFill>
              </a:rPr>
              <a:t>meat offering</a:t>
            </a:r>
            <a:r>
              <a:rPr lang="en-US" sz="4000" dirty="0">
                <a:solidFill>
                  <a:schemeClr val="bg1"/>
                </a:solidFill>
              </a:rPr>
              <a:t>, and his </a:t>
            </a:r>
            <a:r>
              <a:rPr lang="en-US" sz="4000" u="sng" dirty="0">
                <a:solidFill>
                  <a:schemeClr val="bg1"/>
                </a:solidFill>
              </a:rPr>
              <a:t>drink offering</a:t>
            </a: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674528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Nu 29:39</a:t>
            </a:r>
            <a:r>
              <a:rPr lang="en-US" sz="4000" dirty="0">
                <a:solidFill>
                  <a:schemeClr val="bg1"/>
                </a:solidFill>
              </a:rPr>
              <a:t> These </a:t>
            </a:r>
            <a:r>
              <a:rPr lang="en-US" sz="4000" i="1" dirty="0">
                <a:solidFill>
                  <a:schemeClr val="bg1"/>
                </a:solidFill>
              </a:rPr>
              <a:t>things </a:t>
            </a:r>
            <a:r>
              <a:rPr lang="en-US" sz="4000" dirty="0">
                <a:solidFill>
                  <a:schemeClr val="bg1"/>
                </a:solidFill>
              </a:rPr>
              <a:t>ye shall do unto the LORD in your set feasts, beside your vows, and your freewill offerings, for your burnt offerings, and for your </a:t>
            </a:r>
            <a:r>
              <a:rPr lang="en-US" sz="4000" u="sng" dirty="0">
                <a:solidFill>
                  <a:schemeClr val="bg1"/>
                </a:solidFill>
              </a:rPr>
              <a:t>meat offerings</a:t>
            </a:r>
            <a:r>
              <a:rPr lang="en-US" sz="4000" dirty="0">
                <a:solidFill>
                  <a:schemeClr val="bg1"/>
                </a:solidFill>
              </a:rPr>
              <a:t>, and for your </a:t>
            </a:r>
            <a:r>
              <a:rPr lang="en-US" sz="4000" u="sng" dirty="0">
                <a:solidFill>
                  <a:schemeClr val="bg1"/>
                </a:solidFill>
              </a:rPr>
              <a:t>drink offerings</a:t>
            </a:r>
            <a:r>
              <a:rPr lang="en-US" sz="4000" dirty="0">
                <a:solidFill>
                  <a:schemeClr val="bg1"/>
                </a:solidFill>
              </a:rPr>
              <a:t>, and for your peace offerings. </a:t>
            </a:r>
          </a:p>
          <a:p>
            <a:pPr marL="0" indent="0" algn="ctr">
              <a:buNone/>
            </a:pPr>
            <a:r>
              <a:rPr lang="en-US" sz="4000" baseline="30000" dirty="0">
                <a:solidFill>
                  <a:schemeClr val="bg1"/>
                </a:solidFill>
              </a:rPr>
              <a:t>Nu 29:40</a:t>
            </a:r>
            <a:r>
              <a:rPr lang="en-US" sz="4000" dirty="0">
                <a:solidFill>
                  <a:schemeClr val="bg1"/>
                </a:solidFill>
              </a:rPr>
              <a:t> And Moses told the children of Israel according to all that the LORD commanded Moses.</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9729188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lnSpc>
                <a:spcPct val="120000"/>
              </a:lnSpc>
              <a:spcBef>
                <a:spcPts val="0"/>
              </a:spcBef>
              <a:buNone/>
            </a:pPr>
            <a:r>
              <a:rPr lang="en-US" sz="4000" dirty="0">
                <a:solidFill>
                  <a:schemeClr val="bg1"/>
                </a:solidFill>
              </a:rPr>
              <a:t>The Solemn Assembly of the Eighth Day, or Eighth Day Solemn Assembly, or </a:t>
            </a:r>
          </a:p>
          <a:p>
            <a:pPr marL="0" indent="0" algn="ctr">
              <a:lnSpc>
                <a:spcPct val="120000"/>
              </a:lnSpc>
              <a:spcBef>
                <a:spcPts val="0"/>
              </a:spcBef>
              <a:buNone/>
            </a:pPr>
            <a:r>
              <a:rPr lang="en-US" sz="4000" dirty="0">
                <a:solidFill>
                  <a:schemeClr val="bg1"/>
                </a:solidFill>
              </a:rPr>
              <a:t>Eighth Assembly</a:t>
            </a:r>
          </a:p>
          <a:p>
            <a:pPr marL="0" indent="0" algn="ctr">
              <a:buNone/>
            </a:pPr>
            <a:r>
              <a:rPr lang="en-US" sz="1600" dirty="0">
                <a:solidFill>
                  <a:schemeClr val="bg1"/>
                </a:solidFill>
              </a:rPr>
              <a:t> </a:t>
            </a:r>
          </a:p>
          <a:p>
            <a:pPr marL="0" indent="0" algn="ctr">
              <a:buNone/>
            </a:pPr>
            <a:r>
              <a:rPr lang="en-US" sz="4000" dirty="0">
                <a:solidFill>
                  <a:schemeClr val="bg1"/>
                </a:solidFill>
              </a:rPr>
              <a:t>Looking at how the modern Jews practice and celebrate the Feasts and teaching it, instead of looking at what is written in Scripture and teaching what is written, has created much confusion for the Saints.</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496860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algn="ctr"/>
            <a:r>
              <a:rPr lang="en-US" sz="4000" dirty="0">
                <a:solidFill>
                  <a:schemeClr val="bg1"/>
                </a:solidFill>
              </a:rPr>
              <a:t>Please Subscribe for updates on our Website. </a:t>
            </a:r>
          </a:p>
          <a:p>
            <a:pPr algn="ctr"/>
            <a:r>
              <a:rPr lang="en-US" sz="4000" dirty="0">
                <a:solidFill>
                  <a:schemeClr val="bg1"/>
                </a:solidFill>
              </a:rPr>
              <a:t>Watch us on YouTube. </a:t>
            </a:r>
          </a:p>
          <a:p>
            <a:pPr algn="ctr"/>
            <a:r>
              <a:rPr lang="en-US" sz="4000" dirty="0">
                <a:solidFill>
                  <a:schemeClr val="bg1"/>
                </a:solidFill>
              </a:rPr>
              <a:t>Follow us on Facebook and the other Social Media networks. </a:t>
            </a:r>
          </a:p>
          <a:p>
            <a:pPr algn="ctr"/>
            <a:r>
              <a:rPr lang="en-US" sz="4000" dirty="0">
                <a:solidFill>
                  <a:schemeClr val="bg1"/>
                </a:solidFill>
              </a:rPr>
              <a:t>Please Like and Share our videos and posts.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0185516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This confusion has found its way into the teachings of Yeshua found in John 7.</a:t>
            </a:r>
          </a:p>
          <a:p>
            <a:pPr marL="0" indent="0" algn="ctr">
              <a:buNone/>
            </a:pPr>
            <a:r>
              <a:rPr lang="en-US" sz="4000" dirty="0">
                <a:solidFill>
                  <a:schemeClr val="bg1"/>
                </a:solidFill>
              </a:rPr>
              <a:t> </a:t>
            </a:r>
            <a:r>
              <a:rPr lang="en-US" sz="4000" baseline="30000" dirty="0" err="1">
                <a:solidFill>
                  <a:schemeClr val="bg1"/>
                </a:solidFill>
              </a:rPr>
              <a:t>Jn</a:t>
            </a:r>
            <a:r>
              <a:rPr lang="en-US" sz="4000" baseline="30000" dirty="0">
                <a:solidFill>
                  <a:schemeClr val="bg1"/>
                </a:solidFill>
              </a:rPr>
              <a:t> 7:37</a:t>
            </a:r>
            <a:r>
              <a:rPr lang="en-US" sz="4000" dirty="0">
                <a:solidFill>
                  <a:schemeClr val="bg1"/>
                </a:solidFill>
              </a:rPr>
              <a:t> </a:t>
            </a:r>
            <a:r>
              <a:rPr lang="en-US" sz="4000" u="sng" dirty="0">
                <a:solidFill>
                  <a:schemeClr val="bg1"/>
                </a:solidFill>
              </a:rPr>
              <a:t>In the last day</a:t>
            </a:r>
            <a:r>
              <a:rPr lang="en-US" sz="4000" dirty="0">
                <a:solidFill>
                  <a:schemeClr val="bg1"/>
                </a:solidFill>
              </a:rPr>
              <a:t>, that great </a:t>
            </a:r>
            <a:r>
              <a:rPr lang="en-US" sz="4000" i="1" dirty="0">
                <a:solidFill>
                  <a:schemeClr val="bg1"/>
                </a:solidFill>
              </a:rPr>
              <a:t>day </a:t>
            </a:r>
            <a:r>
              <a:rPr lang="en-US" sz="4000" dirty="0">
                <a:solidFill>
                  <a:schemeClr val="bg1"/>
                </a:solidFill>
              </a:rPr>
              <a:t>of the feast, </a:t>
            </a:r>
            <a:r>
              <a:rPr lang="en-US" sz="4000" dirty="0" err="1">
                <a:solidFill>
                  <a:schemeClr val="bg1"/>
                </a:solidFill>
              </a:rPr>
              <a:t>Yeshua</a:t>
            </a:r>
            <a:r>
              <a:rPr lang="en-US" sz="4000" dirty="0">
                <a:solidFill>
                  <a:schemeClr val="bg1"/>
                </a:solidFill>
              </a:rPr>
              <a:t> stood and cried, saying, If any man thirst, let him </a:t>
            </a:r>
            <a:r>
              <a:rPr lang="en-US" sz="4000" u="sng" dirty="0">
                <a:solidFill>
                  <a:schemeClr val="bg1"/>
                </a:solidFill>
              </a:rPr>
              <a:t>come unto me, and drink</a:t>
            </a:r>
            <a:r>
              <a:rPr lang="en-US" sz="4000" dirty="0">
                <a:solidFill>
                  <a:schemeClr val="bg1"/>
                </a:solidFill>
              </a:rPr>
              <a:t>.</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1958801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To conclude that the last day of the Feast is the Eighth Day is to read into the verse something that is not clearly stated (eisegesis).</a:t>
            </a:r>
          </a:p>
          <a:p>
            <a:pPr marL="0" indent="0" algn="ctr">
              <a:buNone/>
            </a:pPr>
            <a:r>
              <a:rPr lang="en-US" sz="4000" dirty="0">
                <a:solidFill>
                  <a:schemeClr val="bg1"/>
                </a:solidFill>
              </a:rPr>
              <a:t>If the Eighth Day is a one-day event, to call it the last day suggests that the event is more than one day.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9020496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4040035"/>
          </a:xfrm>
        </p:spPr>
        <p:txBody>
          <a:bodyPr>
            <a:normAutofit fontScale="77500" lnSpcReduction="20000"/>
          </a:bodyPr>
          <a:lstStyle/>
          <a:p>
            <a:pPr marL="0" indent="0" algn="ctr">
              <a:buNone/>
            </a:pPr>
            <a:r>
              <a:rPr lang="en-US" sz="4000" dirty="0">
                <a:solidFill>
                  <a:schemeClr val="bg1"/>
                </a:solidFill>
              </a:rPr>
              <a:t>Therefore, it is only logical to conclude the last day refers to the last day of Tabernacles, a seven-day event.  The last day would be the seventh day, not the eighth day, since Tabernacles is only seven days.</a:t>
            </a:r>
          </a:p>
          <a:p>
            <a:pPr marL="0" indent="0" algn="ctr">
              <a:buNone/>
            </a:pPr>
            <a:r>
              <a:rPr lang="en-US" sz="4000" dirty="0">
                <a:solidFill>
                  <a:schemeClr val="bg1"/>
                </a:solidFill>
              </a:rPr>
              <a:t> </a:t>
            </a:r>
          </a:p>
          <a:p>
            <a:pPr marL="0" indent="0" algn="ctr">
              <a:buNone/>
            </a:pPr>
            <a:r>
              <a:rPr lang="en-US" sz="4000" dirty="0">
                <a:solidFill>
                  <a:schemeClr val="bg1"/>
                </a:solidFill>
              </a:rPr>
              <a:t>To get eight days out of seven days is not only illogical and fuzzy math, but it also strongly suggest you can’t count to seven.</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323698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Throw into the mix Jewish terms, not found in the Bible, that have Jewish definitions.  This only adds to the confusion causing Messianic teachers to have to explain something that is not in the Bible, while teaching from the Bible, and therefore somehow inserting it into the teaching of Scripture. It is a clever trick of the devil.</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235188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There is no reference to a “last great day” pertaining to any of the Feasts, certainly not Tabernacles or The Eighth Day.</a:t>
            </a:r>
          </a:p>
          <a:p>
            <a:pPr marL="0" indent="0" algn="ctr">
              <a:buNone/>
            </a:pPr>
            <a:r>
              <a:rPr lang="en-US" sz="4000" dirty="0">
                <a:solidFill>
                  <a:schemeClr val="bg1"/>
                </a:solidFill>
              </a:rPr>
              <a:t> </a:t>
            </a:r>
          </a:p>
          <a:p>
            <a:pPr marL="0" indent="0" algn="ctr">
              <a:buNone/>
            </a:pPr>
            <a:r>
              <a:rPr lang="en-US" sz="4000" dirty="0">
                <a:solidFill>
                  <a:schemeClr val="bg1"/>
                </a:solidFill>
              </a:rPr>
              <a:t>The only reference to a Rabbah in Torah is the capital city of the Ammonites.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6864952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err="1">
                <a:solidFill>
                  <a:schemeClr val="bg1"/>
                </a:solidFill>
              </a:rPr>
              <a:t>Dt</a:t>
            </a:r>
            <a:r>
              <a:rPr lang="en-US" sz="4000" baseline="30000" dirty="0">
                <a:solidFill>
                  <a:schemeClr val="bg1"/>
                </a:solidFill>
              </a:rPr>
              <a:t> 3:11</a:t>
            </a:r>
            <a:r>
              <a:rPr lang="en-US" sz="4000" dirty="0">
                <a:solidFill>
                  <a:schemeClr val="bg1"/>
                </a:solidFill>
              </a:rPr>
              <a:t> For only </a:t>
            </a:r>
            <a:r>
              <a:rPr lang="en-US" sz="4000" dirty="0" err="1">
                <a:solidFill>
                  <a:schemeClr val="bg1"/>
                </a:solidFill>
              </a:rPr>
              <a:t>Og</a:t>
            </a:r>
            <a:r>
              <a:rPr lang="en-US" sz="4000" dirty="0">
                <a:solidFill>
                  <a:schemeClr val="bg1"/>
                </a:solidFill>
              </a:rPr>
              <a:t> king of Bashan remained of the remnant of giants; behold, his bedstead </a:t>
            </a:r>
            <a:r>
              <a:rPr lang="en-US" sz="4000" i="1" dirty="0">
                <a:solidFill>
                  <a:schemeClr val="bg1"/>
                </a:solidFill>
              </a:rPr>
              <a:t>was </a:t>
            </a:r>
            <a:r>
              <a:rPr lang="en-US" sz="4000" dirty="0">
                <a:solidFill>
                  <a:schemeClr val="bg1"/>
                </a:solidFill>
              </a:rPr>
              <a:t>a bedstead of iron; </a:t>
            </a:r>
            <a:r>
              <a:rPr lang="en-US" sz="4000" i="1" dirty="0">
                <a:solidFill>
                  <a:schemeClr val="bg1"/>
                </a:solidFill>
              </a:rPr>
              <a:t>is </a:t>
            </a:r>
            <a:r>
              <a:rPr lang="en-US" sz="4000" dirty="0">
                <a:solidFill>
                  <a:schemeClr val="bg1"/>
                </a:solidFill>
              </a:rPr>
              <a:t>it not in </a:t>
            </a:r>
            <a:r>
              <a:rPr lang="en-US" sz="4000" u="sng" dirty="0" err="1">
                <a:solidFill>
                  <a:schemeClr val="bg1"/>
                </a:solidFill>
              </a:rPr>
              <a:t>Rabbath</a:t>
            </a:r>
            <a:r>
              <a:rPr lang="en-US" sz="4000" dirty="0">
                <a:solidFill>
                  <a:schemeClr val="bg1"/>
                </a:solidFill>
              </a:rPr>
              <a:t> of the children of Ammon? nine cubits </a:t>
            </a:r>
            <a:r>
              <a:rPr lang="en-US" sz="4000" i="1" dirty="0">
                <a:solidFill>
                  <a:schemeClr val="bg1"/>
                </a:solidFill>
              </a:rPr>
              <a:t>was </a:t>
            </a:r>
            <a:r>
              <a:rPr lang="en-US" sz="4000" dirty="0">
                <a:solidFill>
                  <a:schemeClr val="bg1"/>
                </a:solidFill>
              </a:rPr>
              <a:t>the length thereof, and four cubits the breadth of it, after the cubit of a man.</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8150751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How is it that many Messianic and Hebrew Roots people find themselves using Jewish words not found in the Bible as though they were?</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7947247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algn="ctr"/>
            <a:r>
              <a:rPr lang="en-US" sz="4000" dirty="0">
                <a:solidFill>
                  <a:schemeClr val="bg1"/>
                </a:solidFill>
              </a:rPr>
              <a:t>Hoshana Rabah is not in Scripture.</a:t>
            </a:r>
          </a:p>
          <a:p>
            <a:pPr algn="ctr"/>
            <a:r>
              <a:rPr lang="en-US" sz="4000" dirty="0" err="1">
                <a:solidFill>
                  <a:schemeClr val="bg1"/>
                </a:solidFill>
              </a:rPr>
              <a:t>Tishrei</a:t>
            </a:r>
            <a:r>
              <a:rPr lang="en-US" sz="4000" dirty="0">
                <a:solidFill>
                  <a:schemeClr val="bg1"/>
                </a:solidFill>
              </a:rPr>
              <a:t> is not found in Scripture.</a:t>
            </a:r>
          </a:p>
          <a:p>
            <a:pPr algn="ctr"/>
            <a:r>
              <a:rPr lang="en-US" sz="4000" dirty="0">
                <a:solidFill>
                  <a:schemeClr val="bg1"/>
                </a:solidFill>
              </a:rPr>
              <a:t>Rosh </a:t>
            </a:r>
            <a:r>
              <a:rPr lang="en-US" sz="4000" dirty="0" err="1">
                <a:solidFill>
                  <a:schemeClr val="bg1"/>
                </a:solidFill>
              </a:rPr>
              <a:t>Hoshanah</a:t>
            </a:r>
            <a:r>
              <a:rPr lang="en-US" sz="4000" dirty="0">
                <a:solidFill>
                  <a:schemeClr val="bg1"/>
                </a:solidFill>
              </a:rPr>
              <a:t> </a:t>
            </a:r>
            <a:r>
              <a:rPr lang="en-US" sz="4000" b="1" u="sng" dirty="0">
                <a:solidFill>
                  <a:schemeClr val="bg1"/>
                </a:solidFill>
              </a:rPr>
              <a:t>in the seventh month</a:t>
            </a:r>
            <a:r>
              <a:rPr lang="en-US" sz="4000" dirty="0">
                <a:solidFill>
                  <a:schemeClr val="bg1"/>
                </a:solidFill>
              </a:rPr>
              <a:t> is not in Scripture.</a:t>
            </a:r>
          </a:p>
          <a:p>
            <a:pPr algn="ctr"/>
            <a:r>
              <a:rPr lang="en-US" sz="4000" dirty="0">
                <a:solidFill>
                  <a:schemeClr val="bg1"/>
                </a:solidFill>
              </a:rPr>
              <a:t>Simchat Torah is not in Scripture.</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3230203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err="1">
                <a:solidFill>
                  <a:schemeClr val="bg1"/>
                </a:solidFill>
              </a:rPr>
              <a:t>Simchat</a:t>
            </a:r>
            <a:r>
              <a:rPr lang="en-US" sz="4000" dirty="0">
                <a:solidFill>
                  <a:schemeClr val="bg1"/>
                </a:solidFill>
              </a:rPr>
              <a:t> Torah is completely Jewish, a celebration of the conclusion of one and the beginning of another annual cycle of readings from the Torah (Torah portions).</a:t>
            </a:r>
          </a:p>
          <a:p>
            <a:pPr marL="0" indent="0" algn="ctr">
              <a:buNone/>
            </a:pP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6543908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Torah portions are a product of Judaism designed to put and keep the religious Jews on the same page, in unity in the readings and practices.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265678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At the end of today’s Teaching, you will be able to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Ask Questions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Receive Prayer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3. Give your Tithes and Offerings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4285705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Those who follow Torah portion reading cycles are most likely to follow the Jewish calendar and celebrate the Feasts in unity with Judaism, the religion of the Jews.</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7835399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The cry for unity is a religious trap to come under Judaism and not come under Messiah Yeshua. You cannot follow or practice Judaism and follow Messiah for you will be forced to mix traditions with truth and thereby nullifying or compromising truth, another clever trick of the devil.</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98188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The cleverest of all tricks of the enemy is to first get you to disregard what is written and to exchange it for something not written as though it was.</a:t>
            </a:r>
          </a:p>
          <a:p>
            <a:pPr marL="0" indent="0" algn="ctr">
              <a:buNone/>
            </a:pPr>
            <a:r>
              <a:rPr lang="en-US" sz="4000" dirty="0">
                <a:solidFill>
                  <a:schemeClr val="bg1"/>
                </a:solidFill>
              </a:rPr>
              <a:t> </a:t>
            </a:r>
          </a:p>
          <a:p>
            <a:pPr marL="0" indent="0" algn="ctr">
              <a:buNone/>
            </a:pPr>
            <a:r>
              <a:rPr lang="en-US" sz="4000" dirty="0">
                <a:solidFill>
                  <a:schemeClr val="bg1"/>
                </a:solidFill>
              </a:rPr>
              <a:t>Do not be ignorant brethren …</a:t>
            </a:r>
          </a:p>
          <a:p>
            <a:pPr marL="0" indent="0" algn="ctr">
              <a:buNone/>
            </a:pP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3882680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475989"/>
            <a:ext cx="7334250" cy="4183693"/>
          </a:xfrm>
        </p:spPr>
        <p:txBody>
          <a:bodyPr>
            <a:normAutofit fontScale="85000" lnSpcReduction="10000"/>
          </a:bodyPr>
          <a:lstStyle/>
          <a:p>
            <a:pPr marL="0" indent="0" algn="ctr">
              <a:buNone/>
            </a:pPr>
            <a:r>
              <a:rPr lang="en-US" sz="4000" dirty="0">
                <a:solidFill>
                  <a:schemeClr val="bg1"/>
                </a:solidFill>
                <a:latin typeface="Helvetica" pitchFamily="34" charset="0"/>
                <a:cs typeface="Helvetica" pitchFamily="34" charset="0"/>
              </a:rPr>
              <a:t>It is vitally important that We, </a:t>
            </a:r>
          </a:p>
          <a:p>
            <a:pPr marL="0" indent="0" algn="ctr">
              <a:buNone/>
            </a:pPr>
            <a:r>
              <a:rPr lang="en-US" sz="4000" dirty="0">
                <a:solidFill>
                  <a:schemeClr val="bg1"/>
                </a:solidFill>
                <a:latin typeface="Helvetica" pitchFamily="34" charset="0"/>
                <a:cs typeface="Helvetica" pitchFamily="34" charset="0"/>
              </a:rPr>
              <a:t>The People Of YeHoVaH,</a:t>
            </a:r>
          </a:p>
          <a:p>
            <a:pPr marL="0" indent="0" algn="ctr">
              <a:buNone/>
            </a:pPr>
            <a:r>
              <a:rPr lang="en-US" sz="4000" dirty="0">
                <a:solidFill>
                  <a:schemeClr val="bg1"/>
                </a:solidFill>
                <a:latin typeface="Helvetica" pitchFamily="34" charset="0"/>
                <a:cs typeface="Helvetica" pitchFamily="34" charset="0"/>
              </a:rPr>
              <a:t>purge ourselves of Jewish traditions, trappings, and practices that obscure YeHoVaH’s Word causing us to practice things not in Scripture, while ignoring those things that are in Scripture.</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2280890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latin typeface="Helvetica" pitchFamily="34" charset="0"/>
                <a:cs typeface="Helvetica" pitchFamily="34" charset="0"/>
              </a:rPr>
              <a:t>Let this coming New Year’s Feast Cycle be the year you make the commitment to make all the Pilgrimage Feasts and celebrate with your Brothers and Sisters in the place YeHoVaH has called you to!</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2447067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latin typeface="Helvetica" pitchFamily="34" charset="0"/>
                <a:cs typeface="Helvetica" pitchFamily="34" charset="0"/>
              </a:rPr>
              <a:t>Now is the time to start saving that Second Tithe so you can join us for the Early Feasts.</a:t>
            </a:r>
          </a:p>
          <a:p>
            <a:pPr marL="0" indent="0" algn="ctr">
              <a:buNone/>
            </a:pPr>
            <a:r>
              <a:rPr lang="en-US" sz="4000" dirty="0">
                <a:solidFill>
                  <a:schemeClr val="bg1"/>
                </a:solidFill>
                <a:latin typeface="Helvetica" pitchFamily="34" charset="0"/>
                <a:cs typeface="Helvetica" pitchFamily="34" charset="0"/>
              </a:rPr>
              <a:t>Let us keep the Feasts of YeHoVaH and </a:t>
            </a:r>
          </a:p>
          <a:p>
            <a:pPr marL="0" indent="0" algn="ctr">
              <a:buNone/>
            </a:pPr>
            <a:r>
              <a:rPr lang="en-US" sz="4000" dirty="0">
                <a:solidFill>
                  <a:schemeClr val="bg1"/>
                </a:solidFill>
                <a:latin typeface="Helvetica" pitchFamily="34" charset="0"/>
                <a:cs typeface="Helvetica" pitchFamily="34" charset="0"/>
              </a:rPr>
              <a:t>Never Forget!</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9417134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latin typeface="Helvetica" pitchFamily="34" charset="0"/>
                <a:cs typeface="Helvetica" pitchFamily="34" charset="0"/>
              </a:rPr>
              <a:t>The Third-Year Tithe Prayer</a:t>
            </a:r>
          </a:p>
          <a:p>
            <a:pPr marL="0" indent="0" algn="ctr">
              <a:buNone/>
            </a:pPr>
            <a:endParaRPr lang="en-US" sz="4000" dirty="0">
              <a:solidFill>
                <a:schemeClr val="bg1"/>
              </a:solidFill>
            </a:endParaRPr>
          </a:p>
          <a:p>
            <a:pPr marL="0" indent="0" algn="ctr">
              <a:buNone/>
            </a:pPr>
            <a:r>
              <a:rPr lang="en-US" sz="4000" baseline="30000" dirty="0" err="1">
                <a:solidFill>
                  <a:schemeClr val="bg1"/>
                </a:solidFill>
              </a:rPr>
              <a:t>Dt</a:t>
            </a:r>
            <a:r>
              <a:rPr lang="en-US" sz="4000" baseline="30000" dirty="0">
                <a:solidFill>
                  <a:schemeClr val="bg1"/>
                </a:solidFill>
              </a:rPr>
              <a:t> 26:12</a:t>
            </a:r>
            <a:r>
              <a:rPr lang="en-US" sz="4000" dirty="0">
                <a:solidFill>
                  <a:schemeClr val="bg1"/>
                </a:solidFill>
              </a:rPr>
              <a:t> When you have finished setting aside a tenth of all your produce in the third year, the year of the tithe, you shall give it to the Levite, the alien, the fatherless and the widow, so that they may eat in your towns and be satisfied.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2929319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err="1">
                <a:solidFill>
                  <a:schemeClr val="bg1"/>
                </a:solidFill>
              </a:rPr>
              <a:t>Dt</a:t>
            </a:r>
            <a:r>
              <a:rPr lang="en-US" sz="4000" baseline="30000" dirty="0">
                <a:solidFill>
                  <a:schemeClr val="bg1"/>
                </a:solidFill>
              </a:rPr>
              <a:t> 26:13</a:t>
            </a:r>
            <a:r>
              <a:rPr lang="en-US" sz="4000" dirty="0">
                <a:solidFill>
                  <a:schemeClr val="bg1"/>
                </a:solidFill>
              </a:rPr>
              <a:t> Then say to the LORD your God: “I have removed from my house the sacred portion and have given it to the Levite, the alien, the fatherless and the widow, according to all you commanded. I have not turned aside from your commands nor have I forgotten any of them.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941114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err="1">
                <a:solidFill>
                  <a:schemeClr val="bg1"/>
                </a:solidFill>
              </a:rPr>
              <a:t>Dt</a:t>
            </a:r>
            <a:r>
              <a:rPr lang="en-US" sz="4000" baseline="30000" dirty="0">
                <a:solidFill>
                  <a:schemeClr val="bg1"/>
                </a:solidFill>
              </a:rPr>
              <a:t> 26:14</a:t>
            </a:r>
            <a:r>
              <a:rPr lang="en-US" sz="4000" dirty="0">
                <a:solidFill>
                  <a:schemeClr val="bg1"/>
                </a:solidFill>
              </a:rPr>
              <a:t> I have not eaten any of the sacred portion while I was in mourning, nor have I removed any of it while I was unclean, nor have I offered any of it to the dead. I have obeyed the LORD my God; I have done everything you commanded me.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634672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err="1">
                <a:solidFill>
                  <a:schemeClr val="bg1"/>
                </a:solidFill>
              </a:rPr>
              <a:t>Dt</a:t>
            </a:r>
            <a:r>
              <a:rPr lang="en-US" sz="4000" baseline="30000" dirty="0">
                <a:solidFill>
                  <a:schemeClr val="bg1"/>
                </a:solidFill>
              </a:rPr>
              <a:t> 26:15</a:t>
            </a:r>
            <a:r>
              <a:rPr lang="en-US" sz="4000" dirty="0">
                <a:solidFill>
                  <a:schemeClr val="bg1"/>
                </a:solidFill>
              </a:rPr>
              <a:t> Look down from heaven, your holy dwelling place, and bless your people Israel and the land you have given us as you promised on oath to our forefathers, a land flowing with milk and honey.” </a:t>
            </a: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455758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1" dirty="0">
                <a:solidFill>
                  <a:schemeClr val="bg1"/>
                </a:solidFill>
                <a:latin typeface="Helvetica" panose="020B0604020202020204" pitchFamily="34" charset="0"/>
                <a:cs typeface="Helvetica" panose="020B0604020202020204" pitchFamily="34" charset="0"/>
              </a:rPr>
              <a:t>The Vision of House of Israel is to be: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 Worshipping People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(John 4:23-24)</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An Evangelistic Community</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(Acts 2:42-47)</a:t>
            </a:r>
            <a:br>
              <a:rPr lang="en-US" sz="4000" dirty="0">
                <a:solidFill>
                  <a:schemeClr val="bg1"/>
                </a:solidFill>
                <a:latin typeface="Helvetica" pitchFamily="34" charset="0"/>
                <a:cs typeface="Helvetica" pitchFamily="34" charset="0"/>
              </a:rPr>
            </a:b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5750479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latin typeface="Helvetica" pitchFamily="34" charset="0"/>
                <a:cs typeface="Helvetica" pitchFamily="34" charset="0"/>
              </a:rPr>
              <a:t>Encouraging Fee Free options for giving </a:t>
            </a:r>
          </a:p>
          <a:p>
            <a:pPr marL="0" indent="0" algn="ctr">
              <a:buNone/>
            </a:pPr>
            <a:r>
              <a:rPr lang="en-US" sz="4000" dirty="0">
                <a:solidFill>
                  <a:schemeClr val="bg1"/>
                </a:solidFill>
                <a:latin typeface="Helvetica" pitchFamily="34" charset="0"/>
                <a:cs typeface="Helvetica" pitchFamily="34" charset="0"/>
              </a:rPr>
              <a:t>Tithes, Offerings, and Firstfruits</a:t>
            </a:r>
          </a:p>
        </p:txBody>
      </p:sp>
      <p:sp>
        <p:nvSpPr>
          <p:cNvPr id="4" name="Slide Number Placeholder 3"/>
          <p:cNvSpPr>
            <a:spLocks noGrp="1"/>
          </p:cNvSpPr>
          <p:nvPr>
            <p:ph type="sldNum" sz="quarter" idx="12"/>
          </p:nvPr>
        </p:nvSpPr>
        <p:spPr/>
        <p:txBody>
          <a:bodyPr/>
          <a:lstStyle/>
          <a:p>
            <a:pPr>
              <a:defRPr/>
            </a:pPr>
            <a:fld id="{ABE43780-39AE-FD47-8E4A-A7BCC7E08357}" type="slidenum">
              <a:rPr lang="en-US" smtClean="0">
                <a:solidFill>
                  <a:prstClr val="black">
                    <a:tint val="75000"/>
                  </a:prstClr>
                </a:solidFill>
              </a:rPr>
              <a:pPr>
                <a:defRPr/>
              </a:pPr>
              <a:t>60</a:t>
            </a:fld>
            <a:endParaRPr lang="en-US" dirty="0">
              <a:solidFill>
                <a:prstClr val="black">
                  <a:tint val="75000"/>
                </a:prstClr>
              </a:solidFill>
            </a:endParaRPr>
          </a:p>
        </p:txBody>
      </p:sp>
      <p:sp>
        <p:nvSpPr>
          <p:cNvPr id="5" name="Footer Placeholder 1"/>
          <p:cNvSpPr>
            <a:spLocks noGrp="1"/>
          </p:cNvSpPr>
          <p:nvPr>
            <p:ph type="ftr" sz="quarter" idx="11"/>
          </p:nvPr>
        </p:nvSpPr>
        <p:spPr>
          <a:xfrm>
            <a:off x="3124200" y="4767263"/>
            <a:ext cx="2895600" cy="273844"/>
          </a:xfrm>
        </p:spPr>
        <p:txBody>
          <a:bodyPr/>
          <a:lstStyle/>
          <a:p>
            <a:pPr>
              <a:defRPr/>
            </a:pPr>
            <a:r>
              <a:rPr lang="en-US" dirty="0">
                <a:solidFill>
                  <a:prstClr val="white"/>
                </a:solidFill>
              </a:rPr>
              <a:t>www.ArthurBaileyMinistries.com</a:t>
            </a:r>
          </a:p>
        </p:txBody>
      </p:sp>
    </p:spTree>
    <p:extLst>
      <p:ext uri="{BB962C8B-B14F-4D97-AF65-F5344CB8AC3E}">
        <p14:creationId xmlns:p14="http://schemas.microsoft.com/office/powerpoint/2010/main" val="37442039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Our Preferred </a:t>
            </a:r>
          </a:p>
          <a:p>
            <a:pPr algn="ctr">
              <a:buNone/>
            </a:pPr>
            <a:r>
              <a:rPr lang="en-US" sz="4000" dirty="0">
                <a:solidFill>
                  <a:schemeClr val="bg1"/>
                </a:solidFill>
                <a:latin typeface="Helvetica" pitchFamily="34" charset="0"/>
                <a:cs typeface="Helvetica" pitchFamily="34" charset="0"/>
              </a:rPr>
              <a:t>Donation Methods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a:defRPr/>
            </a:pPr>
            <a:fld id="{ABE43780-39AE-FD47-8E4A-A7BCC7E08357}" type="slidenum">
              <a:rPr lang="en-US" smtClean="0">
                <a:solidFill>
                  <a:prstClr val="black">
                    <a:tint val="75000"/>
                  </a:prstClr>
                </a:solidFill>
              </a:rPr>
              <a:pPr>
                <a:defRPr/>
              </a:pPr>
              <a:t>61</a:t>
            </a:fld>
            <a:endParaRPr lang="en-US" dirty="0">
              <a:solidFill>
                <a:prstClr val="black">
                  <a:tint val="75000"/>
                </a:prstClr>
              </a:solidFill>
            </a:endParaRPr>
          </a:p>
        </p:txBody>
      </p:sp>
      <p:sp>
        <p:nvSpPr>
          <p:cNvPr id="5" name="Footer Placeholder 1"/>
          <p:cNvSpPr>
            <a:spLocks noGrp="1"/>
          </p:cNvSpPr>
          <p:nvPr>
            <p:ph type="ftr" sz="quarter" idx="11"/>
          </p:nvPr>
        </p:nvSpPr>
        <p:spPr>
          <a:xfrm>
            <a:off x="3124200" y="4767263"/>
            <a:ext cx="2895600" cy="273844"/>
          </a:xfrm>
        </p:spPr>
        <p:txBody>
          <a:bodyPr/>
          <a:lstStyle/>
          <a:p>
            <a:pPr>
              <a:defRPr/>
            </a:pPr>
            <a:r>
              <a:rPr lang="en-US" dirty="0">
                <a:solidFill>
                  <a:prstClr val="white"/>
                </a:solidFill>
              </a:rPr>
              <a:t>www.ArthurBaileyMinistries.com</a:t>
            </a:r>
          </a:p>
        </p:txBody>
      </p:sp>
    </p:spTree>
    <p:extLst>
      <p:ext uri="{BB962C8B-B14F-4D97-AF65-F5344CB8AC3E}">
        <p14:creationId xmlns:p14="http://schemas.microsoft.com/office/powerpoint/2010/main" val="10179489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Cash App –</a:t>
            </a:r>
            <a:r>
              <a:rPr lang="en-US" sz="4000" dirty="0">
                <a:solidFill>
                  <a:schemeClr val="bg1"/>
                </a:solidFill>
              </a:rPr>
              <a:t> </a:t>
            </a:r>
            <a:r>
              <a:rPr lang="en-US" sz="4000" b="1" dirty="0">
                <a:solidFill>
                  <a:schemeClr val="bg1"/>
                </a:solidFill>
              </a:rPr>
              <a:t>$ABMHOI</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Venmo</a:t>
            </a:r>
            <a:r>
              <a:rPr lang="en-US" sz="4000" b="1" dirty="0">
                <a:solidFill>
                  <a:schemeClr val="bg1"/>
                </a:solidFill>
                <a:latin typeface="Helvetica" pitchFamily="34" charset="0"/>
                <a:cs typeface="Helvetica" pitchFamily="34" charset="0"/>
              </a:rPr>
              <a:t> – @Arthur-Bailey-10</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Zelle</a:t>
            </a:r>
            <a:r>
              <a:rPr lang="en-US" sz="4000" b="1" dirty="0">
                <a:solidFill>
                  <a:schemeClr val="bg1"/>
                </a:solidFill>
                <a:latin typeface="Helvetica" pitchFamily="34" charset="0"/>
                <a:cs typeface="Helvetica" pitchFamily="34" charset="0"/>
              </a:rPr>
              <a:t> – apostlea@gmail.com</a:t>
            </a: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a:defRPr/>
            </a:pPr>
            <a:fld id="{ABE43780-39AE-FD47-8E4A-A7BCC7E08357}" type="slidenum">
              <a:rPr lang="en-US" smtClean="0">
                <a:solidFill>
                  <a:prstClr val="black">
                    <a:tint val="75000"/>
                  </a:prstClr>
                </a:solidFill>
              </a:rPr>
              <a:pPr>
                <a:defRPr/>
              </a:pPr>
              <a:t>62</a:t>
            </a:fld>
            <a:endParaRPr lang="en-US" dirty="0">
              <a:solidFill>
                <a:prstClr val="black">
                  <a:tint val="75000"/>
                </a:prstClr>
              </a:solidFill>
            </a:endParaRPr>
          </a:p>
        </p:txBody>
      </p:sp>
      <p:sp>
        <p:nvSpPr>
          <p:cNvPr id="5" name="Footer Placeholder 1"/>
          <p:cNvSpPr>
            <a:spLocks noGrp="1"/>
          </p:cNvSpPr>
          <p:nvPr>
            <p:ph type="ftr" sz="quarter" idx="11"/>
          </p:nvPr>
        </p:nvSpPr>
        <p:spPr>
          <a:xfrm>
            <a:off x="3124200" y="4767263"/>
            <a:ext cx="2895600" cy="273844"/>
          </a:xfrm>
        </p:spPr>
        <p:txBody>
          <a:bodyPr/>
          <a:lstStyle/>
          <a:p>
            <a:pPr>
              <a:defRPr/>
            </a:pPr>
            <a:r>
              <a:rPr lang="en-US" dirty="0">
                <a:solidFill>
                  <a:prstClr val="white"/>
                </a:solidFill>
              </a:rPr>
              <a:t>www.ArthurBaileyMinistries.com</a:t>
            </a:r>
          </a:p>
        </p:txBody>
      </p:sp>
    </p:spTree>
    <p:extLst>
      <p:ext uri="{BB962C8B-B14F-4D97-AF65-F5344CB8AC3E}">
        <p14:creationId xmlns:p14="http://schemas.microsoft.com/office/powerpoint/2010/main" val="30484597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Canada Registered Charity</a:t>
            </a:r>
          </a:p>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a:defRPr/>
            </a:pPr>
            <a:fld id="{ABE43780-39AE-FD47-8E4A-A7BCC7E08357}" type="slidenum">
              <a:rPr lang="en-US" smtClean="0">
                <a:solidFill>
                  <a:prstClr val="black">
                    <a:tint val="75000"/>
                  </a:prstClr>
                </a:solidFill>
              </a:rPr>
              <a:pPr>
                <a:defRPr/>
              </a:pPr>
              <a:t>63</a:t>
            </a:fld>
            <a:endParaRPr lang="en-US" dirty="0">
              <a:solidFill>
                <a:prstClr val="black">
                  <a:tint val="75000"/>
                </a:prstClr>
              </a:solidFill>
            </a:endParaRPr>
          </a:p>
        </p:txBody>
      </p:sp>
      <p:sp>
        <p:nvSpPr>
          <p:cNvPr id="5" name="Footer Placeholder 1"/>
          <p:cNvSpPr>
            <a:spLocks noGrp="1"/>
          </p:cNvSpPr>
          <p:nvPr>
            <p:ph type="ftr" sz="quarter" idx="11"/>
          </p:nvPr>
        </p:nvSpPr>
        <p:spPr>
          <a:xfrm>
            <a:off x="3124200" y="4767263"/>
            <a:ext cx="2895600" cy="273844"/>
          </a:xfrm>
        </p:spPr>
        <p:txBody>
          <a:bodyPr/>
          <a:lstStyle/>
          <a:p>
            <a:pPr>
              <a:defRPr/>
            </a:pPr>
            <a:r>
              <a:rPr lang="en-US" dirty="0">
                <a:solidFill>
                  <a:prstClr val="white"/>
                </a:solidFill>
              </a:rPr>
              <a:t>www.ArthurBaileyMinistries.com</a:t>
            </a:r>
          </a:p>
        </p:txBody>
      </p:sp>
    </p:spTree>
    <p:extLst>
      <p:ext uri="{BB962C8B-B14F-4D97-AF65-F5344CB8AC3E}">
        <p14:creationId xmlns:p14="http://schemas.microsoft.com/office/powerpoint/2010/main" val="18777913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Mail in your support by check or money order.</a:t>
            </a:r>
          </a:p>
          <a:p>
            <a:pPr marL="0" indent="0" algn="ctr">
              <a:buNone/>
            </a:pPr>
            <a:r>
              <a:rPr lang="en-US" sz="4000" dirty="0">
                <a:solidFill>
                  <a:schemeClr val="bg1"/>
                </a:solidFill>
              </a:rPr>
              <a:t>Our Mailing Address:</a:t>
            </a:r>
          </a:p>
          <a:p>
            <a:pPr marL="0" indent="0" algn="ctr">
              <a:buNone/>
            </a:pPr>
            <a:r>
              <a:rPr lang="en-US" sz="4000" dirty="0">
                <a:solidFill>
                  <a:schemeClr val="bg1"/>
                </a:solidFill>
              </a:rPr>
              <a:t>P O Box 1182</a:t>
            </a:r>
          </a:p>
          <a:p>
            <a:pPr marL="0" indent="0" algn="ctr">
              <a:buNone/>
            </a:pPr>
            <a:r>
              <a:rPr lang="en-US" sz="4000" dirty="0">
                <a:solidFill>
                  <a:schemeClr val="bg1"/>
                </a:solidFill>
              </a:rPr>
              <a:t>Fort Mill, SC 29716</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a:defRPr/>
            </a:pPr>
            <a:fld id="{ABE43780-39AE-FD47-8E4A-A7BCC7E08357}" type="slidenum">
              <a:rPr lang="en-US" smtClean="0">
                <a:solidFill>
                  <a:prstClr val="black">
                    <a:tint val="75000"/>
                  </a:prstClr>
                </a:solidFill>
              </a:rPr>
              <a:pPr>
                <a:defRPr/>
              </a:pPr>
              <a:t>64</a:t>
            </a:fld>
            <a:endParaRPr lang="en-US" dirty="0">
              <a:solidFill>
                <a:prstClr val="black">
                  <a:tint val="75000"/>
                </a:prstClr>
              </a:solidFill>
            </a:endParaRPr>
          </a:p>
        </p:txBody>
      </p:sp>
      <p:sp>
        <p:nvSpPr>
          <p:cNvPr id="5" name="Footer Placeholder 1"/>
          <p:cNvSpPr>
            <a:spLocks noGrp="1"/>
          </p:cNvSpPr>
          <p:nvPr>
            <p:ph type="ftr" sz="quarter" idx="11"/>
          </p:nvPr>
        </p:nvSpPr>
        <p:spPr>
          <a:xfrm>
            <a:off x="3124200" y="4767263"/>
            <a:ext cx="2895600" cy="273844"/>
          </a:xfrm>
        </p:spPr>
        <p:txBody>
          <a:bodyPr/>
          <a:lstStyle/>
          <a:p>
            <a:pPr>
              <a:defRPr/>
            </a:pPr>
            <a:r>
              <a:rPr lang="en-US" dirty="0">
                <a:solidFill>
                  <a:prstClr val="white"/>
                </a:solidFill>
              </a:rPr>
              <a:t>www.ArthurBaileyMinistries.com</a:t>
            </a:r>
          </a:p>
        </p:txBody>
      </p:sp>
    </p:spTree>
    <p:extLst>
      <p:ext uri="{BB962C8B-B14F-4D97-AF65-F5344CB8AC3E}">
        <p14:creationId xmlns:p14="http://schemas.microsoft.com/office/powerpoint/2010/main" val="3227601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BE43780-39AE-FD47-8E4A-A7BCC7E08357}" type="slidenum">
              <a:rPr lang="en-US" smtClean="0">
                <a:solidFill>
                  <a:prstClr val="black">
                    <a:tint val="75000"/>
                  </a:prstClr>
                </a:solidFill>
              </a:rPr>
              <a:pPr>
                <a:defRPr/>
              </a:pPr>
              <a:t>65</a:t>
            </a:fld>
            <a:endParaRPr lang="en-US" dirty="0">
              <a:solidFill>
                <a:prstClr val="black">
                  <a:tint val="75000"/>
                </a:prstClr>
              </a:solidFill>
            </a:endParaRPr>
          </a:p>
        </p:txBody>
      </p:sp>
      <p:sp>
        <p:nvSpPr>
          <p:cNvPr id="5" name="Footer Placeholder 1"/>
          <p:cNvSpPr>
            <a:spLocks noGrp="1"/>
          </p:cNvSpPr>
          <p:nvPr>
            <p:ph type="ftr" sz="quarter" idx="11"/>
          </p:nvPr>
        </p:nvSpPr>
        <p:spPr>
          <a:xfrm>
            <a:off x="3124200" y="4767263"/>
            <a:ext cx="2895600" cy="273844"/>
          </a:xfrm>
        </p:spPr>
        <p:txBody>
          <a:bodyPr/>
          <a:lstStyle/>
          <a:p>
            <a:pPr>
              <a:defRPr/>
            </a:pPr>
            <a:r>
              <a:rPr lang="en-US" dirty="0">
                <a:solidFill>
                  <a:prstClr val="white"/>
                </a:solidFill>
              </a:rPr>
              <a:t>www.ArthurBaileyMinistries.com</a:t>
            </a:r>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3169" y="989046"/>
            <a:ext cx="8999645" cy="3515486"/>
          </a:xfrm>
        </p:spPr>
      </p:pic>
    </p:spTree>
    <p:extLst>
      <p:ext uri="{BB962C8B-B14F-4D97-AF65-F5344CB8AC3E}">
        <p14:creationId xmlns:p14="http://schemas.microsoft.com/office/powerpoint/2010/main" val="18698693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a:defRPr/>
            </a:pPr>
            <a:fld id="{ABE43780-39AE-FD47-8E4A-A7BCC7E08357}" type="slidenum">
              <a:rPr lang="en-US" smtClean="0">
                <a:solidFill>
                  <a:prstClr val="black">
                    <a:tint val="75000"/>
                  </a:prstClr>
                </a:solidFill>
              </a:rPr>
              <a:pPr>
                <a:defRPr/>
              </a:pPr>
              <a:t>66</a:t>
            </a:fld>
            <a:endParaRPr lang="en-US" dirty="0">
              <a:solidFill>
                <a:prstClr val="black">
                  <a:tint val="75000"/>
                </a:prstClr>
              </a:solidFill>
            </a:endParaRPr>
          </a:p>
        </p:txBody>
      </p:sp>
      <p:sp>
        <p:nvSpPr>
          <p:cNvPr id="5" name="Footer Placeholder 1"/>
          <p:cNvSpPr>
            <a:spLocks noGrp="1"/>
          </p:cNvSpPr>
          <p:nvPr>
            <p:ph type="ftr" sz="quarter" idx="11"/>
          </p:nvPr>
        </p:nvSpPr>
        <p:spPr>
          <a:xfrm>
            <a:off x="3124200" y="4767263"/>
            <a:ext cx="2895600" cy="273844"/>
          </a:xfrm>
        </p:spPr>
        <p:txBody>
          <a:bodyPr/>
          <a:lstStyle/>
          <a:p>
            <a:pPr>
              <a:defRPr/>
            </a:pPr>
            <a:r>
              <a:rPr lang="en-US" dirty="0">
                <a:solidFill>
                  <a:prstClr val="white"/>
                </a:solidFill>
              </a:rPr>
              <a:t>www.ArthurBaileyMinistries.com</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33827"/>
          <a:stretch/>
        </p:blipFill>
        <p:spPr>
          <a:xfrm>
            <a:off x="2183994" y="215900"/>
            <a:ext cx="4391812" cy="4438650"/>
          </a:xfrm>
          <a:prstGeom prst="rect">
            <a:avLst/>
          </a:prstGeom>
        </p:spPr>
      </p:pic>
    </p:spTree>
    <p:extLst>
      <p:ext uri="{BB962C8B-B14F-4D97-AF65-F5344CB8AC3E}">
        <p14:creationId xmlns:p14="http://schemas.microsoft.com/office/powerpoint/2010/main" val="36115746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BE43780-39AE-FD47-8E4A-A7BCC7E08357}" type="slidenum">
              <a:rPr lang="en-US" smtClean="0">
                <a:solidFill>
                  <a:prstClr val="black">
                    <a:tint val="75000"/>
                  </a:prstClr>
                </a:solidFill>
              </a:rPr>
              <a:pPr>
                <a:defRPr/>
              </a:pPr>
              <a:t>67</a:t>
            </a:fld>
            <a:endParaRPr lang="en-US" dirty="0">
              <a:solidFill>
                <a:prstClr val="black">
                  <a:tint val="75000"/>
                </a:prstClr>
              </a:solidFill>
            </a:endParaRPr>
          </a:p>
        </p:txBody>
      </p:sp>
      <p:sp>
        <p:nvSpPr>
          <p:cNvPr id="5" name="Footer Placeholder 1"/>
          <p:cNvSpPr>
            <a:spLocks noGrp="1"/>
          </p:cNvSpPr>
          <p:nvPr>
            <p:ph type="ftr" sz="quarter" idx="11"/>
          </p:nvPr>
        </p:nvSpPr>
        <p:spPr>
          <a:xfrm>
            <a:off x="3124200" y="4767263"/>
            <a:ext cx="2895600" cy="273844"/>
          </a:xfrm>
        </p:spPr>
        <p:txBody>
          <a:bodyPr/>
          <a:lstStyle/>
          <a:p>
            <a:pPr>
              <a:defRPr/>
            </a:pPr>
            <a:r>
              <a:rPr lang="en-US" dirty="0">
                <a:solidFill>
                  <a:prstClr val="white"/>
                </a:solidFill>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7556"/>
            <a:ext cx="9147390" cy="3389643"/>
          </a:xfrm>
          <a:prstGeom prst="rect">
            <a:avLst/>
          </a:prstGeom>
        </p:spPr>
      </p:pic>
    </p:spTree>
    <p:extLst>
      <p:ext uri="{BB962C8B-B14F-4D97-AF65-F5344CB8AC3E}">
        <p14:creationId xmlns:p14="http://schemas.microsoft.com/office/powerpoint/2010/main" val="2245438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dirty="0">
                <a:solidFill>
                  <a:schemeClr val="bg1"/>
                </a:solidFill>
                <a:latin typeface="Helvetica" pitchFamily="34" charset="0"/>
                <a:cs typeface="Helvetica" pitchFamily="34" charset="0"/>
              </a:rPr>
              <a:t>3. A Discipleship Center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(Matthew 28:19)</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4. An Equipping Network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(Ephesians 4:12)</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5. And a Worldwide Witness for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Yeshua The Messiah </a:t>
            </a:r>
          </a:p>
          <a:p>
            <a:pPr algn="ctr">
              <a:buNone/>
            </a:pPr>
            <a:r>
              <a:rPr lang="en-US" sz="4000" dirty="0">
                <a:solidFill>
                  <a:schemeClr val="bg1"/>
                </a:solidFill>
                <a:latin typeface="Helvetica" pitchFamily="34" charset="0"/>
                <a:cs typeface="Helvetica" pitchFamily="34" charset="0"/>
              </a:rPr>
              <a:t>(Acts 1:8)</a:t>
            </a:r>
          </a:p>
        </p:txBody>
      </p:sp>
      <p:sp>
        <p:nvSpPr>
          <p:cNvPr id="4" name="Slide Number Placeholder 3"/>
          <p:cNvSpPr>
            <a:spLocks noGrp="1"/>
          </p:cNvSpPr>
          <p:nvPr>
            <p:ph type="sldNum" sz="quarter" idx="12"/>
          </p:nvPr>
        </p:nvSpPr>
        <p:spPr/>
        <p:txBody>
          <a:bodyPr/>
          <a:lstStyle/>
          <a:p>
            <a:fld id="{ABE43780-39AE-FD47-8E4A-A7BCC7E08357}" type="slidenum">
              <a:rPr lang="en-US" smtClean="0"/>
              <a:pPr/>
              <a:t>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85953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750"/>
            <a:ext cx="9144000" cy="3810000"/>
          </a:xfrm>
          <a:prstGeom prst="rect">
            <a:avLst/>
          </a:prstGeom>
        </p:spPr>
      </p:pic>
    </p:spTree>
    <p:extLst>
      <p:ext uri="{BB962C8B-B14F-4D97-AF65-F5344CB8AC3E}">
        <p14:creationId xmlns:p14="http://schemas.microsoft.com/office/powerpoint/2010/main" val="1948013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Prayer</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9445489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103851</TotalTime>
  <Words>2851</Words>
  <Application>Microsoft Office PowerPoint</Application>
  <PresentationFormat>On-screen Show (16:9)</PresentationFormat>
  <Paragraphs>346</Paragraphs>
  <Slides>67</Slides>
  <Notes>67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67</vt:i4>
      </vt:variant>
    </vt:vector>
  </HeadingPairs>
  <TitlesOfParts>
    <vt:vector size="71" baseType="lpstr">
      <vt:lpstr>Arial</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Abundant Life Ministries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Arthur Bailey</dc:creator>
  <cp:lastModifiedBy>Sharon Campbell</cp:lastModifiedBy>
  <cp:revision>2747</cp:revision>
  <dcterms:created xsi:type="dcterms:W3CDTF">2015-08-01T01:54:59Z</dcterms:created>
  <dcterms:modified xsi:type="dcterms:W3CDTF">2022-06-05T22:55:34Z</dcterms:modified>
</cp:coreProperties>
</file>