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6767" r:id="rId4"/>
    <p:sldId id="3920" r:id="rId5"/>
    <p:sldId id="8180" r:id="rId6"/>
    <p:sldId id="5224" r:id="rId7"/>
    <p:sldId id="1981" r:id="rId8"/>
    <p:sldId id="4362" r:id="rId9"/>
    <p:sldId id="4366" r:id="rId10"/>
    <p:sldId id="4823" r:id="rId11"/>
    <p:sldId id="5223" r:id="rId12"/>
    <p:sldId id="8290" r:id="rId13"/>
    <p:sldId id="8407" r:id="rId14"/>
    <p:sldId id="8408" r:id="rId15"/>
    <p:sldId id="8409" r:id="rId16"/>
    <p:sldId id="8410" r:id="rId17"/>
    <p:sldId id="8411" r:id="rId18"/>
    <p:sldId id="8412" r:id="rId19"/>
    <p:sldId id="8413" r:id="rId20"/>
    <p:sldId id="8414" r:id="rId21"/>
    <p:sldId id="8415" r:id="rId22"/>
    <p:sldId id="8418" r:id="rId23"/>
    <p:sldId id="8419" r:id="rId24"/>
    <p:sldId id="8420" r:id="rId25"/>
    <p:sldId id="8421" r:id="rId26"/>
    <p:sldId id="8422" r:id="rId27"/>
    <p:sldId id="8423" r:id="rId28"/>
    <p:sldId id="8424" r:id="rId29"/>
    <p:sldId id="8425" r:id="rId30"/>
    <p:sldId id="8426" r:id="rId31"/>
    <p:sldId id="8427" r:id="rId32"/>
    <p:sldId id="8428" r:id="rId33"/>
    <p:sldId id="8429" r:id="rId34"/>
    <p:sldId id="8430" r:id="rId35"/>
    <p:sldId id="8431" r:id="rId36"/>
    <p:sldId id="8436" r:id="rId37"/>
    <p:sldId id="8437" r:id="rId38"/>
    <p:sldId id="8438" r:id="rId39"/>
    <p:sldId id="8439" r:id="rId40"/>
    <p:sldId id="8440" r:id="rId41"/>
    <p:sldId id="8441" r:id="rId42"/>
    <p:sldId id="8442" r:id="rId43"/>
    <p:sldId id="8443" r:id="rId44"/>
    <p:sldId id="8444" r:id="rId45"/>
    <p:sldId id="8445" r:id="rId46"/>
    <p:sldId id="8446" r:id="rId47"/>
    <p:sldId id="8447" r:id="rId48"/>
    <p:sldId id="8448" r:id="rId49"/>
    <p:sldId id="8449" r:id="rId50"/>
    <p:sldId id="8450" r:id="rId51"/>
    <p:sldId id="8451" r:id="rId52"/>
    <p:sldId id="8435" r:id="rId53"/>
    <p:sldId id="5527" r:id="rId54"/>
    <p:sldId id="5496" r:id="rId55"/>
    <p:sldId id="5765" r:id="rId56"/>
    <p:sldId id="6583" r:id="rId57"/>
    <p:sldId id="7188" r:id="rId58"/>
    <p:sldId id="5193" r:id="rId59"/>
    <p:sldId id="5196" r:id="rId60"/>
    <p:sldId id="5195" r:id="rId61"/>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DE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23697B-22E9-4C62-BD85-EB37C437D239}" v="4" dt="2021-09-03T03:13:22.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49" autoAdjust="0"/>
  </p:normalViewPr>
  <p:slideViewPr>
    <p:cSldViewPr snapToGrid="0" snapToObjects="1">
      <p:cViewPr varScale="1">
        <p:scale>
          <a:sx n="98" d="100"/>
          <a:sy n="98" d="100"/>
        </p:scale>
        <p:origin x="437" y="72"/>
      </p:cViewPr>
      <p:guideLst>
        <p:guide orient="horz" pos="1620"/>
        <p:guide pos="2880"/>
      </p:guideLst>
    </p:cSldViewPr>
  </p:slideViewPr>
  <p:outlineViewPr>
    <p:cViewPr>
      <p:scale>
        <a:sx n="33" d="100"/>
        <a:sy n="33" d="100"/>
      </p:scale>
      <p:origin x="0" y="-3121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 Campbell" userId="7a8fa572edddc6ea" providerId="LiveId" clId="{F023697B-22E9-4C62-BD85-EB37C437D239}"/>
    <pc:docChg chg="undo custSel delSld modSld">
      <pc:chgData name="Shar Campbell" userId="7a8fa572edddc6ea" providerId="LiveId" clId="{F023697B-22E9-4C62-BD85-EB37C437D239}" dt="2021-09-03T18:58:12.655" v="178"/>
      <pc:docMkLst>
        <pc:docMk/>
      </pc:docMkLst>
      <pc:sldChg chg="modSp mod">
        <pc:chgData name="Shar Campbell" userId="7a8fa572edddc6ea" providerId="LiveId" clId="{F023697B-22E9-4C62-BD85-EB37C437D239}" dt="2021-09-03T02:30:05.507" v="23" actId="20577"/>
        <pc:sldMkLst>
          <pc:docMk/>
          <pc:sldMk cId="2428570574" sldId="1981"/>
        </pc:sldMkLst>
        <pc:spChg chg="mod">
          <ac:chgData name="Shar Campbell" userId="7a8fa572edddc6ea" providerId="LiveId" clId="{F023697B-22E9-4C62-BD85-EB37C437D239}" dt="2021-09-03T02:30:05.507" v="23" actId="20577"/>
          <ac:spMkLst>
            <pc:docMk/>
            <pc:sldMk cId="2428570574" sldId="1981"/>
            <ac:spMk id="3" creationId="{00000000-0000-0000-0000-000000000000}"/>
          </ac:spMkLst>
        </pc:spChg>
      </pc:sldChg>
      <pc:sldChg chg="modSp mod">
        <pc:chgData name="Shar Campbell" userId="7a8fa572edddc6ea" providerId="LiveId" clId="{F023697B-22E9-4C62-BD85-EB37C437D239}" dt="2021-09-03T02:28:17.817" v="0" actId="20577"/>
        <pc:sldMkLst>
          <pc:docMk/>
          <pc:sldMk cId="1235833799" sldId="3920"/>
        </pc:sldMkLst>
        <pc:spChg chg="mod">
          <ac:chgData name="Shar Campbell" userId="7a8fa572edddc6ea" providerId="LiveId" clId="{F023697B-22E9-4C62-BD85-EB37C437D239}" dt="2021-09-03T02:28:17.817" v="0" actId="20577"/>
          <ac:spMkLst>
            <pc:docMk/>
            <pc:sldMk cId="1235833799" sldId="3920"/>
            <ac:spMk id="3" creationId="{00000000-0000-0000-0000-000000000000}"/>
          </ac:spMkLst>
        </pc:spChg>
      </pc:sldChg>
      <pc:sldChg chg="modSp mod">
        <pc:chgData name="Shar Campbell" userId="7a8fa572edddc6ea" providerId="LiveId" clId="{F023697B-22E9-4C62-BD85-EB37C437D239}" dt="2021-09-03T02:30:28.124" v="29" actId="20577"/>
        <pc:sldMkLst>
          <pc:docMk/>
          <pc:sldMk cId="3575047975" sldId="4362"/>
        </pc:sldMkLst>
        <pc:spChg chg="mod">
          <ac:chgData name="Shar Campbell" userId="7a8fa572edddc6ea" providerId="LiveId" clId="{F023697B-22E9-4C62-BD85-EB37C437D239}" dt="2021-09-03T02:30:28.124" v="29" actId="20577"/>
          <ac:spMkLst>
            <pc:docMk/>
            <pc:sldMk cId="3575047975" sldId="4362"/>
            <ac:spMk id="3" creationId="{00000000-0000-0000-0000-000000000000}"/>
          </ac:spMkLst>
        </pc:spChg>
      </pc:sldChg>
      <pc:sldChg chg="modSp mod">
        <pc:chgData name="Shar Campbell" userId="7a8fa572edddc6ea" providerId="LiveId" clId="{F023697B-22E9-4C62-BD85-EB37C437D239}" dt="2021-09-03T02:30:50.214" v="44" actId="20577"/>
        <pc:sldMkLst>
          <pc:docMk/>
          <pc:sldMk cId="1585953257" sldId="4366"/>
        </pc:sldMkLst>
        <pc:spChg chg="mod">
          <ac:chgData name="Shar Campbell" userId="7a8fa572edddc6ea" providerId="LiveId" clId="{F023697B-22E9-4C62-BD85-EB37C437D239}" dt="2021-09-03T02:30:50.214" v="44" actId="20577"/>
          <ac:spMkLst>
            <pc:docMk/>
            <pc:sldMk cId="1585953257" sldId="4366"/>
            <ac:spMk id="3" creationId="{00000000-0000-0000-0000-000000000000}"/>
          </ac:spMkLst>
        </pc:spChg>
      </pc:sldChg>
      <pc:sldChg chg="modSp mod">
        <pc:chgData name="Shar Campbell" userId="7a8fa572edddc6ea" providerId="LiveId" clId="{F023697B-22E9-4C62-BD85-EB37C437D239}" dt="2021-09-03T02:29:07.762" v="16" actId="20577"/>
        <pc:sldMkLst>
          <pc:docMk/>
          <pc:sldMk cId="4018551681" sldId="5224"/>
        </pc:sldMkLst>
        <pc:spChg chg="mod">
          <ac:chgData name="Shar Campbell" userId="7a8fa572edddc6ea" providerId="LiveId" clId="{F023697B-22E9-4C62-BD85-EB37C437D239}" dt="2021-09-03T02:29:07.762" v="16" actId="20577"/>
          <ac:spMkLst>
            <pc:docMk/>
            <pc:sldMk cId="4018551681" sldId="5224"/>
            <ac:spMk id="3" creationId="{00000000-0000-0000-0000-000000000000}"/>
          </ac:spMkLst>
        </pc:spChg>
      </pc:sldChg>
      <pc:sldChg chg="modSp mod">
        <pc:chgData name="Shar Campbell" userId="7a8fa572edddc6ea" providerId="LiveId" clId="{F023697B-22E9-4C62-BD85-EB37C437D239}" dt="2021-09-03T02:59:48.752" v="164" actId="20577"/>
        <pc:sldMkLst>
          <pc:docMk/>
          <pc:sldMk cId="1621282894" sldId="5527"/>
        </pc:sldMkLst>
        <pc:spChg chg="mod">
          <ac:chgData name="Shar Campbell" userId="7a8fa572edddc6ea" providerId="LiveId" clId="{F023697B-22E9-4C62-BD85-EB37C437D239}" dt="2021-09-03T02:59:48.752" v="164" actId="20577"/>
          <ac:spMkLst>
            <pc:docMk/>
            <pc:sldMk cId="1621282894" sldId="5527"/>
            <ac:spMk id="3" creationId="{00000000-0000-0000-0000-000000000000}"/>
          </ac:spMkLst>
        </pc:spChg>
      </pc:sldChg>
      <pc:sldChg chg="del">
        <pc:chgData name="Shar Campbell" userId="7a8fa572edddc6ea" providerId="LiveId" clId="{F023697B-22E9-4C62-BD85-EB37C437D239}" dt="2021-09-03T03:00:11.679" v="165" actId="2696"/>
        <pc:sldMkLst>
          <pc:docMk/>
          <pc:sldMk cId="1369433457" sldId="8179"/>
        </pc:sldMkLst>
      </pc:sldChg>
      <pc:sldChg chg="modSp mod">
        <pc:chgData name="Shar Campbell" userId="7a8fa572edddc6ea" providerId="LiveId" clId="{F023697B-22E9-4C62-BD85-EB37C437D239}" dt="2021-09-03T02:30:59.879" v="46" actId="20577"/>
        <pc:sldMkLst>
          <pc:docMk/>
          <pc:sldMk cId="4015156800" sldId="8290"/>
        </pc:sldMkLst>
        <pc:spChg chg="mod">
          <ac:chgData name="Shar Campbell" userId="7a8fa572edddc6ea" providerId="LiveId" clId="{F023697B-22E9-4C62-BD85-EB37C437D239}" dt="2021-09-03T02:30:59.879" v="46" actId="20577"/>
          <ac:spMkLst>
            <pc:docMk/>
            <pc:sldMk cId="4015156800" sldId="8290"/>
            <ac:spMk id="3" creationId="{00000000-0000-0000-0000-000000000000}"/>
          </ac:spMkLst>
        </pc:spChg>
      </pc:sldChg>
      <pc:sldChg chg="modSp mod">
        <pc:chgData name="Shar Campbell" userId="7a8fa572edddc6ea" providerId="LiveId" clId="{F023697B-22E9-4C62-BD85-EB37C437D239}" dt="2021-09-03T02:33:58.244" v="47"/>
        <pc:sldMkLst>
          <pc:docMk/>
          <pc:sldMk cId="3143165766" sldId="8407"/>
        </pc:sldMkLst>
        <pc:spChg chg="mod">
          <ac:chgData name="Shar Campbell" userId="7a8fa572edddc6ea" providerId="LiveId" clId="{F023697B-22E9-4C62-BD85-EB37C437D239}" dt="2021-09-03T02:33:58.244" v="47"/>
          <ac:spMkLst>
            <pc:docMk/>
            <pc:sldMk cId="3143165766" sldId="8407"/>
            <ac:spMk id="3" creationId="{00000000-0000-0000-0000-000000000000}"/>
          </ac:spMkLst>
        </pc:spChg>
      </pc:sldChg>
      <pc:sldChg chg="modSp mod">
        <pc:chgData name="Shar Campbell" userId="7a8fa572edddc6ea" providerId="LiveId" clId="{F023697B-22E9-4C62-BD85-EB37C437D239}" dt="2021-09-03T02:34:52.182" v="49" actId="27636"/>
        <pc:sldMkLst>
          <pc:docMk/>
          <pc:sldMk cId="466014183" sldId="8408"/>
        </pc:sldMkLst>
        <pc:spChg chg="mod">
          <ac:chgData name="Shar Campbell" userId="7a8fa572edddc6ea" providerId="LiveId" clId="{F023697B-22E9-4C62-BD85-EB37C437D239}" dt="2021-09-03T02:34:52.182" v="49" actId="27636"/>
          <ac:spMkLst>
            <pc:docMk/>
            <pc:sldMk cId="466014183" sldId="8408"/>
            <ac:spMk id="3" creationId="{00000000-0000-0000-0000-000000000000}"/>
          </ac:spMkLst>
        </pc:spChg>
      </pc:sldChg>
      <pc:sldChg chg="modSp mod">
        <pc:chgData name="Shar Campbell" userId="7a8fa572edddc6ea" providerId="LiveId" clId="{F023697B-22E9-4C62-BD85-EB37C437D239}" dt="2021-09-03T02:39:56.903" v="51" actId="20577"/>
        <pc:sldMkLst>
          <pc:docMk/>
          <pc:sldMk cId="1374186048" sldId="8409"/>
        </pc:sldMkLst>
        <pc:spChg chg="mod">
          <ac:chgData name="Shar Campbell" userId="7a8fa572edddc6ea" providerId="LiveId" clId="{F023697B-22E9-4C62-BD85-EB37C437D239}" dt="2021-09-03T02:39:56.903" v="51" actId="20577"/>
          <ac:spMkLst>
            <pc:docMk/>
            <pc:sldMk cId="1374186048" sldId="8409"/>
            <ac:spMk id="3" creationId="{00000000-0000-0000-0000-000000000000}"/>
          </ac:spMkLst>
        </pc:spChg>
      </pc:sldChg>
      <pc:sldChg chg="modSp mod">
        <pc:chgData name="Shar Campbell" userId="7a8fa572edddc6ea" providerId="LiveId" clId="{F023697B-22E9-4C62-BD85-EB37C437D239}" dt="2021-09-03T02:41:43.817" v="65" actId="20577"/>
        <pc:sldMkLst>
          <pc:docMk/>
          <pc:sldMk cId="4191249313" sldId="8411"/>
        </pc:sldMkLst>
        <pc:spChg chg="mod">
          <ac:chgData name="Shar Campbell" userId="7a8fa572edddc6ea" providerId="LiveId" clId="{F023697B-22E9-4C62-BD85-EB37C437D239}" dt="2021-09-03T02:41:43.817" v="65" actId="20577"/>
          <ac:spMkLst>
            <pc:docMk/>
            <pc:sldMk cId="4191249313" sldId="8411"/>
            <ac:spMk id="3" creationId="{00000000-0000-0000-0000-000000000000}"/>
          </ac:spMkLst>
        </pc:spChg>
      </pc:sldChg>
      <pc:sldChg chg="modSp mod">
        <pc:chgData name="Shar Campbell" userId="7a8fa572edddc6ea" providerId="LiveId" clId="{F023697B-22E9-4C62-BD85-EB37C437D239}" dt="2021-09-03T03:02:35.699" v="166" actId="33524"/>
        <pc:sldMkLst>
          <pc:docMk/>
          <pc:sldMk cId="3071624524" sldId="8413"/>
        </pc:sldMkLst>
        <pc:spChg chg="mod">
          <ac:chgData name="Shar Campbell" userId="7a8fa572edddc6ea" providerId="LiveId" clId="{F023697B-22E9-4C62-BD85-EB37C437D239}" dt="2021-09-03T03:02:35.699" v="166" actId="33524"/>
          <ac:spMkLst>
            <pc:docMk/>
            <pc:sldMk cId="3071624524" sldId="8413"/>
            <ac:spMk id="3" creationId="{00000000-0000-0000-0000-000000000000}"/>
          </ac:spMkLst>
        </pc:spChg>
      </pc:sldChg>
      <pc:sldChg chg="modSp mod">
        <pc:chgData name="Shar Campbell" userId="7a8fa572edddc6ea" providerId="LiveId" clId="{F023697B-22E9-4C62-BD85-EB37C437D239}" dt="2021-09-03T02:42:49.410" v="80" actId="20577"/>
        <pc:sldMkLst>
          <pc:docMk/>
          <pc:sldMk cId="3808155945" sldId="8415"/>
        </pc:sldMkLst>
        <pc:spChg chg="mod">
          <ac:chgData name="Shar Campbell" userId="7a8fa572edddc6ea" providerId="LiveId" clId="{F023697B-22E9-4C62-BD85-EB37C437D239}" dt="2021-09-03T02:42:49.410" v="80" actId="20577"/>
          <ac:spMkLst>
            <pc:docMk/>
            <pc:sldMk cId="3808155945" sldId="8415"/>
            <ac:spMk id="3" creationId="{00000000-0000-0000-0000-000000000000}"/>
          </ac:spMkLst>
        </pc:spChg>
      </pc:sldChg>
      <pc:sldChg chg="modSp mod">
        <pc:chgData name="Shar Campbell" userId="7a8fa572edddc6ea" providerId="LiveId" clId="{F023697B-22E9-4C62-BD85-EB37C437D239}" dt="2021-09-03T02:43:27.968" v="94" actId="313"/>
        <pc:sldMkLst>
          <pc:docMk/>
          <pc:sldMk cId="1483674732" sldId="8419"/>
        </pc:sldMkLst>
        <pc:spChg chg="mod">
          <ac:chgData name="Shar Campbell" userId="7a8fa572edddc6ea" providerId="LiveId" clId="{F023697B-22E9-4C62-BD85-EB37C437D239}" dt="2021-09-03T02:43:27.968" v="94" actId="313"/>
          <ac:spMkLst>
            <pc:docMk/>
            <pc:sldMk cId="1483674732" sldId="8419"/>
            <ac:spMk id="3" creationId="{00000000-0000-0000-0000-000000000000}"/>
          </ac:spMkLst>
        </pc:spChg>
      </pc:sldChg>
      <pc:sldChg chg="modSp mod">
        <pc:chgData name="Shar Campbell" userId="7a8fa572edddc6ea" providerId="LiveId" clId="{F023697B-22E9-4C62-BD85-EB37C437D239}" dt="2021-09-03T02:44:15.925" v="96" actId="33524"/>
        <pc:sldMkLst>
          <pc:docMk/>
          <pc:sldMk cId="4251550098" sldId="8421"/>
        </pc:sldMkLst>
        <pc:spChg chg="mod">
          <ac:chgData name="Shar Campbell" userId="7a8fa572edddc6ea" providerId="LiveId" clId="{F023697B-22E9-4C62-BD85-EB37C437D239}" dt="2021-09-03T02:44:15.925" v="96" actId="33524"/>
          <ac:spMkLst>
            <pc:docMk/>
            <pc:sldMk cId="4251550098" sldId="8421"/>
            <ac:spMk id="3" creationId="{00000000-0000-0000-0000-000000000000}"/>
          </ac:spMkLst>
        </pc:spChg>
      </pc:sldChg>
      <pc:sldChg chg="modSp mod">
        <pc:chgData name="Shar Campbell" userId="7a8fa572edddc6ea" providerId="LiveId" clId="{F023697B-22E9-4C62-BD85-EB37C437D239}" dt="2021-09-03T02:44:27.606" v="97" actId="20577"/>
        <pc:sldMkLst>
          <pc:docMk/>
          <pc:sldMk cId="2188687909" sldId="8422"/>
        </pc:sldMkLst>
        <pc:spChg chg="mod">
          <ac:chgData name="Shar Campbell" userId="7a8fa572edddc6ea" providerId="LiveId" clId="{F023697B-22E9-4C62-BD85-EB37C437D239}" dt="2021-09-03T02:44:27.606" v="97" actId="20577"/>
          <ac:spMkLst>
            <pc:docMk/>
            <pc:sldMk cId="2188687909" sldId="8422"/>
            <ac:spMk id="3" creationId="{00000000-0000-0000-0000-000000000000}"/>
          </ac:spMkLst>
        </pc:spChg>
      </pc:sldChg>
      <pc:sldChg chg="modSp mod">
        <pc:chgData name="Shar Campbell" userId="7a8fa572edddc6ea" providerId="LiveId" clId="{F023697B-22E9-4C62-BD85-EB37C437D239}" dt="2021-09-03T18:58:12.655" v="178"/>
        <pc:sldMkLst>
          <pc:docMk/>
          <pc:sldMk cId="2025479360" sldId="8425"/>
        </pc:sldMkLst>
        <pc:spChg chg="mod">
          <ac:chgData name="Shar Campbell" userId="7a8fa572edddc6ea" providerId="LiveId" clId="{F023697B-22E9-4C62-BD85-EB37C437D239}" dt="2021-09-03T18:58:12.655" v="178"/>
          <ac:spMkLst>
            <pc:docMk/>
            <pc:sldMk cId="2025479360" sldId="8425"/>
            <ac:spMk id="3" creationId="{00000000-0000-0000-0000-000000000000}"/>
          </ac:spMkLst>
        </pc:spChg>
      </pc:sldChg>
      <pc:sldChg chg="modSp mod">
        <pc:chgData name="Shar Campbell" userId="7a8fa572edddc6ea" providerId="LiveId" clId="{F023697B-22E9-4C62-BD85-EB37C437D239}" dt="2021-09-03T02:45:39.793" v="109" actId="20577"/>
        <pc:sldMkLst>
          <pc:docMk/>
          <pc:sldMk cId="1196766049" sldId="8426"/>
        </pc:sldMkLst>
        <pc:spChg chg="mod">
          <ac:chgData name="Shar Campbell" userId="7a8fa572edddc6ea" providerId="LiveId" clId="{F023697B-22E9-4C62-BD85-EB37C437D239}" dt="2021-09-03T02:45:39.793" v="109" actId="20577"/>
          <ac:spMkLst>
            <pc:docMk/>
            <pc:sldMk cId="1196766049" sldId="8426"/>
            <ac:spMk id="3" creationId="{00000000-0000-0000-0000-000000000000}"/>
          </ac:spMkLst>
        </pc:spChg>
      </pc:sldChg>
      <pc:sldChg chg="modSp mod">
        <pc:chgData name="Shar Campbell" userId="7a8fa572edddc6ea" providerId="LiveId" clId="{F023697B-22E9-4C62-BD85-EB37C437D239}" dt="2021-09-03T02:46:04.940" v="110" actId="207"/>
        <pc:sldMkLst>
          <pc:docMk/>
          <pc:sldMk cId="2747408260" sldId="8427"/>
        </pc:sldMkLst>
        <pc:spChg chg="mod">
          <ac:chgData name="Shar Campbell" userId="7a8fa572edddc6ea" providerId="LiveId" clId="{F023697B-22E9-4C62-BD85-EB37C437D239}" dt="2021-09-03T02:46:04.940" v="110" actId="207"/>
          <ac:spMkLst>
            <pc:docMk/>
            <pc:sldMk cId="2747408260" sldId="8427"/>
            <ac:spMk id="3" creationId="{00000000-0000-0000-0000-000000000000}"/>
          </ac:spMkLst>
        </pc:spChg>
      </pc:sldChg>
      <pc:sldChg chg="modSp mod">
        <pc:chgData name="Shar Campbell" userId="7a8fa572edddc6ea" providerId="LiveId" clId="{F023697B-22E9-4C62-BD85-EB37C437D239}" dt="2021-09-03T02:30:00.387" v="21" actId="27636"/>
        <pc:sldMkLst>
          <pc:docMk/>
          <pc:sldMk cId="1533327609" sldId="8430"/>
        </pc:sldMkLst>
        <pc:spChg chg="mod">
          <ac:chgData name="Shar Campbell" userId="7a8fa572edddc6ea" providerId="LiveId" clId="{F023697B-22E9-4C62-BD85-EB37C437D239}" dt="2021-09-03T02:30:00.387" v="21" actId="27636"/>
          <ac:spMkLst>
            <pc:docMk/>
            <pc:sldMk cId="1533327609" sldId="8430"/>
            <ac:spMk id="3" creationId="{00000000-0000-0000-0000-000000000000}"/>
          </ac:spMkLst>
        </pc:spChg>
      </pc:sldChg>
      <pc:sldChg chg="modSp mod">
        <pc:chgData name="Shar Campbell" userId="7a8fa572edddc6ea" providerId="LiveId" clId="{F023697B-22E9-4C62-BD85-EB37C437D239}" dt="2021-09-03T02:47:59.339" v="113" actId="20577"/>
        <pc:sldMkLst>
          <pc:docMk/>
          <pc:sldMk cId="3947149945" sldId="8436"/>
        </pc:sldMkLst>
        <pc:spChg chg="mod">
          <ac:chgData name="Shar Campbell" userId="7a8fa572edddc6ea" providerId="LiveId" clId="{F023697B-22E9-4C62-BD85-EB37C437D239}" dt="2021-09-03T02:47:59.339" v="113" actId="20577"/>
          <ac:spMkLst>
            <pc:docMk/>
            <pc:sldMk cId="3947149945" sldId="8436"/>
            <ac:spMk id="3" creationId="{00000000-0000-0000-0000-000000000000}"/>
          </ac:spMkLst>
        </pc:spChg>
      </pc:sldChg>
      <pc:sldChg chg="modSp mod">
        <pc:chgData name="Shar Campbell" userId="7a8fa572edddc6ea" providerId="LiveId" clId="{F023697B-22E9-4C62-BD85-EB37C437D239}" dt="2021-09-03T03:06:57.517" v="169" actId="313"/>
        <pc:sldMkLst>
          <pc:docMk/>
          <pc:sldMk cId="1194832419" sldId="8439"/>
        </pc:sldMkLst>
        <pc:spChg chg="mod">
          <ac:chgData name="Shar Campbell" userId="7a8fa572edddc6ea" providerId="LiveId" clId="{F023697B-22E9-4C62-BD85-EB37C437D239}" dt="2021-09-03T03:06:57.517" v="169" actId="313"/>
          <ac:spMkLst>
            <pc:docMk/>
            <pc:sldMk cId="1194832419" sldId="8439"/>
            <ac:spMk id="3" creationId="{00000000-0000-0000-0000-000000000000}"/>
          </ac:spMkLst>
        </pc:spChg>
      </pc:sldChg>
      <pc:sldChg chg="modSp mod">
        <pc:chgData name="Shar Campbell" userId="7a8fa572edddc6ea" providerId="LiveId" clId="{F023697B-22E9-4C62-BD85-EB37C437D239}" dt="2021-09-03T02:55:29.330" v="136" actId="20577"/>
        <pc:sldMkLst>
          <pc:docMk/>
          <pc:sldMk cId="1445355741" sldId="8441"/>
        </pc:sldMkLst>
        <pc:spChg chg="mod">
          <ac:chgData name="Shar Campbell" userId="7a8fa572edddc6ea" providerId="LiveId" clId="{F023697B-22E9-4C62-BD85-EB37C437D239}" dt="2021-09-03T02:55:29.330" v="136" actId="20577"/>
          <ac:spMkLst>
            <pc:docMk/>
            <pc:sldMk cId="1445355741" sldId="8441"/>
            <ac:spMk id="3" creationId="{00000000-0000-0000-0000-000000000000}"/>
          </ac:spMkLst>
        </pc:spChg>
      </pc:sldChg>
      <pc:sldChg chg="modSp mod">
        <pc:chgData name="Shar Campbell" userId="7a8fa572edddc6ea" providerId="LiveId" clId="{F023697B-22E9-4C62-BD85-EB37C437D239}" dt="2021-09-03T02:56:01.119" v="142" actId="20577"/>
        <pc:sldMkLst>
          <pc:docMk/>
          <pc:sldMk cId="410072534" sldId="8443"/>
        </pc:sldMkLst>
        <pc:spChg chg="mod">
          <ac:chgData name="Shar Campbell" userId="7a8fa572edddc6ea" providerId="LiveId" clId="{F023697B-22E9-4C62-BD85-EB37C437D239}" dt="2021-09-03T02:56:01.119" v="142" actId="20577"/>
          <ac:spMkLst>
            <pc:docMk/>
            <pc:sldMk cId="410072534" sldId="8443"/>
            <ac:spMk id="3" creationId="{00000000-0000-0000-0000-000000000000}"/>
          </ac:spMkLst>
        </pc:spChg>
      </pc:sldChg>
      <pc:sldChg chg="modSp mod">
        <pc:chgData name="Shar Campbell" userId="7a8fa572edddc6ea" providerId="LiveId" clId="{F023697B-22E9-4C62-BD85-EB37C437D239}" dt="2021-09-03T03:06:43.803" v="168" actId="20577"/>
        <pc:sldMkLst>
          <pc:docMk/>
          <pc:sldMk cId="420739105" sldId="8444"/>
        </pc:sldMkLst>
        <pc:spChg chg="mod">
          <ac:chgData name="Shar Campbell" userId="7a8fa572edddc6ea" providerId="LiveId" clId="{F023697B-22E9-4C62-BD85-EB37C437D239}" dt="2021-09-03T03:06:43.803" v="168" actId="20577"/>
          <ac:spMkLst>
            <pc:docMk/>
            <pc:sldMk cId="420739105" sldId="8444"/>
            <ac:spMk id="3" creationId="{00000000-0000-0000-0000-000000000000}"/>
          </ac:spMkLst>
        </pc:spChg>
      </pc:sldChg>
      <pc:sldChg chg="modSp mod">
        <pc:chgData name="Shar Campbell" userId="7a8fa572edddc6ea" providerId="LiveId" clId="{F023697B-22E9-4C62-BD85-EB37C437D239}" dt="2021-09-03T02:56:13.039" v="144" actId="20577"/>
        <pc:sldMkLst>
          <pc:docMk/>
          <pc:sldMk cId="3497785368" sldId="8445"/>
        </pc:sldMkLst>
        <pc:spChg chg="mod">
          <ac:chgData name="Shar Campbell" userId="7a8fa572edddc6ea" providerId="LiveId" clId="{F023697B-22E9-4C62-BD85-EB37C437D239}" dt="2021-09-03T02:56:13.039" v="144" actId="20577"/>
          <ac:spMkLst>
            <pc:docMk/>
            <pc:sldMk cId="3497785368" sldId="8445"/>
            <ac:spMk id="3" creationId="{00000000-0000-0000-0000-000000000000}"/>
          </ac:spMkLst>
        </pc:spChg>
      </pc:sldChg>
      <pc:sldChg chg="modSp mod">
        <pc:chgData name="Shar Campbell" userId="7a8fa572edddc6ea" providerId="LiveId" clId="{F023697B-22E9-4C62-BD85-EB37C437D239}" dt="2021-09-03T02:57:01.189" v="148" actId="20577"/>
        <pc:sldMkLst>
          <pc:docMk/>
          <pc:sldMk cId="3533385811" sldId="8446"/>
        </pc:sldMkLst>
        <pc:spChg chg="mod">
          <ac:chgData name="Shar Campbell" userId="7a8fa572edddc6ea" providerId="LiveId" clId="{F023697B-22E9-4C62-BD85-EB37C437D239}" dt="2021-09-03T02:57:01.189" v="148" actId="20577"/>
          <ac:spMkLst>
            <pc:docMk/>
            <pc:sldMk cId="3533385811" sldId="8446"/>
            <ac:spMk id="3" creationId="{00000000-0000-0000-0000-000000000000}"/>
          </ac:spMkLst>
        </pc:spChg>
      </pc:sldChg>
      <pc:sldChg chg="modSp mod">
        <pc:chgData name="Shar Campbell" userId="7a8fa572edddc6ea" providerId="LiveId" clId="{F023697B-22E9-4C62-BD85-EB37C437D239}" dt="2021-09-03T03:11:35.226" v="175" actId="20577"/>
        <pc:sldMkLst>
          <pc:docMk/>
          <pc:sldMk cId="285726035" sldId="8448"/>
        </pc:sldMkLst>
        <pc:spChg chg="mod">
          <ac:chgData name="Shar Campbell" userId="7a8fa572edddc6ea" providerId="LiveId" clId="{F023697B-22E9-4C62-BD85-EB37C437D239}" dt="2021-09-03T03:11:35.226" v="175" actId="20577"/>
          <ac:spMkLst>
            <pc:docMk/>
            <pc:sldMk cId="285726035" sldId="8448"/>
            <ac:spMk id="3" creationId="{00000000-0000-0000-0000-000000000000}"/>
          </ac:spMkLst>
        </pc:spChg>
      </pc:sldChg>
      <pc:sldChg chg="modSp mod">
        <pc:chgData name="Shar Campbell" userId="7a8fa572edddc6ea" providerId="LiveId" clId="{F023697B-22E9-4C62-BD85-EB37C437D239}" dt="2021-09-03T02:58:26.294" v="163" actId="20577"/>
        <pc:sldMkLst>
          <pc:docMk/>
          <pc:sldMk cId="72561210" sldId="8450"/>
        </pc:sldMkLst>
        <pc:spChg chg="mod">
          <ac:chgData name="Shar Campbell" userId="7a8fa572edddc6ea" providerId="LiveId" clId="{F023697B-22E9-4C62-BD85-EB37C437D239}" dt="2021-09-03T02:58:26.294" v="163" actId="20577"/>
          <ac:spMkLst>
            <pc:docMk/>
            <pc:sldMk cId="72561210" sldId="8450"/>
            <ac:spMk id="3" creationId="{00000000-0000-0000-0000-000000000000}"/>
          </ac:spMkLst>
        </pc:spChg>
      </pc:sldChg>
      <pc:sldChg chg="del">
        <pc:chgData name="Shar Campbell" userId="7a8fa572edddc6ea" providerId="LiveId" clId="{F023697B-22E9-4C62-BD85-EB37C437D239}" dt="2021-09-03T03:00:11.679" v="165" actId="2696"/>
        <pc:sldMkLst>
          <pc:docMk/>
          <pc:sldMk cId="3059478504" sldId="8452"/>
        </pc:sldMkLst>
      </pc:sldChg>
      <pc:sldChg chg="del">
        <pc:chgData name="Shar Campbell" userId="7a8fa572edddc6ea" providerId="LiveId" clId="{F023697B-22E9-4C62-BD85-EB37C437D239}" dt="2021-09-03T03:00:11.679" v="165" actId="2696"/>
        <pc:sldMkLst>
          <pc:docMk/>
          <pc:sldMk cId="1287952875" sldId="8453"/>
        </pc:sldMkLst>
      </pc:sldChg>
      <pc:sldChg chg="del">
        <pc:chgData name="Shar Campbell" userId="7a8fa572edddc6ea" providerId="LiveId" clId="{F023697B-22E9-4C62-BD85-EB37C437D239}" dt="2021-09-03T03:00:11.679" v="165" actId="2696"/>
        <pc:sldMkLst>
          <pc:docMk/>
          <pc:sldMk cId="1923501477" sldId="8454"/>
        </pc:sldMkLst>
      </pc:sldChg>
      <pc:sldChg chg="del">
        <pc:chgData name="Shar Campbell" userId="7a8fa572edddc6ea" providerId="LiveId" clId="{F023697B-22E9-4C62-BD85-EB37C437D239}" dt="2021-09-03T03:00:11.679" v="165" actId="2696"/>
        <pc:sldMkLst>
          <pc:docMk/>
          <pc:sldMk cId="3239980388" sldId="8455"/>
        </pc:sldMkLst>
      </pc:sldChg>
      <pc:sldChg chg="del">
        <pc:chgData name="Shar Campbell" userId="7a8fa572edddc6ea" providerId="LiveId" clId="{F023697B-22E9-4C62-BD85-EB37C437D239}" dt="2021-09-03T03:00:11.679" v="165" actId="2696"/>
        <pc:sldMkLst>
          <pc:docMk/>
          <pc:sldMk cId="798762478" sldId="8456"/>
        </pc:sldMkLst>
      </pc:sldChg>
      <pc:sldChg chg="del">
        <pc:chgData name="Shar Campbell" userId="7a8fa572edddc6ea" providerId="LiveId" clId="{F023697B-22E9-4C62-BD85-EB37C437D239}" dt="2021-09-03T03:00:11.679" v="165" actId="2696"/>
        <pc:sldMkLst>
          <pc:docMk/>
          <pc:sldMk cId="2289141759" sldId="8457"/>
        </pc:sldMkLst>
      </pc:sldChg>
      <pc:sldChg chg="del">
        <pc:chgData name="Shar Campbell" userId="7a8fa572edddc6ea" providerId="LiveId" clId="{F023697B-22E9-4C62-BD85-EB37C437D239}" dt="2021-09-03T03:00:11.679" v="165" actId="2696"/>
        <pc:sldMkLst>
          <pc:docMk/>
          <pc:sldMk cId="897988570" sldId="8458"/>
        </pc:sldMkLst>
      </pc:sldChg>
      <pc:sldChg chg="del">
        <pc:chgData name="Shar Campbell" userId="7a8fa572edddc6ea" providerId="LiveId" clId="{F023697B-22E9-4C62-BD85-EB37C437D239}" dt="2021-09-03T03:00:11.679" v="165" actId="2696"/>
        <pc:sldMkLst>
          <pc:docMk/>
          <pc:sldMk cId="1544937667" sldId="8459"/>
        </pc:sldMkLst>
      </pc:sldChg>
      <pc:sldChg chg="del">
        <pc:chgData name="Shar Campbell" userId="7a8fa572edddc6ea" providerId="LiveId" clId="{F023697B-22E9-4C62-BD85-EB37C437D239}" dt="2021-09-03T03:00:11.679" v="165" actId="2696"/>
        <pc:sldMkLst>
          <pc:docMk/>
          <pc:sldMk cId="2504254797" sldId="8460"/>
        </pc:sldMkLst>
      </pc:sldChg>
      <pc:sldChg chg="del">
        <pc:chgData name="Shar Campbell" userId="7a8fa572edddc6ea" providerId="LiveId" clId="{F023697B-22E9-4C62-BD85-EB37C437D239}" dt="2021-09-03T03:00:11.679" v="165" actId="2696"/>
        <pc:sldMkLst>
          <pc:docMk/>
          <pc:sldMk cId="3091302395" sldId="8461"/>
        </pc:sldMkLst>
      </pc:sldChg>
      <pc:sldChg chg="del">
        <pc:chgData name="Shar Campbell" userId="7a8fa572edddc6ea" providerId="LiveId" clId="{F023697B-22E9-4C62-BD85-EB37C437D239}" dt="2021-09-03T03:00:11.679" v="165" actId="2696"/>
        <pc:sldMkLst>
          <pc:docMk/>
          <pc:sldMk cId="3792213744" sldId="8462"/>
        </pc:sldMkLst>
      </pc:sldChg>
      <pc:sldChg chg="del">
        <pc:chgData name="Shar Campbell" userId="7a8fa572edddc6ea" providerId="LiveId" clId="{F023697B-22E9-4C62-BD85-EB37C437D239}" dt="2021-09-03T03:00:11.679" v="165" actId="2696"/>
        <pc:sldMkLst>
          <pc:docMk/>
          <pc:sldMk cId="244900386" sldId="8463"/>
        </pc:sldMkLst>
      </pc:sldChg>
      <pc:sldChg chg="del">
        <pc:chgData name="Shar Campbell" userId="7a8fa572edddc6ea" providerId="LiveId" clId="{F023697B-22E9-4C62-BD85-EB37C437D239}" dt="2021-09-03T03:00:11.679" v="165" actId="2696"/>
        <pc:sldMkLst>
          <pc:docMk/>
          <pc:sldMk cId="1074998622" sldId="8464"/>
        </pc:sldMkLst>
      </pc:sldChg>
      <pc:sldChg chg="del">
        <pc:chgData name="Shar Campbell" userId="7a8fa572edddc6ea" providerId="LiveId" clId="{F023697B-22E9-4C62-BD85-EB37C437D239}" dt="2021-09-03T03:00:11.679" v="165" actId="2696"/>
        <pc:sldMkLst>
          <pc:docMk/>
          <pc:sldMk cId="2723319058" sldId="8465"/>
        </pc:sldMkLst>
      </pc:sldChg>
      <pc:sldChg chg="del">
        <pc:chgData name="Shar Campbell" userId="7a8fa572edddc6ea" providerId="LiveId" clId="{F023697B-22E9-4C62-BD85-EB37C437D239}" dt="2021-09-03T03:00:11.679" v="165" actId="2696"/>
        <pc:sldMkLst>
          <pc:docMk/>
          <pc:sldMk cId="2906885435" sldId="8466"/>
        </pc:sldMkLst>
      </pc:sldChg>
      <pc:sldChg chg="del">
        <pc:chgData name="Shar Campbell" userId="7a8fa572edddc6ea" providerId="LiveId" clId="{F023697B-22E9-4C62-BD85-EB37C437D239}" dt="2021-09-03T03:00:11.679" v="165" actId="2696"/>
        <pc:sldMkLst>
          <pc:docMk/>
          <pc:sldMk cId="2517851010" sldId="8467"/>
        </pc:sldMkLst>
      </pc:sldChg>
      <pc:sldChg chg="del">
        <pc:chgData name="Shar Campbell" userId="7a8fa572edddc6ea" providerId="LiveId" clId="{F023697B-22E9-4C62-BD85-EB37C437D239}" dt="2021-09-03T03:00:11.679" v="165" actId="2696"/>
        <pc:sldMkLst>
          <pc:docMk/>
          <pc:sldMk cId="503059524" sldId="8468"/>
        </pc:sldMkLst>
      </pc:sldChg>
      <pc:sldChg chg="del">
        <pc:chgData name="Shar Campbell" userId="7a8fa572edddc6ea" providerId="LiveId" clId="{F023697B-22E9-4C62-BD85-EB37C437D239}" dt="2021-09-03T03:00:11.679" v="165" actId="2696"/>
        <pc:sldMkLst>
          <pc:docMk/>
          <pc:sldMk cId="610334783" sldId="8469"/>
        </pc:sldMkLst>
      </pc:sldChg>
      <pc:sldChg chg="del">
        <pc:chgData name="Shar Campbell" userId="7a8fa572edddc6ea" providerId="LiveId" clId="{F023697B-22E9-4C62-BD85-EB37C437D239}" dt="2021-09-03T03:00:11.679" v="165" actId="2696"/>
        <pc:sldMkLst>
          <pc:docMk/>
          <pc:sldMk cId="2152335948" sldId="8470"/>
        </pc:sldMkLst>
      </pc:sldChg>
      <pc:sldChg chg="del">
        <pc:chgData name="Shar Campbell" userId="7a8fa572edddc6ea" providerId="LiveId" clId="{F023697B-22E9-4C62-BD85-EB37C437D239}" dt="2021-09-03T03:00:11.679" v="165" actId="2696"/>
        <pc:sldMkLst>
          <pc:docMk/>
          <pc:sldMk cId="1259709352" sldId="8471"/>
        </pc:sldMkLst>
      </pc:sldChg>
      <pc:sldChg chg="del">
        <pc:chgData name="Shar Campbell" userId="7a8fa572edddc6ea" providerId="LiveId" clId="{F023697B-22E9-4C62-BD85-EB37C437D239}" dt="2021-09-03T03:00:11.679" v="165" actId="2696"/>
        <pc:sldMkLst>
          <pc:docMk/>
          <pc:sldMk cId="2655843258" sldId="8472"/>
        </pc:sldMkLst>
      </pc:sldChg>
      <pc:sldChg chg="del">
        <pc:chgData name="Shar Campbell" userId="7a8fa572edddc6ea" providerId="LiveId" clId="{F023697B-22E9-4C62-BD85-EB37C437D239}" dt="2021-09-03T03:00:11.679" v="165" actId="2696"/>
        <pc:sldMkLst>
          <pc:docMk/>
          <pc:sldMk cId="3646819829" sldId="8473"/>
        </pc:sldMkLst>
      </pc:sldChg>
      <pc:sldChg chg="del">
        <pc:chgData name="Shar Campbell" userId="7a8fa572edddc6ea" providerId="LiveId" clId="{F023697B-22E9-4C62-BD85-EB37C437D239}" dt="2021-09-03T03:00:11.679" v="165" actId="2696"/>
        <pc:sldMkLst>
          <pc:docMk/>
          <pc:sldMk cId="1943915136" sldId="8474"/>
        </pc:sldMkLst>
      </pc:sldChg>
      <pc:sldChg chg="del">
        <pc:chgData name="Shar Campbell" userId="7a8fa572edddc6ea" providerId="LiveId" clId="{F023697B-22E9-4C62-BD85-EB37C437D239}" dt="2021-09-03T03:00:11.679" v="165" actId="2696"/>
        <pc:sldMkLst>
          <pc:docMk/>
          <pc:sldMk cId="2793465459" sldId="8475"/>
        </pc:sldMkLst>
      </pc:sldChg>
      <pc:sldChg chg="del">
        <pc:chgData name="Shar Campbell" userId="7a8fa572edddc6ea" providerId="LiveId" clId="{F023697B-22E9-4C62-BD85-EB37C437D239}" dt="2021-09-03T03:00:11.679" v="165" actId="2696"/>
        <pc:sldMkLst>
          <pc:docMk/>
          <pc:sldMk cId="3856963673" sldId="8476"/>
        </pc:sldMkLst>
      </pc:sldChg>
      <pc:sldChg chg="del">
        <pc:chgData name="Shar Campbell" userId="7a8fa572edddc6ea" providerId="LiveId" clId="{F023697B-22E9-4C62-BD85-EB37C437D239}" dt="2021-09-03T03:00:11.679" v="165" actId="2696"/>
        <pc:sldMkLst>
          <pc:docMk/>
          <pc:sldMk cId="2869568611" sldId="8477"/>
        </pc:sldMkLst>
      </pc:sldChg>
      <pc:sldChg chg="del">
        <pc:chgData name="Shar Campbell" userId="7a8fa572edddc6ea" providerId="LiveId" clId="{F023697B-22E9-4C62-BD85-EB37C437D239}" dt="2021-09-03T03:00:11.679" v="165" actId="2696"/>
        <pc:sldMkLst>
          <pc:docMk/>
          <pc:sldMk cId="813981508" sldId="8478"/>
        </pc:sldMkLst>
      </pc:sldChg>
      <pc:sldChg chg="del">
        <pc:chgData name="Shar Campbell" userId="7a8fa572edddc6ea" providerId="LiveId" clId="{F023697B-22E9-4C62-BD85-EB37C437D239}" dt="2021-09-03T03:00:11.679" v="165" actId="2696"/>
        <pc:sldMkLst>
          <pc:docMk/>
          <pc:sldMk cId="1973328790" sldId="8479"/>
        </pc:sldMkLst>
      </pc:sldChg>
      <pc:sldChg chg="del">
        <pc:chgData name="Shar Campbell" userId="7a8fa572edddc6ea" providerId="LiveId" clId="{F023697B-22E9-4C62-BD85-EB37C437D239}" dt="2021-09-03T03:00:11.679" v="165" actId="2696"/>
        <pc:sldMkLst>
          <pc:docMk/>
          <pc:sldMk cId="4048401530" sldId="8480"/>
        </pc:sldMkLst>
      </pc:sldChg>
      <pc:sldChg chg="del">
        <pc:chgData name="Shar Campbell" userId="7a8fa572edddc6ea" providerId="LiveId" clId="{F023697B-22E9-4C62-BD85-EB37C437D239}" dt="2021-09-03T03:00:11.679" v="165" actId="2696"/>
        <pc:sldMkLst>
          <pc:docMk/>
          <pc:sldMk cId="3889446087" sldId="8481"/>
        </pc:sldMkLst>
      </pc:sldChg>
      <pc:sldChg chg="del">
        <pc:chgData name="Shar Campbell" userId="7a8fa572edddc6ea" providerId="LiveId" clId="{F023697B-22E9-4C62-BD85-EB37C437D239}" dt="2021-09-03T03:00:11.679" v="165" actId="2696"/>
        <pc:sldMkLst>
          <pc:docMk/>
          <pc:sldMk cId="1403217178" sldId="8482"/>
        </pc:sldMkLst>
      </pc:sldChg>
      <pc:sldChg chg="del">
        <pc:chgData name="Shar Campbell" userId="7a8fa572edddc6ea" providerId="LiveId" clId="{F023697B-22E9-4C62-BD85-EB37C437D239}" dt="2021-09-03T03:00:11.679" v="165" actId="2696"/>
        <pc:sldMkLst>
          <pc:docMk/>
          <pc:sldMk cId="1368443601" sldId="8483"/>
        </pc:sldMkLst>
      </pc:sldChg>
      <pc:sldChg chg="del">
        <pc:chgData name="Shar Campbell" userId="7a8fa572edddc6ea" providerId="LiveId" clId="{F023697B-22E9-4C62-BD85-EB37C437D239}" dt="2021-09-03T03:00:11.679" v="165" actId="2696"/>
        <pc:sldMkLst>
          <pc:docMk/>
          <pc:sldMk cId="875380472" sldId="8484"/>
        </pc:sldMkLst>
      </pc:sldChg>
      <pc:sldChg chg="del">
        <pc:chgData name="Shar Campbell" userId="7a8fa572edddc6ea" providerId="LiveId" clId="{F023697B-22E9-4C62-BD85-EB37C437D239}" dt="2021-09-03T03:00:11.679" v="165" actId="2696"/>
        <pc:sldMkLst>
          <pc:docMk/>
          <pc:sldMk cId="3021606300" sldId="84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98825CE-FD59-BE41-A671-CC59F812A072}" type="datetimeFigureOut">
              <a:rPr lang="en-US" smtClean="0"/>
              <a:pPr/>
              <a:t>9/3/2021</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BE03013-8287-D549-A06B-B0A86AFD7633}" type="slidenum">
              <a:rPr lang="en-US" smtClean="0"/>
              <a:pPr/>
              <a:t>‹#›</a:t>
            </a:fld>
            <a:endParaRPr lang="en-US"/>
          </a:p>
        </p:txBody>
      </p:sp>
    </p:spTree>
    <p:extLst>
      <p:ext uri="{BB962C8B-B14F-4D97-AF65-F5344CB8AC3E}">
        <p14:creationId xmlns:p14="http://schemas.microsoft.com/office/powerpoint/2010/main" val="35263042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a:t>
            </a:fld>
            <a:endParaRPr lang="en-US"/>
          </a:p>
        </p:txBody>
      </p:sp>
    </p:spTree>
    <p:extLst>
      <p:ext uri="{BB962C8B-B14F-4D97-AF65-F5344CB8AC3E}">
        <p14:creationId xmlns:p14="http://schemas.microsoft.com/office/powerpoint/2010/main" val="249080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10</a:t>
            </a:fld>
            <a:endParaRPr lang="en-US"/>
          </a:p>
        </p:txBody>
      </p:sp>
    </p:spTree>
    <p:extLst>
      <p:ext uri="{BB962C8B-B14F-4D97-AF65-F5344CB8AC3E}">
        <p14:creationId xmlns:p14="http://schemas.microsoft.com/office/powerpoint/2010/main" val="1778046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11</a:t>
            </a:fld>
            <a:endParaRPr lang="en-US"/>
          </a:p>
        </p:txBody>
      </p:sp>
    </p:spTree>
    <p:extLst>
      <p:ext uri="{BB962C8B-B14F-4D97-AF65-F5344CB8AC3E}">
        <p14:creationId xmlns:p14="http://schemas.microsoft.com/office/powerpoint/2010/main" val="3020560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12</a:t>
            </a:fld>
            <a:endParaRPr lang="en-US"/>
          </a:p>
        </p:txBody>
      </p:sp>
    </p:spTree>
    <p:extLst>
      <p:ext uri="{BB962C8B-B14F-4D97-AF65-F5344CB8AC3E}">
        <p14:creationId xmlns:p14="http://schemas.microsoft.com/office/powerpoint/2010/main" val="2389536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13</a:t>
            </a:fld>
            <a:endParaRPr lang="en-US"/>
          </a:p>
        </p:txBody>
      </p:sp>
    </p:spTree>
    <p:extLst>
      <p:ext uri="{BB962C8B-B14F-4D97-AF65-F5344CB8AC3E}">
        <p14:creationId xmlns:p14="http://schemas.microsoft.com/office/powerpoint/2010/main" val="375503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14</a:t>
            </a:fld>
            <a:endParaRPr lang="en-US"/>
          </a:p>
        </p:txBody>
      </p:sp>
    </p:spTree>
    <p:extLst>
      <p:ext uri="{BB962C8B-B14F-4D97-AF65-F5344CB8AC3E}">
        <p14:creationId xmlns:p14="http://schemas.microsoft.com/office/powerpoint/2010/main" val="329273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15</a:t>
            </a:fld>
            <a:endParaRPr lang="en-US"/>
          </a:p>
        </p:txBody>
      </p:sp>
    </p:spTree>
    <p:extLst>
      <p:ext uri="{BB962C8B-B14F-4D97-AF65-F5344CB8AC3E}">
        <p14:creationId xmlns:p14="http://schemas.microsoft.com/office/powerpoint/2010/main" val="2039555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16</a:t>
            </a:fld>
            <a:endParaRPr lang="en-US"/>
          </a:p>
        </p:txBody>
      </p:sp>
    </p:spTree>
    <p:extLst>
      <p:ext uri="{BB962C8B-B14F-4D97-AF65-F5344CB8AC3E}">
        <p14:creationId xmlns:p14="http://schemas.microsoft.com/office/powerpoint/2010/main" val="1800042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17</a:t>
            </a:fld>
            <a:endParaRPr lang="en-US"/>
          </a:p>
        </p:txBody>
      </p:sp>
    </p:spTree>
    <p:extLst>
      <p:ext uri="{BB962C8B-B14F-4D97-AF65-F5344CB8AC3E}">
        <p14:creationId xmlns:p14="http://schemas.microsoft.com/office/powerpoint/2010/main" val="244911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18</a:t>
            </a:fld>
            <a:endParaRPr lang="en-US"/>
          </a:p>
        </p:txBody>
      </p:sp>
    </p:spTree>
    <p:extLst>
      <p:ext uri="{BB962C8B-B14F-4D97-AF65-F5344CB8AC3E}">
        <p14:creationId xmlns:p14="http://schemas.microsoft.com/office/powerpoint/2010/main" val="2290166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19</a:t>
            </a:fld>
            <a:endParaRPr lang="en-US"/>
          </a:p>
        </p:txBody>
      </p:sp>
    </p:spTree>
    <p:extLst>
      <p:ext uri="{BB962C8B-B14F-4D97-AF65-F5344CB8AC3E}">
        <p14:creationId xmlns:p14="http://schemas.microsoft.com/office/powerpoint/2010/main" val="102730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a:t>
            </a:fld>
            <a:endParaRPr lang="en-US"/>
          </a:p>
        </p:txBody>
      </p:sp>
    </p:spTree>
    <p:extLst>
      <p:ext uri="{BB962C8B-B14F-4D97-AF65-F5344CB8AC3E}">
        <p14:creationId xmlns:p14="http://schemas.microsoft.com/office/powerpoint/2010/main" val="14592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20</a:t>
            </a:fld>
            <a:endParaRPr lang="en-US"/>
          </a:p>
        </p:txBody>
      </p:sp>
    </p:spTree>
    <p:extLst>
      <p:ext uri="{BB962C8B-B14F-4D97-AF65-F5344CB8AC3E}">
        <p14:creationId xmlns:p14="http://schemas.microsoft.com/office/powerpoint/2010/main" val="120387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21</a:t>
            </a:fld>
            <a:endParaRPr lang="en-US"/>
          </a:p>
        </p:txBody>
      </p:sp>
    </p:spTree>
    <p:extLst>
      <p:ext uri="{BB962C8B-B14F-4D97-AF65-F5344CB8AC3E}">
        <p14:creationId xmlns:p14="http://schemas.microsoft.com/office/powerpoint/2010/main" val="3637565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22</a:t>
            </a:fld>
            <a:endParaRPr lang="en-US"/>
          </a:p>
        </p:txBody>
      </p:sp>
    </p:spTree>
    <p:extLst>
      <p:ext uri="{BB962C8B-B14F-4D97-AF65-F5344CB8AC3E}">
        <p14:creationId xmlns:p14="http://schemas.microsoft.com/office/powerpoint/2010/main" val="1713991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23</a:t>
            </a:fld>
            <a:endParaRPr lang="en-US"/>
          </a:p>
        </p:txBody>
      </p:sp>
    </p:spTree>
    <p:extLst>
      <p:ext uri="{BB962C8B-B14F-4D97-AF65-F5344CB8AC3E}">
        <p14:creationId xmlns:p14="http://schemas.microsoft.com/office/powerpoint/2010/main" val="756303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24</a:t>
            </a:fld>
            <a:endParaRPr lang="en-US"/>
          </a:p>
        </p:txBody>
      </p:sp>
    </p:spTree>
    <p:extLst>
      <p:ext uri="{BB962C8B-B14F-4D97-AF65-F5344CB8AC3E}">
        <p14:creationId xmlns:p14="http://schemas.microsoft.com/office/powerpoint/2010/main" val="789546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25</a:t>
            </a:fld>
            <a:endParaRPr lang="en-US"/>
          </a:p>
        </p:txBody>
      </p:sp>
    </p:spTree>
    <p:extLst>
      <p:ext uri="{BB962C8B-B14F-4D97-AF65-F5344CB8AC3E}">
        <p14:creationId xmlns:p14="http://schemas.microsoft.com/office/powerpoint/2010/main" val="1571285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26</a:t>
            </a:fld>
            <a:endParaRPr lang="en-US"/>
          </a:p>
        </p:txBody>
      </p:sp>
    </p:spTree>
    <p:extLst>
      <p:ext uri="{BB962C8B-B14F-4D97-AF65-F5344CB8AC3E}">
        <p14:creationId xmlns:p14="http://schemas.microsoft.com/office/powerpoint/2010/main" val="2258775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27</a:t>
            </a:fld>
            <a:endParaRPr lang="en-US"/>
          </a:p>
        </p:txBody>
      </p:sp>
    </p:spTree>
    <p:extLst>
      <p:ext uri="{BB962C8B-B14F-4D97-AF65-F5344CB8AC3E}">
        <p14:creationId xmlns:p14="http://schemas.microsoft.com/office/powerpoint/2010/main" val="3654375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28</a:t>
            </a:fld>
            <a:endParaRPr lang="en-US"/>
          </a:p>
        </p:txBody>
      </p:sp>
    </p:spTree>
    <p:extLst>
      <p:ext uri="{BB962C8B-B14F-4D97-AF65-F5344CB8AC3E}">
        <p14:creationId xmlns:p14="http://schemas.microsoft.com/office/powerpoint/2010/main" val="308743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29</a:t>
            </a:fld>
            <a:endParaRPr lang="en-US"/>
          </a:p>
        </p:txBody>
      </p:sp>
    </p:spTree>
    <p:extLst>
      <p:ext uri="{BB962C8B-B14F-4D97-AF65-F5344CB8AC3E}">
        <p14:creationId xmlns:p14="http://schemas.microsoft.com/office/powerpoint/2010/main" val="10797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a:t>
            </a:fld>
            <a:endParaRPr lang="en-US"/>
          </a:p>
        </p:txBody>
      </p:sp>
    </p:spTree>
    <p:extLst>
      <p:ext uri="{BB962C8B-B14F-4D97-AF65-F5344CB8AC3E}">
        <p14:creationId xmlns:p14="http://schemas.microsoft.com/office/powerpoint/2010/main" val="3017233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30</a:t>
            </a:fld>
            <a:endParaRPr lang="en-US"/>
          </a:p>
        </p:txBody>
      </p:sp>
    </p:spTree>
    <p:extLst>
      <p:ext uri="{BB962C8B-B14F-4D97-AF65-F5344CB8AC3E}">
        <p14:creationId xmlns:p14="http://schemas.microsoft.com/office/powerpoint/2010/main" val="2382039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31</a:t>
            </a:fld>
            <a:endParaRPr lang="en-US"/>
          </a:p>
        </p:txBody>
      </p:sp>
    </p:spTree>
    <p:extLst>
      <p:ext uri="{BB962C8B-B14F-4D97-AF65-F5344CB8AC3E}">
        <p14:creationId xmlns:p14="http://schemas.microsoft.com/office/powerpoint/2010/main" val="2990008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32</a:t>
            </a:fld>
            <a:endParaRPr lang="en-US"/>
          </a:p>
        </p:txBody>
      </p:sp>
    </p:spTree>
    <p:extLst>
      <p:ext uri="{BB962C8B-B14F-4D97-AF65-F5344CB8AC3E}">
        <p14:creationId xmlns:p14="http://schemas.microsoft.com/office/powerpoint/2010/main" val="3529370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33</a:t>
            </a:fld>
            <a:endParaRPr lang="en-US"/>
          </a:p>
        </p:txBody>
      </p:sp>
    </p:spTree>
    <p:extLst>
      <p:ext uri="{BB962C8B-B14F-4D97-AF65-F5344CB8AC3E}">
        <p14:creationId xmlns:p14="http://schemas.microsoft.com/office/powerpoint/2010/main" val="3315464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34</a:t>
            </a:fld>
            <a:endParaRPr lang="en-US"/>
          </a:p>
        </p:txBody>
      </p:sp>
    </p:spTree>
    <p:extLst>
      <p:ext uri="{BB962C8B-B14F-4D97-AF65-F5344CB8AC3E}">
        <p14:creationId xmlns:p14="http://schemas.microsoft.com/office/powerpoint/2010/main" val="989775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35</a:t>
            </a:fld>
            <a:endParaRPr lang="en-US"/>
          </a:p>
        </p:txBody>
      </p:sp>
    </p:spTree>
    <p:extLst>
      <p:ext uri="{BB962C8B-B14F-4D97-AF65-F5344CB8AC3E}">
        <p14:creationId xmlns:p14="http://schemas.microsoft.com/office/powerpoint/2010/main" val="1871028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36</a:t>
            </a:fld>
            <a:endParaRPr lang="en-US"/>
          </a:p>
        </p:txBody>
      </p:sp>
    </p:spTree>
    <p:extLst>
      <p:ext uri="{BB962C8B-B14F-4D97-AF65-F5344CB8AC3E}">
        <p14:creationId xmlns:p14="http://schemas.microsoft.com/office/powerpoint/2010/main" val="2804843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37</a:t>
            </a:fld>
            <a:endParaRPr lang="en-US"/>
          </a:p>
        </p:txBody>
      </p:sp>
    </p:spTree>
    <p:extLst>
      <p:ext uri="{BB962C8B-B14F-4D97-AF65-F5344CB8AC3E}">
        <p14:creationId xmlns:p14="http://schemas.microsoft.com/office/powerpoint/2010/main" val="562231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38</a:t>
            </a:fld>
            <a:endParaRPr lang="en-US"/>
          </a:p>
        </p:txBody>
      </p:sp>
    </p:spTree>
    <p:extLst>
      <p:ext uri="{BB962C8B-B14F-4D97-AF65-F5344CB8AC3E}">
        <p14:creationId xmlns:p14="http://schemas.microsoft.com/office/powerpoint/2010/main" val="2749949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39</a:t>
            </a:fld>
            <a:endParaRPr lang="en-US"/>
          </a:p>
        </p:txBody>
      </p:sp>
    </p:spTree>
    <p:extLst>
      <p:ext uri="{BB962C8B-B14F-4D97-AF65-F5344CB8AC3E}">
        <p14:creationId xmlns:p14="http://schemas.microsoft.com/office/powerpoint/2010/main" val="382324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a:t>
            </a:fld>
            <a:endParaRPr lang="en-US"/>
          </a:p>
        </p:txBody>
      </p:sp>
    </p:spTree>
    <p:extLst>
      <p:ext uri="{BB962C8B-B14F-4D97-AF65-F5344CB8AC3E}">
        <p14:creationId xmlns:p14="http://schemas.microsoft.com/office/powerpoint/2010/main" val="3364973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40</a:t>
            </a:fld>
            <a:endParaRPr lang="en-US"/>
          </a:p>
        </p:txBody>
      </p:sp>
    </p:spTree>
    <p:extLst>
      <p:ext uri="{BB962C8B-B14F-4D97-AF65-F5344CB8AC3E}">
        <p14:creationId xmlns:p14="http://schemas.microsoft.com/office/powerpoint/2010/main" val="431508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41</a:t>
            </a:fld>
            <a:endParaRPr lang="en-US"/>
          </a:p>
        </p:txBody>
      </p:sp>
    </p:spTree>
    <p:extLst>
      <p:ext uri="{BB962C8B-B14F-4D97-AF65-F5344CB8AC3E}">
        <p14:creationId xmlns:p14="http://schemas.microsoft.com/office/powerpoint/2010/main" val="850524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42</a:t>
            </a:fld>
            <a:endParaRPr lang="en-US"/>
          </a:p>
        </p:txBody>
      </p:sp>
    </p:spTree>
    <p:extLst>
      <p:ext uri="{BB962C8B-B14F-4D97-AF65-F5344CB8AC3E}">
        <p14:creationId xmlns:p14="http://schemas.microsoft.com/office/powerpoint/2010/main" val="867553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43</a:t>
            </a:fld>
            <a:endParaRPr lang="en-US"/>
          </a:p>
        </p:txBody>
      </p:sp>
    </p:spTree>
    <p:extLst>
      <p:ext uri="{BB962C8B-B14F-4D97-AF65-F5344CB8AC3E}">
        <p14:creationId xmlns:p14="http://schemas.microsoft.com/office/powerpoint/2010/main" val="844645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44</a:t>
            </a:fld>
            <a:endParaRPr lang="en-US"/>
          </a:p>
        </p:txBody>
      </p:sp>
    </p:spTree>
    <p:extLst>
      <p:ext uri="{BB962C8B-B14F-4D97-AF65-F5344CB8AC3E}">
        <p14:creationId xmlns:p14="http://schemas.microsoft.com/office/powerpoint/2010/main" val="1700111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45</a:t>
            </a:fld>
            <a:endParaRPr lang="en-US"/>
          </a:p>
        </p:txBody>
      </p:sp>
    </p:spTree>
    <p:extLst>
      <p:ext uri="{BB962C8B-B14F-4D97-AF65-F5344CB8AC3E}">
        <p14:creationId xmlns:p14="http://schemas.microsoft.com/office/powerpoint/2010/main" val="1018916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46</a:t>
            </a:fld>
            <a:endParaRPr lang="en-US"/>
          </a:p>
        </p:txBody>
      </p:sp>
    </p:spTree>
    <p:extLst>
      <p:ext uri="{BB962C8B-B14F-4D97-AF65-F5344CB8AC3E}">
        <p14:creationId xmlns:p14="http://schemas.microsoft.com/office/powerpoint/2010/main" val="2425396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47</a:t>
            </a:fld>
            <a:endParaRPr lang="en-US"/>
          </a:p>
        </p:txBody>
      </p:sp>
    </p:spTree>
    <p:extLst>
      <p:ext uri="{BB962C8B-B14F-4D97-AF65-F5344CB8AC3E}">
        <p14:creationId xmlns:p14="http://schemas.microsoft.com/office/powerpoint/2010/main" val="3020335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48</a:t>
            </a:fld>
            <a:endParaRPr lang="en-US"/>
          </a:p>
        </p:txBody>
      </p:sp>
    </p:spTree>
    <p:extLst>
      <p:ext uri="{BB962C8B-B14F-4D97-AF65-F5344CB8AC3E}">
        <p14:creationId xmlns:p14="http://schemas.microsoft.com/office/powerpoint/2010/main" val="1546828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49</a:t>
            </a:fld>
            <a:endParaRPr lang="en-US"/>
          </a:p>
        </p:txBody>
      </p:sp>
    </p:spTree>
    <p:extLst>
      <p:ext uri="{BB962C8B-B14F-4D97-AF65-F5344CB8AC3E}">
        <p14:creationId xmlns:p14="http://schemas.microsoft.com/office/powerpoint/2010/main" val="236865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a:t>
            </a:fld>
            <a:endParaRPr lang="en-US"/>
          </a:p>
        </p:txBody>
      </p:sp>
    </p:spTree>
    <p:extLst>
      <p:ext uri="{BB962C8B-B14F-4D97-AF65-F5344CB8AC3E}">
        <p14:creationId xmlns:p14="http://schemas.microsoft.com/office/powerpoint/2010/main" val="3566510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50</a:t>
            </a:fld>
            <a:endParaRPr lang="en-US"/>
          </a:p>
        </p:txBody>
      </p:sp>
    </p:spTree>
    <p:extLst>
      <p:ext uri="{BB962C8B-B14F-4D97-AF65-F5344CB8AC3E}">
        <p14:creationId xmlns:p14="http://schemas.microsoft.com/office/powerpoint/2010/main" val="3806581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51</a:t>
            </a:fld>
            <a:endParaRPr lang="en-US"/>
          </a:p>
        </p:txBody>
      </p:sp>
    </p:spTree>
    <p:extLst>
      <p:ext uri="{BB962C8B-B14F-4D97-AF65-F5344CB8AC3E}">
        <p14:creationId xmlns:p14="http://schemas.microsoft.com/office/powerpoint/2010/main" val="3040139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52</a:t>
            </a:fld>
            <a:endParaRPr lang="en-US"/>
          </a:p>
        </p:txBody>
      </p:sp>
    </p:spTree>
    <p:extLst>
      <p:ext uri="{BB962C8B-B14F-4D97-AF65-F5344CB8AC3E}">
        <p14:creationId xmlns:p14="http://schemas.microsoft.com/office/powerpoint/2010/main" val="1763945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53</a:t>
            </a:fld>
            <a:endParaRPr lang="en-US"/>
          </a:p>
        </p:txBody>
      </p:sp>
    </p:spTree>
    <p:extLst>
      <p:ext uri="{BB962C8B-B14F-4D97-AF65-F5344CB8AC3E}">
        <p14:creationId xmlns:p14="http://schemas.microsoft.com/office/powerpoint/2010/main" val="2390938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54</a:t>
            </a:fld>
            <a:endParaRPr lang="en-US"/>
          </a:p>
        </p:txBody>
      </p:sp>
    </p:spTree>
    <p:extLst>
      <p:ext uri="{BB962C8B-B14F-4D97-AF65-F5344CB8AC3E}">
        <p14:creationId xmlns:p14="http://schemas.microsoft.com/office/powerpoint/2010/main" val="42733948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55</a:t>
            </a:fld>
            <a:endParaRPr lang="en-US"/>
          </a:p>
        </p:txBody>
      </p:sp>
    </p:spTree>
    <p:extLst>
      <p:ext uri="{BB962C8B-B14F-4D97-AF65-F5344CB8AC3E}">
        <p14:creationId xmlns:p14="http://schemas.microsoft.com/office/powerpoint/2010/main" val="9457098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56</a:t>
            </a:fld>
            <a:endParaRPr lang="en-US"/>
          </a:p>
        </p:txBody>
      </p:sp>
    </p:spTree>
    <p:extLst>
      <p:ext uri="{BB962C8B-B14F-4D97-AF65-F5344CB8AC3E}">
        <p14:creationId xmlns:p14="http://schemas.microsoft.com/office/powerpoint/2010/main" val="1312521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57</a:t>
            </a:fld>
            <a:endParaRPr lang="en-US"/>
          </a:p>
        </p:txBody>
      </p:sp>
    </p:spTree>
    <p:extLst>
      <p:ext uri="{BB962C8B-B14F-4D97-AF65-F5344CB8AC3E}">
        <p14:creationId xmlns:p14="http://schemas.microsoft.com/office/powerpoint/2010/main" val="1412721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58</a:t>
            </a:fld>
            <a:endParaRPr lang="en-US"/>
          </a:p>
        </p:txBody>
      </p:sp>
    </p:spTree>
    <p:extLst>
      <p:ext uri="{BB962C8B-B14F-4D97-AF65-F5344CB8AC3E}">
        <p14:creationId xmlns:p14="http://schemas.microsoft.com/office/powerpoint/2010/main" val="2758824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59</a:t>
            </a:fld>
            <a:endParaRPr lang="en-US"/>
          </a:p>
        </p:txBody>
      </p:sp>
    </p:spTree>
    <p:extLst>
      <p:ext uri="{BB962C8B-B14F-4D97-AF65-F5344CB8AC3E}">
        <p14:creationId xmlns:p14="http://schemas.microsoft.com/office/powerpoint/2010/main" val="168996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6</a:t>
            </a:fld>
            <a:endParaRPr lang="en-US"/>
          </a:p>
        </p:txBody>
      </p:sp>
    </p:spTree>
    <p:extLst>
      <p:ext uri="{BB962C8B-B14F-4D97-AF65-F5344CB8AC3E}">
        <p14:creationId xmlns:p14="http://schemas.microsoft.com/office/powerpoint/2010/main" val="2851358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60</a:t>
            </a:fld>
            <a:endParaRPr lang="en-US"/>
          </a:p>
        </p:txBody>
      </p:sp>
    </p:spTree>
    <p:extLst>
      <p:ext uri="{BB962C8B-B14F-4D97-AF65-F5344CB8AC3E}">
        <p14:creationId xmlns:p14="http://schemas.microsoft.com/office/powerpoint/2010/main" val="82418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7</a:t>
            </a:fld>
            <a:endParaRPr lang="en-US"/>
          </a:p>
        </p:txBody>
      </p:sp>
    </p:spTree>
    <p:extLst>
      <p:ext uri="{BB962C8B-B14F-4D97-AF65-F5344CB8AC3E}">
        <p14:creationId xmlns:p14="http://schemas.microsoft.com/office/powerpoint/2010/main" val="1182582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8</a:t>
            </a:fld>
            <a:endParaRPr lang="en-US"/>
          </a:p>
        </p:txBody>
      </p:sp>
    </p:spTree>
    <p:extLst>
      <p:ext uri="{BB962C8B-B14F-4D97-AF65-F5344CB8AC3E}">
        <p14:creationId xmlns:p14="http://schemas.microsoft.com/office/powerpoint/2010/main" val="240672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E03013-8287-D549-A06B-B0A86AFD7633}" type="slidenum">
              <a:rPr lang="en-US" smtClean="0"/>
              <a:pPr/>
              <a:t>9</a:t>
            </a:fld>
            <a:endParaRPr lang="en-US"/>
          </a:p>
        </p:txBody>
      </p:sp>
    </p:spTree>
    <p:extLst>
      <p:ext uri="{BB962C8B-B14F-4D97-AF65-F5344CB8AC3E}">
        <p14:creationId xmlns:p14="http://schemas.microsoft.com/office/powerpoint/2010/main" val="40856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D0546E-A75C-4C26-87FD-2EA5D6FEBA20}" type="datetime1">
              <a:rPr lang="en-US" smtClean="0"/>
              <a:pPr/>
              <a:t>9/3/2021</a:t>
            </a:fld>
            <a:endParaRPr lang="en-US"/>
          </a:p>
        </p:txBody>
      </p:sp>
      <p:sp>
        <p:nvSpPr>
          <p:cNvPr id="5" name="Footer Placeholder 4"/>
          <p:cNvSpPr>
            <a:spLocks noGrp="1"/>
          </p:cNvSpPr>
          <p:nvPr>
            <p:ph type="ftr" sz="quarter" idx="11"/>
          </p:nvPr>
        </p:nvSpPr>
        <p:spPr/>
        <p:txBody>
          <a:bodyPr/>
          <a:lstStyle/>
          <a:p>
            <a:r>
              <a:rPr lang="en-US"/>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26217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B1B0-0524-431A-AD96-8337355DD8D3}" type="datetime1">
              <a:rPr lang="en-US" smtClean="0"/>
              <a:pPr/>
              <a:t>9/3/2021</a:t>
            </a:fld>
            <a:endParaRPr lang="en-US"/>
          </a:p>
        </p:txBody>
      </p:sp>
      <p:sp>
        <p:nvSpPr>
          <p:cNvPr id="5" name="Footer Placeholder 4"/>
          <p:cNvSpPr>
            <a:spLocks noGrp="1"/>
          </p:cNvSpPr>
          <p:nvPr>
            <p:ph type="ftr" sz="quarter" idx="11"/>
          </p:nvPr>
        </p:nvSpPr>
        <p:spPr/>
        <p:txBody>
          <a:bodyPr/>
          <a:lstStyle/>
          <a:p>
            <a:r>
              <a:rPr lang="en-US"/>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337877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98121-74DE-4FBF-A57D-128D603E4826}" type="datetime1">
              <a:rPr lang="en-US" smtClean="0"/>
              <a:pPr/>
              <a:t>9/3/2021</a:t>
            </a:fld>
            <a:endParaRPr lang="en-US"/>
          </a:p>
        </p:txBody>
      </p:sp>
      <p:sp>
        <p:nvSpPr>
          <p:cNvPr id="5" name="Footer Placeholder 4"/>
          <p:cNvSpPr>
            <a:spLocks noGrp="1"/>
          </p:cNvSpPr>
          <p:nvPr>
            <p:ph type="ftr" sz="quarter" idx="11"/>
          </p:nvPr>
        </p:nvSpPr>
        <p:spPr/>
        <p:txBody>
          <a:bodyPr/>
          <a:lstStyle/>
          <a:p>
            <a:r>
              <a:rPr lang="en-US"/>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91451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544E1A-884A-487A-A010-850F83076D7E}" type="datetime1">
              <a:rPr lang="en-US" smtClean="0"/>
              <a:pPr/>
              <a:t>9/3/2021</a:t>
            </a:fld>
            <a:endParaRPr lang="en-US"/>
          </a:p>
        </p:txBody>
      </p:sp>
      <p:sp>
        <p:nvSpPr>
          <p:cNvPr id="5" name="Footer Placeholder 4"/>
          <p:cNvSpPr>
            <a:spLocks noGrp="1"/>
          </p:cNvSpPr>
          <p:nvPr>
            <p:ph type="ftr" sz="quarter" idx="11"/>
          </p:nvPr>
        </p:nvSpPr>
        <p:spPr/>
        <p:txBody>
          <a:bodyPr/>
          <a:lstStyle/>
          <a:p>
            <a:r>
              <a:rPr lang="en-US"/>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286046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87196-82A2-4262-80CB-5B4941477B12}" type="datetime1">
              <a:rPr lang="en-US" smtClean="0"/>
              <a:pPr/>
              <a:t>9/3/2021</a:t>
            </a:fld>
            <a:endParaRPr lang="en-US"/>
          </a:p>
        </p:txBody>
      </p:sp>
      <p:sp>
        <p:nvSpPr>
          <p:cNvPr id="5" name="Footer Placeholder 4"/>
          <p:cNvSpPr>
            <a:spLocks noGrp="1"/>
          </p:cNvSpPr>
          <p:nvPr>
            <p:ph type="ftr" sz="quarter" idx="11"/>
          </p:nvPr>
        </p:nvSpPr>
        <p:spPr/>
        <p:txBody>
          <a:bodyPr/>
          <a:lstStyle/>
          <a:p>
            <a:r>
              <a:rPr lang="en-US"/>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199573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77BC4-6E9E-46F4-8232-0B68B6A03327}" type="datetime1">
              <a:rPr lang="en-US" smtClean="0"/>
              <a:pPr/>
              <a:t>9/3/2021</a:t>
            </a:fld>
            <a:endParaRPr lang="en-US"/>
          </a:p>
        </p:txBody>
      </p:sp>
      <p:sp>
        <p:nvSpPr>
          <p:cNvPr id="6" name="Footer Placeholder 5"/>
          <p:cNvSpPr>
            <a:spLocks noGrp="1"/>
          </p:cNvSpPr>
          <p:nvPr>
            <p:ph type="ftr" sz="quarter" idx="11"/>
          </p:nvPr>
        </p:nvSpPr>
        <p:spPr/>
        <p:txBody>
          <a:bodyPr/>
          <a:lstStyle/>
          <a:p>
            <a:r>
              <a:rPr lang="en-US"/>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121457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2DCF79-0BEE-4553-A736-F3924A5194EE}" type="datetime1">
              <a:rPr lang="en-US" smtClean="0"/>
              <a:pPr/>
              <a:t>9/3/2021</a:t>
            </a:fld>
            <a:endParaRPr lang="en-US"/>
          </a:p>
        </p:txBody>
      </p:sp>
      <p:sp>
        <p:nvSpPr>
          <p:cNvPr id="8" name="Footer Placeholder 7"/>
          <p:cNvSpPr>
            <a:spLocks noGrp="1"/>
          </p:cNvSpPr>
          <p:nvPr>
            <p:ph type="ftr" sz="quarter" idx="11"/>
          </p:nvPr>
        </p:nvSpPr>
        <p:spPr/>
        <p:txBody>
          <a:bodyPr/>
          <a:lstStyle/>
          <a:p>
            <a:r>
              <a:rPr lang="en-US"/>
              <a:t>ArthurBaileyMinistries.com</a:t>
            </a:r>
          </a:p>
        </p:txBody>
      </p:sp>
      <p:sp>
        <p:nvSpPr>
          <p:cNvPr id="9" name="Slide Number Placeholder 8"/>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1449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EFA917-FB7A-46F0-83B1-168855B59B96}" type="datetime1">
              <a:rPr lang="en-US" smtClean="0"/>
              <a:pPr/>
              <a:t>9/3/2021</a:t>
            </a:fld>
            <a:endParaRPr lang="en-US"/>
          </a:p>
        </p:txBody>
      </p:sp>
      <p:sp>
        <p:nvSpPr>
          <p:cNvPr id="4" name="Footer Placeholder 3"/>
          <p:cNvSpPr>
            <a:spLocks noGrp="1"/>
          </p:cNvSpPr>
          <p:nvPr>
            <p:ph type="ftr" sz="quarter" idx="11"/>
          </p:nvPr>
        </p:nvSpPr>
        <p:spPr/>
        <p:txBody>
          <a:bodyPr/>
          <a:lstStyle/>
          <a:p>
            <a:r>
              <a:rPr lang="en-US"/>
              <a:t>ArthurBaileyMinistries.com</a:t>
            </a:r>
          </a:p>
        </p:txBody>
      </p:sp>
      <p:sp>
        <p:nvSpPr>
          <p:cNvPr id="5" name="Slide Number Placeholder 4"/>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387420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0090E-7BC0-4874-B463-5D177BDFC27C}" type="datetime1">
              <a:rPr lang="en-US" smtClean="0"/>
              <a:pPr/>
              <a:t>9/3/2021</a:t>
            </a:fld>
            <a:endParaRPr lang="en-US"/>
          </a:p>
        </p:txBody>
      </p:sp>
      <p:sp>
        <p:nvSpPr>
          <p:cNvPr id="3" name="Footer Placeholder 2"/>
          <p:cNvSpPr>
            <a:spLocks noGrp="1"/>
          </p:cNvSpPr>
          <p:nvPr>
            <p:ph type="ftr" sz="quarter" idx="11"/>
          </p:nvPr>
        </p:nvSpPr>
        <p:spPr/>
        <p:txBody>
          <a:bodyPr/>
          <a:lstStyle/>
          <a:p>
            <a:r>
              <a:rPr lang="en-US"/>
              <a:t>ArthurBaileyMinistries.com</a:t>
            </a:r>
          </a:p>
        </p:txBody>
      </p:sp>
      <p:sp>
        <p:nvSpPr>
          <p:cNvPr id="4" name="Slide Number Placeholder 3"/>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365206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19BFB-7918-46F0-A383-4477EA4A697E}" type="datetime1">
              <a:rPr lang="en-US" smtClean="0"/>
              <a:pPr/>
              <a:t>9/3/2021</a:t>
            </a:fld>
            <a:endParaRPr lang="en-US"/>
          </a:p>
        </p:txBody>
      </p:sp>
      <p:sp>
        <p:nvSpPr>
          <p:cNvPr id="6" name="Footer Placeholder 5"/>
          <p:cNvSpPr>
            <a:spLocks noGrp="1"/>
          </p:cNvSpPr>
          <p:nvPr>
            <p:ph type="ftr" sz="quarter" idx="11"/>
          </p:nvPr>
        </p:nvSpPr>
        <p:spPr/>
        <p:txBody>
          <a:bodyPr/>
          <a:lstStyle/>
          <a:p>
            <a:r>
              <a:rPr lang="en-US"/>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405529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CD9B2-1FF7-4201-8E96-5E76BED98629}" type="datetime1">
              <a:rPr lang="en-US" smtClean="0"/>
              <a:pPr/>
              <a:t>9/3/2021</a:t>
            </a:fld>
            <a:endParaRPr lang="en-US"/>
          </a:p>
        </p:txBody>
      </p:sp>
      <p:sp>
        <p:nvSpPr>
          <p:cNvPr id="6" name="Footer Placeholder 5"/>
          <p:cNvSpPr>
            <a:spLocks noGrp="1"/>
          </p:cNvSpPr>
          <p:nvPr>
            <p:ph type="ftr" sz="quarter" idx="11"/>
          </p:nvPr>
        </p:nvSpPr>
        <p:spPr/>
        <p:txBody>
          <a:bodyPr/>
          <a:lstStyle/>
          <a:p>
            <a:r>
              <a:rPr lang="en-US"/>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a:p>
        </p:txBody>
      </p:sp>
    </p:spTree>
    <p:extLst>
      <p:ext uri="{BB962C8B-B14F-4D97-AF65-F5344CB8AC3E}">
        <p14:creationId xmlns:p14="http://schemas.microsoft.com/office/powerpoint/2010/main" val="429147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118B00-35ED-441E-AF25-5331F1B69860}" type="datetime1">
              <a:rPr lang="en-US" smtClean="0"/>
              <a:pPr/>
              <a:t>9/3/2021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ArthurBaileyMinistries.com</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E43780-39AE-FD47-8E4A-A7BCC7E08357}" type="slidenum">
              <a:rPr lang="en-US" smtClean="0"/>
              <a:pPr/>
              <a:t>‹#›</a:t>
            </a:fld>
            <a:endParaRPr lang="en-US"/>
          </a:p>
        </p:txBody>
      </p:sp>
    </p:spTree>
    <p:extLst>
      <p:ext uri="{BB962C8B-B14F-4D97-AF65-F5344CB8AC3E}">
        <p14:creationId xmlns:p14="http://schemas.microsoft.com/office/powerpoint/2010/main" val="957485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images.search.yahoo.com/search/images?p=THE+PRIESTLY+GARMENTS&amp;fr=mcafee&amp;type=E211US105G0&amp;imgurl=https%3A%2F%2Fi.pinimg.com%2Foriginals%2F95%2F6f%2F26%2F956f2675204ca33a91e1a173c0ec9652.jpg#id=4&amp;iurl=https%3A%2F%2Fcdn11.bigcommerce.com%2Fs-c8331u0%2Fimages%2Fstencil%2F1280x1280%2Fproducts%2F9763%2F11745%2F4059L__50863.1437071220.jpg%3Fc%3D2%26imbypass%3Don&amp;action=clic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1</a:t>
            </a:fld>
            <a:endParaRPr lang="en-US"/>
          </a:p>
        </p:txBody>
      </p:sp>
    </p:spTree>
    <p:extLst>
      <p:ext uri="{BB962C8B-B14F-4D97-AF65-F5344CB8AC3E}">
        <p14:creationId xmlns:p14="http://schemas.microsoft.com/office/powerpoint/2010/main" val="238887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10</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750"/>
            <a:ext cx="9144000" cy="3810000"/>
          </a:xfrm>
          <a:prstGeom prst="rect">
            <a:avLst/>
          </a:prstGeom>
        </p:spPr>
      </p:pic>
    </p:spTree>
    <p:extLst>
      <p:ext uri="{BB962C8B-B14F-4D97-AF65-F5344CB8AC3E}">
        <p14:creationId xmlns:p14="http://schemas.microsoft.com/office/powerpoint/2010/main" val="1948013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Prayer</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11</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944548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r>
              <a:rPr lang="en-US" sz="36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3600" b="1" dirty="0">
                <a:solidFill>
                  <a:schemeClr val="bg1"/>
                </a:solidFill>
              </a:rPr>
              <a:t>Exodus 28:1-43</a:t>
            </a:r>
          </a:p>
          <a:p>
            <a:pPr marL="0" indent="0" algn="ctr">
              <a:buNone/>
            </a:pPr>
            <a:r>
              <a:rPr lang="en-US" sz="3600" b="1" dirty="0">
                <a:solidFill>
                  <a:schemeClr val="bg1"/>
                </a:solidFill>
              </a:rPr>
              <a:t>The Priestly Garments Pt 1</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12</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4015156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YeHoVaH gave Moses the pattern of the Tabernacle and its dimensions after informing Moses what items would be needed to complete the task. Before completing the list of all of the items that would go into the Tabernacle, YeHoVaH transitions to the items the Priests would need to wear in order to carry out their services unto YeHoVaH in the Tabernacle. </a:t>
            </a: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13</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143165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951596"/>
          </a:xfrm>
        </p:spPr>
        <p:txBody>
          <a:bodyPr>
            <a:normAutofit fontScale="70000" lnSpcReduction="20000"/>
          </a:bodyPr>
          <a:lstStyle/>
          <a:p>
            <a:pPr marL="0" indent="0" algn="ctr">
              <a:buNone/>
            </a:pPr>
            <a:r>
              <a:rPr lang="en-US" sz="4000" dirty="0">
                <a:solidFill>
                  <a:schemeClr val="bg1"/>
                </a:solidFill>
              </a:rPr>
              <a:t>These garments were to be worn while the High Priest and Priests were serving in the Tabernacle unto YeHoVaH and while carrying out their duties among the Israelites. YeHoVaH gave Moses an elaborate set of intricate garment designs for Aaron the High Priest and the sons of Aaron who would serve with him as Priests. Skilled craftsmen would be designated to create the priestly garments that would bring dignity and honor to those who would serve in the priestly roles.</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14</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66014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In this portion of Exodus, we will discuss the instructions given to Moses for the priestly garments, their parts, and purposes.</a:t>
            </a:r>
          </a:p>
          <a:p>
            <a:pPr marL="0" indent="0" algn="ctr">
              <a:buNone/>
            </a:pP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15</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7418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Ex 28:1</a:t>
            </a:r>
            <a:r>
              <a:rPr lang="en-US" sz="4000" dirty="0">
                <a:solidFill>
                  <a:schemeClr val="bg1"/>
                </a:solidFill>
              </a:rPr>
              <a:t> And take thou unto thee Aaron thy brother, and his sons with him, from among the children of Israel, that he may minister unto me in the priest's office, </a:t>
            </a:r>
            <a:r>
              <a:rPr lang="en-US" sz="4000" i="1" dirty="0">
                <a:solidFill>
                  <a:schemeClr val="bg1"/>
                </a:solidFill>
              </a:rPr>
              <a:t>even </a:t>
            </a:r>
            <a:r>
              <a:rPr lang="en-US" sz="4000" dirty="0">
                <a:solidFill>
                  <a:schemeClr val="bg1"/>
                </a:solidFill>
              </a:rPr>
              <a:t>Aaron, Nadab and Abihu, Eleazar and Ithamar, Aaron's sons.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16</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3788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Aaron and his 4 sons, Nadab, Abihu, Eleazar, and Ithamar, were the first priests serving in the Tabernacle with Aaron as the High Priest.</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17</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91249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Ex 28:2</a:t>
            </a:r>
            <a:r>
              <a:rPr lang="en-US" sz="4000" dirty="0">
                <a:solidFill>
                  <a:schemeClr val="bg1"/>
                </a:solidFill>
              </a:rPr>
              <a:t> And thou shalt make holy garments for Aaron thy brother for </a:t>
            </a:r>
            <a:r>
              <a:rPr lang="en-US" sz="4000" u="sng" dirty="0">
                <a:solidFill>
                  <a:schemeClr val="bg1"/>
                </a:solidFill>
              </a:rPr>
              <a:t>glory</a:t>
            </a:r>
            <a:r>
              <a:rPr lang="en-US" sz="4000" dirty="0">
                <a:solidFill>
                  <a:schemeClr val="bg1"/>
                </a:solidFill>
              </a:rPr>
              <a:t> and for </a:t>
            </a:r>
            <a:r>
              <a:rPr lang="en-US" sz="4000" u="sng" dirty="0">
                <a:solidFill>
                  <a:schemeClr val="bg1"/>
                </a:solidFill>
              </a:rPr>
              <a:t>beauty</a:t>
            </a:r>
            <a:r>
              <a:rPr lang="en-US" sz="4000" dirty="0">
                <a:solidFill>
                  <a:schemeClr val="bg1"/>
                </a:solidFill>
              </a:rPr>
              <a:t>.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18</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827239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The priests' garments displayed honor, glory, splendor, riches, dignity, reverence…</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19</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7162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2</a:t>
            </a:fld>
            <a:endParaRPr lang="en-US"/>
          </a:p>
        </p:txBody>
      </p:sp>
    </p:spTree>
    <p:extLst>
      <p:ext uri="{BB962C8B-B14F-4D97-AF65-F5344CB8AC3E}">
        <p14:creationId xmlns:p14="http://schemas.microsoft.com/office/powerpoint/2010/main" val="113952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1" dirty="0">
                <a:solidFill>
                  <a:schemeClr val="bg1"/>
                </a:solidFill>
              </a:rPr>
              <a:t>Glory – 03519 </a:t>
            </a:r>
            <a:r>
              <a:rPr lang="he-IL" sz="4000" dirty="0">
                <a:solidFill>
                  <a:schemeClr val="bg1"/>
                </a:solidFill>
              </a:rPr>
              <a:t>כָּבוֹד </a:t>
            </a:r>
            <a:r>
              <a:rPr lang="en-US" sz="4000" dirty="0">
                <a:solidFill>
                  <a:schemeClr val="bg1"/>
                </a:solidFill>
              </a:rPr>
              <a:t>k </a:t>
            </a:r>
            <a:r>
              <a:rPr lang="en-US" sz="4000" dirty="0" err="1">
                <a:solidFill>
                  <a:schemeClr val="bg1"/>
                </a:solidFill>
              </a:rPr>
              <a:t>abowd</a:t>
            </a:r>
            <a:r>
              <a:rPr lang="en-US" sz="4000" dirty="0">
                <a:solidFill>
                  <a:schemeClr val="bg1"/>
                </a:solidFill>
              </a:rPr>
              <a:t> {</a:t>
            </a:r>
            <a:r>
              <a:rPr lang="en-US" sz="4000" dirty="0" err="1">
                <a:solidFill>
                  <a:schemeClr val="bg1"/>
                </a:solidFill>
              </a:rPr>
              <a:t>kaw</a:t>
            </a:r>
            <a:r>
              <a:rPr lang="en-US" sz="4000" dirty="0">
                <a:solidFill>
                  <a:schemeClr val="bg1"/>
                </a:solidFill>
              </a:rPr>
              <a:t>-bode'} rarely </a:t>
            </a:r>
            <a:r>
              <a:rPr lang="he-IL" sz="4000" dirty="0">
                <a:solidFill>
                  <a:schemeClr val="bg1"/>
                </a:solidFill>
              </a:rPr>
              <a:t>כָּבֹד</a:t>
            </a:r>
            <a:r>
              <a:rPr lang="en-US" sz="4000" dirty="0">
                <a:solidFill>
                  <a:schemeClr val="bg1"/>
                </a:solidFill>
              </a:rPr>
              <a:t> </a:t>
            </a:r>
            <a:r>
              <a:rPr lang="en-US" sz="4000" dirty="0" err="1">
                <a:solidFill>
                  <a:schemeClr val="bg1"/>
                </a:solidFill>
              </a:rPr>
              <a:t>kabod</a:t>
            </a:r>
            <a:r>
              <a:rPr lang="en-US" sz="4000" dirty="0">
                <a:solidFill>
                  <a:schemeClr val="bg1"/>
                </a:solidFill>
              </a:rPr>
              <a:t> {</a:t>
            </a:r>
            <a:r>
              <a:rPr lang="en-US" sz="4000" dirty="0" err="1">
                <a:solidFill>
                  <a:schemeClr val="bg1"/>
                </a:solidFill>
              </a:rPr>
              <a:t>kaw</a:t>
            </a:r>
            <a:r>
              <a:rPr lang="en-US" sz="4000" dirty="0">
                <a:solidFill>
                  <a:schemeClr val="bg1"/>
                </a:solidFill>
              </a:rPr>
              <a:t>-bode'} </a:t>
            </a:r>
          </a:p>
          <a:p>
            <a:pPr marL="0" indent="0" algn="ctr">
              <a:buNone/>
            </a:pPr>
            <a:r>
              <a:rPr lang="en-US" sz="4000" b="1" dirty="0">
                <a:solidFill>
                  <a:schemeClr val="bg1"/>
                </a:solidFill>
              </a:rPr>
              <a:t>Meaning:  </a:t>
            </a:r>
            <a:r>
              <a:rPr lang="en-US" sz="4000" dirty="0">
                <a:solidFill>
                  <a:schemeClr val="bg1"/>
                </a:solidFill>
              </a:rPr>
              <a:t>1) glory, </a:t>
            </a:r>
            <a:r>
              <a:rPr lang="en-US" sz="4000" dirty="0" err="1">
                <a:solidFill>
                  <a:schemeClr val="bg1"/>
                </a:solidFill>
              </a:rPr>
              <a:t>honour</a:t>
            </a:r>
            <a:r>
              <a:rPr lang="en-US" sz="4000" dirty="0">
                <a:solidFill>
                  <a:schemeClr val="bg1"/>
                </a:solidFill>
              </a:rPr>
              <a:t>, glorious, abundance 1a) abundance, riches 1b) </a:t>
            </a:r>
            <a:r>
              <a:rPr lang="en-US" sz="4000" dirty="0" err="1">
                <a:solidFill>
                  <a:schemeClr val="bg1"/>
                </a:solidFill>
              </a:rPr>
              <a:t>honour</a:t>
            </a:r>
            <a:r>
              <a:rPr lang="en-US" sz="4000" dirty="0">
                <a:solidFill>
                  <a:schemeClr val="bg1"/>
                </a:solidFill>
              </a:rPr>
              <a:t>, </a:t>
            </a:r>
            <a:r>
              <a:rPr lang="en-US" sz="4000" dirty="0" err="1">
                <a:solidFill>
                  <a:schemeClr val="bg1"/>
                </a:solidFill>
              </a:rPr>
              <a:t>splendour</a:t>
            </a:r>
            <a:r>
              <a:rPr lang="en-US" sz="4000" dirty="0">
                <a:solidFill>
                  <a:schemeClr val="bg1"/>
                </a:solidFill>
              </a:rPr>
              <a:t>, glory 1c) </a:t>
            </a:r>
            <a:r>
              <a:rPr lang="en-US" sz="4000" dirty="0" err="1">
                <a:solidFill>
                  <a:schemeClr val="bg1"/>
                </a:solidFill>
              </a:rPr>
              <a:t>honour</a:t>
            </a:r>
            <a:r>
              <a:rPr lang="en-US" sz="4000" dirty="0">
                <a:solidFill>
                  <a:schemeClr val="bg1"/>
                </a:solidFill>
              </a:rPr>
              <a:t>, </a:t>
            </a:r>
            <a:r>
              <a:rPr lang="en-US" sz="4000" u="sng" dirty="0">
                <a:solidFill>
                  <a:schemeClr val="bg1"/>
                </a:solidFill>
              </a:rPr>
              <a:t>dignity</a:t>
            </a:r>
            <a:r>
              <a:rPr lang="en-US" sz="4000" dirty="0">
                <a:solidFill>
                  <a:schemeClr val="bg1"/>
                </a:solidFill>
              </a:rPr>
              <a:t> 1d) </a:t>
            </a:r>
            <a:r>
              <a:rPr lang="en-US" sz="4000" dirty="0" err="1">
                <a:solidFill>
                  <a:schemeClr val="bg1"/>
                </a:solidFill>
              </a:rPr>
              <a:t>honour</a:t>
            </a:r>
            <a:r>
              <a:rPr lang="en-US" sz="4000" dirty="0">
                <a:solidFill>
                  <a:schemeClr val="bg1"/>
                </a:solidFill>
              </a:rPr>
              <a:t>, reputation 1e) </a:t>
            </a:r>
            <a:r>
              <a:rPr lang="en-US" sz="4000" dirty="0" err="1">
                <a:solidFill>
                  <a:schemeClr val="bg1"/>
                </a:solidFill>
              </a:rPr>
              <a:t>honour</a:t>
            </a:r>
            <a:r>
              <a:rPr lang="en-US" sz="4000" dirty="0">
                <a:solidFill>
                  <a:schemeClr val="bg1"/>
                </a:solidFill>
              </a:rPr>
              <a:t>, </a:t>
            </a:r>
            <a:r>
              <a:rPr lang="en-US" sz="4000" u="sng" dirty="0">
                <a:solidFill>
                  <a:schemeClr val="bg1"/>
                </a:solidFill>
              </a:rPr>
              <a:t>reverence</a:t>
            </a:r>
            <a:r>
              <a:rPr lang="en-US" sz="4000" dirty="0">
                <a:solidFill>
                  <a:schemeClr val="bg1"/>
                </a:solidFill>
              </a:rPr>
              <a:t>, glory 1f) glory </a:t>
            </a:r>
          </a:p>
          <a:p>
            <a:pPr marL="0" indent="0" algn="ctr">
              <a:buNone/>
            </a:pPr>
            <a:r>
              <a:rPr lang="en-US" sz="4000" b="1" dirty="0">
                <a:solidFill>
                  <a:schemeClr val="bg1"/>
                </a:solidFill>
              </a:rPr>
              <a:t>Usage:  </a:t>
            </a:r>
            <a:r>
              <a:rPr lang="en-US" sz="4000" dirty="0">
                <a:solidFill>
                  <a:schemeClr val="bg1"/>
                </a:solidFill>
              </a:rPr>
              <a:t>AV - glory 156, </a:t>
            </a:r>
            <a:r>
              <a:rPr lang="en-US" sz="4000" dirty="0" err="1">
                <a:solidFill>
                  <a:schemeClr val="bg1"/>
                </a:solidFill>
              </a:rPr>
              <a:t>honour</a:t>
            </a:r>
            <a:r>
              <a:rPr lang="en-US" sz="4000" dirty="0">
                <a:solidFill>
                  <a:schemeClr val="bg1"/>
                </a:solidFill>
              </a:rPr>
              <a:t> 32, glorious 10, gloriously 1, </a:t>
            </a:r>
            <a:r>
              <a:rPr lang="en-US" sz="4000" dirty="0" err="1">
                <a:solidFill>
                  <a:schemeClr val="bg1"/>
                </a:solidFill>
              </a:rPr>
              <a:t>honourable</a:t>
            </a:r>
            <a:r>
              <a:rPr lang="en-US" sz="4000" dirty="0">
                <a:solidFill>
                  <a:schemeClr val="bg1"/>
                </a:solidFill>
              </a:rPr>
              <a:t> 1; 200</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20</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92467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4037513"/>
          </a:xfrm>
        </p:spPr>
        <p:txBody>
          <a:bodyPr>
            <a:normAutofit fontScale="85000" lnSpcReduction="20000"/>
          </a:bodyPr>
          <a:lstStyle/>
          <a:p>
            <a:pPr marL="0" indent="0" algn="ctr">
              <a:buNone/>
            </a:pPr>
            <a:r>
              <a:rPr lang="en-US" sz="4000" dirty="0">
                <a:solidFill>
                  <a:schemeClr val="bg1"/>
                </a:solidFill>
              </a:rPr>
              <a:t>This glory was for both the person wearing the garment and for the person that saw it on the person wearing the garment.</a:t>
            </a:r>
          </a:p>
          <a:p>
            <a:pPr marL="0" indent="0" algn="ctr">
              <a:buNone/>
            </a:pPr>
            <a:r>
              <a:rPr lang="en-US" sz="4000" dirty="0">
                <a:solidFill>
                  <a:schemeClr val="bg1"/>
                </a:solidFill>
              </a:rPr>
              <a:t>The wearer was to wear it with dignity and honor and the person who saw the garment worn should honor the one wearing it with dignity, honor, and reverence.</a:t>
            </a: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21</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808155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b="1" dirty="0">
                <a:solidFill>
                  <a:schemeClr val="bg1"/>
                </a:solidFill>
              </a:rPr>
              <a:t>Beauty – 08597 </a:t>
            </a:r>
            <a:r>
              <a:rPr lang="he-IL" sz="4000" dirty="0">
                <a:solidFill>
                  <a:schemeClr val="bg1"/>
                </a:solidFill>
              </a:rPr>
              <a:t>תִּפְאָרָה  </a:t>
            </a:r>
            <a:r>
              <a:rPr lang="en-US" sz="4000" dirty="0">
                <a:solidFill>
                  <a:schemeClr val="bg1"/>
                </a:solidFill>
              </a:rPr>
              <a:t> </a:t>
            </a:r>
            <a:r>
              <a:rPr lang="en-US" sz="4000" dirty="0" err="1">
                <a:solidFill>
                  <a:schemeClr val="bg1"/>
                </a:solidFill>
              </a:rPr>
              <a:t>tiph'arah</a:t>
            </a:r>
            <a:r>
              <a:rPr lang="en-US" sz="4000" dirty="0">
                <a:solidFill>
                  <a:schemeClr val="bg1"/>
                </a:solidFill>
              </a:rPr>
              <a:t> {</a:t>
            </a:r>
            <a:r>
              <a:rPr lang="en-US" sz="4000" dirty="0" err="1">
                <a:solidFill>
                  <a:schemeClr val="bg1"/>
                </a:solidFill>
              </a:rPr>
              <a:t>tif</a:t>
            </a:r>
            <a:r>
              <a:rPr lang="en-US" sz="4000" dirty="0">
                <a:solidFill>
                  <a:schemeClr val="bg1"/>
                </a:solidFill>
              </a:rPr>
              <a:t>-aw-raw'} or </a:t>
            </a:r>
            <a:r>
              <a:rPr lang="he-IL" sz="4000" dirty="0">
                <a:solidFill>
                  <a:schemeClr val="bg1"/>
                </a:solidFill>
              </a:rPr>
              <a:t>תִּפְאֶרֶת</a:t>
            </a:r>
            <a:r>
              <a:rPr lang="en-US" sz="4000" dirty="0">
                <a:solidFill>
                  <a:schemeClr val="bg1"/>
                </a:solidFill>
              </a:rPr>
              <a:t> </a:t>
            </a:r>
            <a:r>
              <a:rPr lang="en-US" sz="4000" dirty="0" err="1">
                <a:solidFill>
                  <a:schemeClr val="bg1"/>
                </a:solidFill>
              </a:rPr>
              <a:t>tiph'ereth</a:t>
            </a:r>
            <a:r>
              <a:rPr lang="en-US" sz="4000" dirty="0">
                <a:solidFill>
                  <a:schemeClr val="bg1"/>
                </a:solidFill>
              </a:rPr>
              <a:t> {</a:t>
            </a:r>
            <a:r>
              <a:rPr lang="en-US" sz="4000" dirty="0" err="1">
                <a:solidFill>
                  <a:schemeClr val="bg1"/>
                </a:solidFill>
              </a:rPr>
              <a:t>tif</a:t>
            </a:r>
            <a:r>
              <a:rPr lang="en-US" sz="4000" dirty="0">
                <a:solidFill>
                  <a:schemeClr val="bg1"/>
                </a:solidFill>
              </a:rPr>
              <a:t>-eh'-</a:t>
            </a:r>
            <a:r>
              <a:rPr lang="en-US" sz="4000" dirty="0" err="1">
                <a:solidFill>
                  <a:schemeClr val="bg1"/>
                </a:solidFill>
              </a:rPr>
              <a:t>reth</a:t>
            </a:r>
            <a:r>
              <a:rPr lang="en-US" sz="4000" dirty="0">
                <a:solidFill>
                  <a:schemeClr val="bg1"/>
                </a:solidFill>
              </a:rPr>
              <a:t>} </a:t>
            </a:r>
          </a:p>
          <a:p>
            <a:pPr marL="0" indent="0" algn="ctr">
              <a:buNone/>
            </a:pPr>
            <a:r>
              <a:rPr lang="en-US" sz="4000" b="1" dirty="0">
                <a:solidFill>
                  <a:schemeClr val="bg1"/>
                </a:solidFill>
              </a:rPr>
              <a:t>Meaning:  </a:t>
            </a:r>
            <a:r>
              <a:rPr lang="en-US" sz="4000" dirty="0">
                <a:solidFill>
                  <a:schemeClr val="bg1"/>
                </a:solidFill>
              </a:rPr>
              <a:t>1) beauty, </a:t>
            </a:r>
            <a:r>
              <a:rPr lang="en-US" sz="4000" dirty="0" err="1">
                <a:solidFill>
                  <a:schemeClr val="bg1"/>
                </a:solidFill>
              </a:rPr>
              <a:t>splendour</a:t>
            </a:r>
            <a:r>
              <a:rPr lang="en-US" sz="4000" dirty="0">
                <a:solidFill>
                  <a:schemeClr val="bg1"/>
                </a:solidFill>
              </a:rPr>
              <a:t>, glory 1a) beauty, finery (of garments, jewels) 1b) glory 1b1) </a:t>
            </a:r>
            <a:r>
              <a:rPr lang="en-US" sz="4000" u="sng" dirty="0">
                <a:solidFill>
                  <a:schemeClr val="bg1"/>
                </a:solidFill>
              </a:rPr>
              <a:t>of rank</a:t>
            </a:r>
            <a:r>
              <a:rPr lang="en-US" sz="4000" dirty="0">
                <a:solidFill>
                  <a:schemeClr val="bg1"/>
                </a:solidFill>
              </a:rPr>
              <a:t>, renown 1b2) as attribute of God 1c) </a:t>
            </a:r>
            <a:r>
              <a:rPr lang="en-US" sz="4000" dirty="0" err="1">
                <a:solidFill>
                  <a:schemeClr val="bg1"/>
                </a:solidFill>
              </a:rPr>
              <a:t>honour</a:t>
            </a:r>
            <a:r>
              <a:rPr lang="en-US" sz="4000" dirty="0">
                <a:solidFill>
                  <a:schemeClr val="bg1"/>
                </a:solidFill>
              </a:rPr>
              <a:t> (or nation Israel) 1d) glorying, boasting (of individual) </a:t>
            </a:r>
          </a:p>
          <a:p>
            <a:pPr marL="0" indent="0" algn="ctr">
              <a:buNone/>
            </a:pPr>
            <a:r>
              <a:rPr lang="en-US" sz="4000" b="1" dirty="0">
                <a:solidFill>
                  <a:schemeClr val="bg1"/>
                </a:solidFill>
              </a:rPr>
              <a:t>Usage:  </a:t>
            </a:r>
            <a:r>
              <a:rPr lang="en-US" sz="4000" dirty="0">
                <a:solidFill>
                  <a:schemeClr val="bg1"/>
                </a:solidFill>
              </a:rPr>
              <a:t>AV - glory 22, beauty 10, beautiful 6, </a:t>
            </a:r>
            <a:r>
              <a:rPr lang="en-US" sz="4000" dirty="0" err="1">
                <a:solidFill>
                  <a:schemeClr val="bg1"/>
                </a:solidFill>
              </a:rPr>
              <a:t>honour</a:t>
            </a:r>
            <a:r>
              <a:rPr lang="en-US" sz="4000" dirty="0">
                <a:solidFill>
                  <a:schemeClr val="bg1"/>
                </a:solidFill>
              </a:rPr>
              <a:t> 4, fair 3, glorious 3, bravery 1, comely 1, excellent 1; 51</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22</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66457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The priestly garments were also garments of rank.</a:t>
            </a:r>
          </a:p>
          <a:p>
            <a:pPr marL="0" indent="0" algn="ctr">
              <a:buNone/>
            </a:pPr>
            <a:r>
              <a:rPr lang="en-US" sz="4000" dirty="0">
                <a:solidFill>
                  <a:schemeClr val="bg1"/>
                </a:solidFill>
              </a:rPr>
              <a:t>The High Priest’s garment (Aaron) was of a higher rank than the priests’ (Aaron sons) garments.</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23</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8367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Ex 28:3</a:t>
            </a:r>
            <a:r>
              <a:rPr lang="en-US" sz="4000" dirty="0">
                <a:solidFill>
                  <a:schemeClr val="bg1"/>
                </a:solidFill>
              </a:rPr>
              <a:t> And thou shalt speak unto all </a:t>
            </a:r>
            <a:r>
              <a:rPr lang="en-US" sz="4000" i="1" dirty="0">
                <a:solidFill>
                  <a:schemeClr val="bg1"/>
                </a:solidFill>
              </a:rPr>
              <a:t>that are </a:t>
            </a:r>
            <a:r>
              <a:rPr lang="en-US" sz="4000" u="sng" dirty="0" err="1">
                <a:solidFill>
                  <a:schemeClr val="bg1"/>
                </a:solidFill>
              </a:rPr>
              <a:t>wisehearted</a:t>
            </a:r>
            <a:r>
              <a:rPr lang="en-US" sz="4000" u="sng" dirty="0">
                <a:solidFill>
                  <a:schemeClr val="bg1"/>
                </a:solidFill>
              </a:rPr>
              <a:t> (skill minded)</a:t>
            </a:r>
            <a:r>
              <a:rPr lang="en-US" sz="4000" dirty="0">
                <a:solidFill>
                  <a:schemeClr val="bg1"/>
                </a:solidFill>
              </a:rPr>
              <a:t>, whom I have </a:t>
            </a:r>
            <a:r>
              <a:rPr lang="en-US" sz="4000" u="sng" dirty="0">
                <a:solidFill>
                  <a:schemeClr val="bg1"/>
                </a:solidFill>
              </a:rPr>
              <a:t>filled with the spirit of wisdom</a:t>
            </a:r>
            <a:r>
              <a:rPr lang="en-US" sz="4000" dirty="0">
                <a:solidFill>
                  <a:schemeClr val="bg1"/>
                </a:solidFill>
              </a:rPr>
              <a:t>, that they may make Aaron's garments to consecrate him, that he may minister unto me in the priest's office.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24</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2129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The wise-hearted men had been endowed by YeHoVaH with the skills they have mastered and given the wisdom of YeHoVaH to make the items YeHoVaH gave Moses the instructions to make. </a:t>
            </a:r>
          </a:p>
          <a:p>
            <a:pPr marL="0" indent="0" algn="ctr">
              <a:buNone/>
            </a:pPr>
            <a:r>
              <a:rPr lang="en-US" sz="4000" dirty="0">
                <a:solidFill>
                  <a:schemeClr val="bg1"/>
                </a:solidFill>
              </a:rPr>
              <a:t>Moses did not have to know everything or do everything. YeHoVaH had placed in Moses' midst those whom He had filled with His spirit of wisdom.</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25</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51550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dirty="0">
                <a:solidFill>
                  <a:schemeClr val="bg1"/>
                </a:solidFill>
              </a:rPr>
              <a:t>In Exodus 31, YeHoVaH reveals who these men are that He has chosen.</a:t>
            </a:r>
          </a:p>
          <a:p>
            <a:pPr marL="0" indent="0" algn="ctr">
              <a:buNone/>
            </a:pPr>
            <a:r>
              <a:rPr lang="en-US" sz="4000" dirty="0">
                <a:solidFill>
                  <a:schemeClr val="bg1"/>
                </a:solidFill>
              </a:rPr>
              <a:t> </a:t>
            </a:r>
          </a:p>
          <a:p>
            <a:pPr marL="0" indent="0" algn="ctr">
              <a:buNone/>
            </a:pPr>
            <a:r>
              <a:rPr lang="en-US" sz="4000" baseline="30000" dirty="0">
                <a:solidFill>
                  <a:schemeClr val="bg1"/>
                </a:solidFill>
              </a:rPr>
              <a:t>Ex 31:2</a:t>
            </a:r>
            <a:r>
              <a:rPr lang="en-US" sz="4000" dirty="0">
                <a:solidFill>
                  <a:schemeClr val="bg1"/>
                </a:solidFill>
              </a:rPr>
              <a:t> See, I have called by name</a:t>
            </a:r>
            <a:r>
              <a:rPr lang="en-US" sz="4000" b="1" dirty="0">
                <a:solidFill>
                  <a:schemeClr val="bg1"/>
                </a:solidFill>
              </a:rPr>
              <a:t> </a:t>
            </a:r>
            <a:r>
              <a:rPr lang="en-US" sz="4000" b="1" dirty="0" err="1">
                <a:solidFill>
                  <a:schemeClr val="bg1"/>
                </a:solidFill>
              </a:rPr>
              <a:t>Bezaleel</a:t>
            </a:r>
            <a:r>
              <a:rPr lang="en-US" sz="4000" b="1" dirty="0">
                <a:solidFill>
                  <a:schemeClr val="bg1"/>
                </a:solidFill>
              </a:rPr>
              <a:t> </a:t>
            </a:r>
            <a:r>
              <a:rPr lang="en-US" sz="4000" dirty="0">
                <a:solidFill>
                  <a:schemeClr val="bg1"/>
                </a:solidFill>
              </a:rPr>
              <a:t>the son of Uri, the son of </a:t>
            </a:r>
            <a:r>
              <a:rPr lang="en-US" sz="4000" dirty="0" err="1">
                <a:solidFill>
                  <a:schemeClr val="bg1"/>
                </a:solidFill>
              </a:rPr>
              <a:t>Hur</a:t>
            </a:r>
            <a:r>
              <a:rPr lang="en-US" sz="4000" dirty="0">
                <a:solidFill>
                  <a:schemeClr val="bg1"/>
                </a:solidFill>
              </a:rPr>
              <a:t>, of the tribe of Judah: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26</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188687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Ex 31:3</a:t>
            </a:r>
            <a:r>
              <a:rPr lang="en-US" sz="4000" dirty="0">
                <a:solidFill>
                  <a:schemeClr val="bg1"/>
                </a:solidFill>
              </a:rPr>
              <a:t> And I have filled him with the spirit of God, in wisdom, and in understanding, and in knowledge, and in all manner of workmanship, </a:t>
            </a:r>
          </a:p>
          <a:p>
            <a:pPr marL="0" indent="0" algn="ctr">
              <a:buNone/>
            </a:pPr>
            <a:r>
              <a:rPr lang="en-US" sz="4000" baseline="30000" dirty="0">
                <a:solidFill>
                  <a:schemeClr val="bg1"/>
                </a:solidFill>
              </a:rPr>
              <a:t>Ex 31:4</a:t>
            </a:r>
            <a:r>
              <a:rPr lang="en-US" sz="4000" dirty="0">
                <a:solidFill>
                  <a:schemeClr val="bg1"/>
                </a:solidFill>
              </a:rPr>
              <a:t> To devise cunning works, to work in gold, and in silver, and in brass,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27</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646091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4"/>
            <a:ext cx="7334250" cy="3994555"/>
          </a:xfrm>
        </p:spPr>
        <p:txBody>
          <a:bodyPr>
            <a:normAutofit fontScale="85000" lnSpcReduction="20000"/>
          </a:bodyPr>
          <a:lstStyle/>
          <a:p>
            <a:pPr marL="0" indent="0" algn="ctr">
              <a:buNone/>
            </a:pPr>
            <a:r>
              <a:rPr lang="en-US" sz="4000" baseline="30000" dirty="0">
                <a:solidFill>
                  <a:schemeClr val="bg1"/>
                </a:solidFill>
              </a:rPr>
              <a:t>Ex 31:5</a:t>
            </a:r>
            <a:r>
              <a:rPr lang="en-US" sz="4000" dirty="0">
                <a:solidFill>
                  <a:schemeClr val="bg1"/>
                </a:solidFill>
              </a:rPr>
              <a:t> And in cutting of stones, to set </a:t>
            </a:r>
            <a:r>
              <a:rPr lang="en-US" sz="4000" i="1" dirty="0">
                <a:solidFill>
                  <a:schemeClr val="bg1"/>
                </a:solidFill>
              </a:rPr>
              <a:t>them, </a:t>
            </a:r>
            <a:r>
              <a:rPr lang="en-US" sz="4000" dirty="0">
                <a:solidFill>
                  <a:schemeClr val="bg1"/>
                </a:solidFill>
              </a:rPr>
              <a:t>and in carving of timber, to work in all manner of workmanship. </a:t>
            </a:r>
          </a:p>
          <a:p>
            <a:pPr marL="0" indent="0" algn="ctr">
              <a:buNone/>
            </a:pPr>
            <a:r>
              <a:rPr lang="en-US" sz="4000" baseline="30000" dirty="0">
                <a:solidFill>
                  <a:schemeClr val="bg1"/>
                </a:solidFill>
              </a:rPr>
              <a:t>Ex 31:6</a:t>
            </a:r>
            <a:r>
              <a:rPr lang="en-US" sz="4000" dirty="0">
                <a:solidFill>
                  <a:schemeClr val="bg1"/>
                </a:solidFill>
              </a:rPr>
              <a:t> And I, behold, I have given with him </a:t>
            </a:r>
            <a:r>
              <a:rPr lang="en-US" sz="4000" b="1" dirty="0" err="1">
                <a:solidFill>
                  <a:schemeClr val="bg1"/>
                </a:solidFill>
              </a:rPr>
              <a:t>Aholiab</a:t>
            </a:r>
            <a:r>
              <a:rPr lang="en-US" sz="4000" dirty="0">
                <a:solidFill>
                  <a:schemeClr val="bg1"/>
                </a:solidFill>
              </a:rPr>
              <a:t>, the son of </a:t>
            </a:r>
            <a:r>
              <a:rPr lang="en-US" sz="4000" dirty="0" err="1">
                <a:solidFill>
                  <a:schemeClr val="bg1"/>
                </a:solidFill>
              </a:rPr>
              <a:t>Ahisamach</a:t>
            </a:r>
            <a:r>
              <a:rPr lang="en-US" sz="4000" dirty="0">
                <a:solidFill>
                  <a:schemeClr val="bg1"/>
                </a:solidFill>
              </a:rPr>
              <a:t>, of the tribe of Dan: </a:t>
            </a:r>
            <a:r>
              <a:rPr lang="en-US" sz="4000" u="sng" dirty="0">
                <a:solidFill>
                  <a:schemeClr val="bg1"/>
                </a:solidFill>
              </a:rPr>
              <a:t>and in the hearts of all that are </a:t>
            </a:r>
            <a:r>
              <a:rPr lang="en-US" sz="4000" u="sng" dirty="0" err="1">
                <a:solidFill>
                  <a:schemeClr val="bg1"/>
                </a:solidFill>
              </a:rPr>
              <a:t>wisehearted</a:t>
            </a:r>
            <a:r>
              <a:rPr lang="en-US" sz="4000" u="sng" dirty="0">
                <a:solidFill>
                  <a:schemeClr val="bg1"/>
                </a:solidFill>
              </a:rPr>
              <a:t> I have put wisdom</a:t>
            </a:r>
            <a:r>
              <a:rPr lang="en-US" sz="4000" dirty="0">
                <a:solidFill>
                  <a:schemeClr val="bg1"/>
                </a:solidFill>
              </a:rPr>
              <a:t>, that they may make all that I have commanded thee;</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28</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822603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Ex 28:4</a:t>
            </a:r>
            <a:r>
              <a:rPr lang="en-US" sz="4000" dirty="0">
                <a:solidFill>
                  <a:schemeClr val="bg1"/>
                </a:solidFill>
              </a:rPr>
              <a:t> And these </a:t>
            </a:r>
            <a:r>
              <a:rPr lang="en-US" sz="4000" i="1" dirty="0">
                <a:solidFill>
                  <a:schemeClr val="bg1"/>
                </a:solidFill>
              </a:rPr>
              <a:t>are </a:t>
            </a:r>
            <a:r>
              <a:rPr lang="en-US" sz="4000" dirty="0">
                <a:solidFill>
                  <a:schemeClr val="bg1"/>
                </a:solidFill>
              </a:rPr>
              <a:t>the garments which they shall make; a </a:t>
            </a:r>
            <a:r>
              <a:rPr lang="en-US" sz="4000" u="sng" dirty="0">
                <a:solidFill>
                  <a:schemeClr val="bg1"/>
                </a:solidFill>
              </a:rPr>
              <a:t>breastplate</a:t>
            </a:r>
            <a:r>
              <a:rPr lang="en-US" sz="4000" dirty="0">
                <a:solidFill>
                  <a:schemeClr val="bg1"/>
                </a:solidFill>
              </a:rPr>
              <a:t>, and an </a:t>
            </a:r>
            <a:r>
              <a:rPr lang="en-US" sz="4000" u="sng" dirty="0">
                <a:solidFill>
                  <a:schemeClr val="bg1"/>
                </a:solidFill>
              </a:rPr>
              <a:t>ephod</a:t>
            </a:r>
            <a:r>
              <a:rPr lang="en-US" sz="4000" dirty="0">
                <a:solidFill>
                  <a:schemeClr val="bg1"/>
                </a:solidFill>
              </a:rPr>
              <a:t>, and a </a:t>
            </a:r>
            <a:r>
              <a:rPr lang="en-US" sz="4000" u="sng" dirty="0">
                <a:solidFill>
                  <a:schemeClr val="bg1"/>
                </a:solidFill>
              </a:rPr>
              <a:t>robe</a:t>
            </a:r>
            <a:r>
              <a:rPr lang="en-US" sz="4000" dirty="0">
                <a:solidFill>
                  <a:schemeClr val="bg1"/>
                </a:solidFill>
              </a:rPr>
              <a:t>, and a </a:t>
            </a:r>
            <a:r>
              <a:rPr lang="en-US" sz="4000" u="sng" dirty="0">
                <a:solidFill>
                  <a:schemeClr val="bg1"/>
                </a:solidFill>
              </a:rPr>
              <a:t>broidered coat</a:t>
            </a:r>
            <a:r>
              <a:rPr lang="en-US" sz="4000" dirty="0">
                <a:solidFill>
                  <a:schemeClr val="bg1"/>
                </a:solidFill>
              </a:rPr>
              <a:t>, a </a:t>
            </a:r>
            <a:r>
              <a:rPr lang="en-US" sz="4000" u="sng" dirty="0" err="1">
                <a:solidFill>
                  <a:schemeClr val="bg1"/>
                </a:solidFill>
              </a:rPr>
              <a:t>mitre</a:t>
            </a:r>
            <a:r>
              <a:rPr lang="en-US" sz="4000" dirty="0">
                <a:solidFill>
                  <a:schemeClr val="bg1"/>
                </a:solidFill>
              </a:rPr>
              <a:t>, and a </a:t>
            </a:r>
            <a:r>
              <a:rPr lang="en-US" sz="4000" u="sng" dirty="0">
                <a:solidFill>
                  <a:schemeClr val="bg1"/>
                </a:solidFill>
              </a:rPr>
              <a:t>girdle</a:t>
            </a:r>
            <a:r>
              <a:rPr lang="en-US" sz="4000" dirty="0">
                <a:solidFill>
                  <a:schemeClr val="bg1"/>
                </a:solidFill>
              </a:rPr>
              <a:t>: and they shall make </a:t>
            </a:r>
            <a:r>
              <a:rPr lang="en-US" sz="4000" b="1" dirty="0">
                <a:solidFill>
                  <a:schemeClr val="bg1"/>
                </a:solidFill>
              </a:rPr>
              <a:t>holy garments</a:t>
            </a:r>
            <a:r>
              <a:rPr lang="en-US" sz="4000" dirty="0">
                <a:solidFill>
                  <a:schemeClr val="bg1"/>
                </a:solidFill>
              </a:rPr>
              <a:t> for Aaron thy brother, and his sons, that he may minister unto me in the priest's office.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29</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025479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285751"/>
            <a:ext cx="8235950" cy="4481512"/>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endParaRPr lang="en-US" sz="4400">
              <a:solidFill>
                <a:schemeClr val="bg1"/>
              </a:solidFill>
              <a:latin typeface="Helvetica" panose="020B0604020202020204" pitchFamily="34" charset="0"/>
              <a:cs typeface="Helvetica" panose="020B0604020202020204" pitchFamily="34" charset="0"/>
            </a:endParaRPr>
          </a:p>
          <a:p>
            <a:pPr algn="ctr">
              <a:buNone/>
            </a:pPr>
            <a:r>
              <a:rPr lang="en-US" sz="4400">
                <a:solidFill>
                  <a:schemeClr val="bg1"/>
                </a:solidFill>
                <a:latin typeface="Helvetica" panose="020B0604020202020204" pitchFamily="34" charset="0"/>
                <a:cs typeface="Helvetica" panose="020B0604020202020204" pitchFamily="34" charset="0"/>
              </a:rPr>
              <a:t>Welcome </a:t>
            </a:r>
            <a:r>
              <a:rPr lang="en-US" sz="4400" dirty="0">
                <a:solidFill>
                  <a:schemeClr val="bg1"/>
                </a:solidFill>
                <a:latin typeface="Helvetica" panose="020B0604020202020204" pitchFamily="34" charset="0"/>
                <a:cs typeface="Helvetica" panose="020B0604020202020204" pitchFamily="34" charset="0"/>
              </a:rPr>
              <a:t>to </a:t>
            </a:r>
          </a:p>
          <a:p>
            <a:pPr algn="ctr">
              <a:buNone/>
            </a:pPr>
            <a:r>
              <a:rPr lang="en-US" sz="4400" dirty="0">
                <a:solidFill>
                  <a:schemeClr val="bg1"/>
                </a:solidFill>
                <a:latin typeface="Helvetica" panose="020B0604020202020204" pitchFamily="34" charset="0"/>
                <a:cs typeface="Helvetica" panose="020B0604020202020204" pitchFamily="34" charset="0"/>
              </a:rPr>
              <a:t>Searching the Scriptures</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3</a:t>
            </a:fld>
            <a:endParaRPr lang="en-US"/>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2459517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dirty="0">
                <a:solidFill>
                  <a:schemeClr val="bg1"/>
                </a:solidFill>
              </a:rPr>
              <a:t>The variety of visual images of what these garments looked like shows a difference in how these instructions have been interpreted down through the years.  This makes it difficult to arrive at an exact replica of the priestly garments.</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30</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196766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u="sng" dirty="0">
                <a:solidFill>
                  <a:schemeClr val="bg1"/>
                </a:solidFill>
                <a:hlinkClick r:id="rId4">
                  <a:extLst>
                    <a:ext uri="{A12FA001-AC4F-418D-AE19-62706E023703}">
                      <ahyp:hlinkClr xmlns:ahyp="http://schemas.microsoft.com/office/drawing/2018/hyperlinkcolor" val="tx"/>
                    </a:ext>
                  </a:extLst>
                </a:hlinkClick>
              </a:rPr>
              <a:t>https://images.search.yahoo.com/search/images?p=THE+PRIESTLY+GARMENTS&amp;fr=mcafee&amp;type=E211US105G0&amp;imgurl=https%3A%2F%2Fi.pinimg.com%2Foriginals%2F95%2F6f%2F26%2F956f2675204ca33a91e1a173c0ec9652.jpg#id=4&amp;iurl=https%3A%2F%2Fcdn11.bigcommerce.com%2Fs-c8331u0%2Fimages%2Fstencil%2F1280x1280%2Fproducts%2F9763%2F11745%2F4059L__50863.1437071220.jpg%3Fc%3D2%26imbypass%3Don&amp;action=click</a:t>
            </a:r>
            <a:endParaRPr lang="en-US" sz="4000" dirty="0">
              <a:solidFill>
                <a:schemeClr val="bg1"/>
              </a:solidFill>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31</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747408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The garments were holy because of the holy service that was to be performed in them.</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32</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48555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Ex 28:5</a:t>
            </a:r>
            <a:r>
              <a:rPr lang="en-US" sz="4000" dirty="0">
                <a:solidFill>
                  <a:schemeClr val="bg1"/>
                </a:solidFill>
              </a:rPr>
              <a:t> And they shall take gold, and blue, and purple, and scarlet, and fine linen.  </a:t>
            </a:r>
          </a:p>
          <a:p>
            <a:pPr marL="0" indent="0" algn="ctr">
              <a:buNone/>
            </a:pPr>
            <a:r>
              <a:rPr lang="en-US" sz="4000" baseline="30000" dirty="0">
                <a:solidFill>
                  <a:schemeClr val="bg1"/>
                </a:solidFill>
              </a:rPr>
              <a:t>Ex 28:6</a:t>
            </a:r>
            <a:r>
              <a:rPr lang="en-US" sz="4000" dirty="0">
                <a:solidFill>
                  <a:schemeClr val="bg1"/>
                </a:solidFill>
              </a:rPr>
              <a:t> And they shall make the ephod </a:t>
            </a:r>
            <a:r>
              <a:rPr lang="en-US" sz="4000" i="1" dirty="0">
                <a:solidFill>
                  <a:schemeClr val="bg1"/>
                </a:solidFill>
              </a:rPr>
              <a:t>of </a:t>
            </a:r>
            <a:r>
              <a:rPr lang="en-US" sz="4000" dirty="0">
                <a:solidFill>
                  <a:schemeClr val="bg1"/>
                </a:solidFill>
              </a:rPr>
              <a:t>gold, </a:t>
            </a:r>
            <a:r>
              <a:rPr lang="en-US" sz="4000" i="1" dirty="0">
                <a:solidFill>
                  <a:schemeClr val="bg1"/>
                </a:solidFill>
              </a:rPr>
              <a:t>of </a:t>
            </a:r>
            <a:r>
              <a:rPr lang="en-US" sz="4000" dirty="0">
                <a:solidFill>
                  <a:schemeClr val="bg1"/>
                </a:solidFill>
              </a:rPr>
              <a:t>blue, and </a:t>
            </a:r>
            <a:r>
              <a:rPr lang="en-US" sz="4000" i="1" dirty="0">
                <a:solidFill>
                  <a:schemeClr val="bg1"/>
                </a:solidFill>
              </a:rPr>
              <a:t>of </a:t>
            </a:r>
            <a:r>
              <a:rPr lang="en-US" sz="4000" dirty="0">
                <a:solidFill>
                  <a:schemeClr val="bg1"/>
                </a:solidFill>
              </a:rPr>
              <a:t>purple, </a:t>
            </a:r>
            <a:r>
              <a:rPr lang="en-US" sz="4000" i="1" dirty="0">
                <a:solidFill>
                  <a:schemeClr val="bg1"/>
                </a:solidFill>
              </a:rPr>
              <a:t>of </a:t>
            </a:r>
            <a:r>
              <a:rPr lang="en-US" sz="4000" dirty="0">
                <a:solidFill>
                  <a:schemeClr val="bg1"/>
                </a:solidFill>
              </a:rPr>
              <a:t>scarlet, and fine twined linen, with cunning work.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33</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000635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933186"/>
          </a:xfrm>
        </p:spPr>
        <p:txBody>
          <a:bodyPr>
            <a:normAutofit fontScale="77500" lnSpcReduction="20000"/>
          </a:bodyPr>
          <a:lstStyle/>
          <a:p>
            <a:pPr marL="0" indent="0" algn="ctr">
              <a:buNone/>
            </a:pPr>
            <a:r>
              <a:rPr lang="en-US" sz="4000" baseline="30000" dirty="0">
                <a:solidFill>
                  <a:schemeClr val="bg1"/>
                </a:solidFill>
              </a:rPr>
              <a:t>Ex 28:7</a:t>
            </a:r>
            <a:r>
              <a:rPr lang="en-US" sz="4000" dirty="0">
                <a:solidFill>
                  <a:schemeClr val="bg1"/>
                </a:solidFill>
              </a:rPr>
              <a:t> It shall have the </a:t>
            </a:r>
            <a:r>
              <a:rPr lang="en-US" sz="4000" u="sng" dirty="0">
                <a:solidFill>
                  <a:schemeClr val="bg1"/>
                </a:solidFill>
              </a:rPr>
              <a:t>two </a:t>
            </a:r>
            <a:r>
              <a:rPr lang="en-US" sz="4000" u="sng" dirty="0" err="1">
                <a:solidFill>
                  <a:schemeClr val="bg1"/>
                </a:solidFill>
              </a:rPr>
              <a:t>shoulderpieces</a:t>
            </a:r>
            <a:r>
              <a:rPr lang="en-US" sz="4000" dirty="0">
                <a:solidFill>
                  <a:schemeClr val="bg1"/>
                </a:solidFill>
              </a:rPr>
              <a:t> thereof joined at the two edges thereof; and </a:t>
            </a:r>
            <a:r>
              <a:rPr lang="en-US" sz="4000" i="1" dirty="0">
                <a:solidFill>
                  <a:schemeClr val="bg1"/>
                </a:solidFill>
              </a:rPr>
              <a:t>so </a:t>
            </a:r>
            <a:r>
              <a:rPr lang="en-US" sz="4000" dirty="0">
                <a:solidFill>
                  <a:schemeClr val="bg1"/>
                </a:solidFill>
              </a:rPr>
              <a:t>it shall be joined together. </a:t>
            </a:r>
          </a:p>
          <a:p>
            <a:pPr marL="0" indent="0" algn="ctr">
              <a:buNone/>
            </a:pPr>
            <a:r>
              <a:rPr lang="en-US" sz="4000" baseline="30000" dirty="0">
                <a:solidFill>
                  <a:schemeClr val="bg1"/>
                </a:solidFill>
              </a:rPr>
              <a:t>Ex 28:8</a:t>
            </a:r>
            <a:r>
              <a:rPr lang="en-US" sz="4000" dirty="0">
                <a:solidFill>
                  <a:schemeClr val="bg1"/>
                </a:solidFill>
              </a:rPr>
              <a:t> And the curious girdle of the ephod, which </a:t>
            </a:r>
            <a:r>
              <a:rPr lang="en-US" sz="4000" i="1" dirty="0">
                <a:solidFill>
                  <a:schemeClr val="bg1"/>
                </a:solidFill>
              </a:rPr>
              <a:t>is </a:t>
            </a:r>
            <a:r>
              <a:rPr lang="en-US" sz="4000" dirty="0">
                <a:solidFill>
                  <a:schemeClr val="bg1"/>
                </a:solidFill>
              </a:rPr>
              <a:t>upon it, shall be of the same, according to the work thereof; </a:t>
            </a:r>
            <a:r>
              <a:rPr lang="en-US" sz="4000" i="1" dirty="0">
                <a:solidFill>
                  <a:schemeClr val="bg1"/>
                </a:solidFill>
              </a:rPr>
              <a:t>even of </a:t>
            </a:r>
            <a:r>
              <a:rPr lang="en-US" sz="4000" dirty="0">
                <a:solidFill>
                  <a:schemeClr val="bg1"/>
                </a:solidFill>
              </a:rPr>
              <a:t>gold, </a:t>
            </a:r>
            <a:r>
              <a:rPr lang="en-US" sz="4000" i="1" dirty="0">
                <a:solidFill>
                  <a:schemeClr val="bg1"/>
                </a:solidFill>
              </a:rPr>
              <a:t>of </a:t>
            </a:r>
            <a:r>
              <a:rPr lang="en-US" sz="4000" dirty="0">
                <a:solidFill>
                  <a:schemeClr val="bg1"/>
                </a:solidFill>
              </a:rPr>
              <a:t>blue, and purple, and scarlet, and fine twined linen.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34</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33327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Ex 28:9</a:t>
            </a:r>
            <a:r>
              <a:rPr lang="en-US" sz="4000" dirty="0">
                <a:solidFill>
                  <a:schemeClr val="bg1"/>
                </a:solidFill>
              </a:rPr>
              <a:t> And thou shalt take </a:t>
            </a:r>
            <a:r>
              <a:rPr lang="en-US" sz="4000" u="sng" dirty="0">
                <a:solidFill>
                  <a:schemeClr val="bg1"/>
                </a:solidFill>
              </a:rPr>
              <a:t>two onyx stones</a:t>
            </a:r>
            <a:r>
              <a:rPr lang="en-US" sz="4000" dirty="0">
                <a:solidFill>
                  <a:schemeClr val="bg1"/>
                </a:solidFill>
              </a:rPr>
              <a:t>, and grave on them the names of the </a:t>
            </a:r>
            <a:r>
              <a:rPr lang="en-US" sz="4000" b="1" u="sng" dirty="0">
                <a:solidFill>
                  <a:schemeClr val="bg1"/>
                </a:solidFill>
              </a:rPr>
              <a:t>children</a:t>
            </a:r>
            <a:r>
              <a:rPr lang="en-US" sz="4000" dirty="0">
                <a:solidFill>
                  <a:schemeClr val="bg1"/>
                </a:solidFill>
              </a:rPr>
              <a:t> of Israel: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35</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19097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Children in this passage is not speaking of all Israelites but specifically the sons of Israel.</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36</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47149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Children – </a:t>
            </a:r>
            <a:r>
              <a:rPr lang="en-US" sz="4000" b="1" dirty="0">
                <a:solidFill>
                  <a:schemeClr val="bg1"/>
                </a:solidFill>
              </a:rPr>
              <a:t>01121 </a:t>
            </a:r>
            <a:r>
              <a:rPr lang="he-IL" sz="4000" dirty="0">
                <a:solidFill>
                  <a:schemeClr val="bg1"/>
                </a:solidFill>
              </a:rPr>
              <a:t>בֵּן</a:t>
            </a:r>
            <a:r>
              <a:rPr lang="en-US" sz="4000" dirty="0">
                <a:solidFill>
                  <a:schemeClr val="bg1"/>
                </a:solidFill>
              </a:rPr>
              <a:t> </a:t>
            </a:r>
            <a:r>
              <a:rPr lang="en-US" sz="4000" b="1" u="sng" dirty="0">
                <a:solidFill>
                  <a:schemeClr val="bg1"/>
                </a:solidFill>
              </a:rPr>
              <a:t>ben</a:t>
            </a:r>
            <a:r>
              <a:rPr lang="en-US" sz="4000" dirty="0">
                <a:solidFill>
                  <a:schemeClr val="bg1"/>
                </a:solidFill>
              </a:rPr>
              <a:t> {bane} </a:t>
            </a:r>
            <a:r>
              <a:rPr lang="en-US" sz="4000" b="1" dirty="0">
                <a:solidFill>
                  <a:schemeClr val="bg1"/>
                </a:solidFill>
              </a:rPr>
              <a:t>Meaning:  </a:t>
            </a:r>
            <a:r>
              <a:rPr lang="en-US" sz="4000" dirty="0">
                <a:solidFill>
                  <a:schemeClr val="bg1"/>
                </a:solidFill>
              </a:rPr>
              <a:t>1) </a:t>
            </a:r>
            <a:r>
              <a:rPr lang="en-US" sz="4000" b="1" u="sng" dirty="0">
                <a:solidFill>
                  <a:schemeClr val="bg1"/>
                </a:solidFill>
              </a:rPr>
              <a:t>son</a:t>
            </a:r>
            <a:r>
              <a:rPr lang="en-US" sz="4000" dirty="0">
                <a:solidFill>
                  <a:schemeClr val="bg1"/>
                </a:solidFill>
              </a:rPr>
              <a:t>, </a:t>
            </a:r>
            <a:r>
              <a:rPr lang="en-US" sz="4000" u="sng" dirty="0">
                <a:solidFill>
                  <a:schemeClr val="bg1"/>
                </a:solidFill>
              </a:rPr>
              <a:t>grandson</a:t>
            </a:r>
            <a:r>
              <a:rPr lang="en-US" sz="4000" dirty="0">
                <a:solidFill>
                  <a:schemeClr val="bg1"/>
                </a:solidFill>
              </a:rPr>
              <a:t>, </a:t>
            </a:r>
            <a:r>
              <a:rPr lang="en-US" sz="4000" i="1" dirty="0">
                <a:solidFill>
                  <a:schemeClr val="bg1"/>
                </a:solidFill>
              </a:rPr>
              <a:t>child</a:t>
            </a:r>
            <a:r>
              <a:rPr lang="en-US" sz="4000" dirty="0">
                <a:solidFill>
                  <a:schemeClr val="bg1"/>
                </a:solidFill>
              </a:rPr>
              <a:t>, member of a group 1a) son, male child 1b) grandson 1c) children (pl. - </a:t>
            </a:r>
            <a:r>
              <a:rPr lang="en-US" sz="4000" u="sng" dirty="0">
                <a:solidFill>
                  <a:schemeClr val="bg1"/>
                </a:solidFill>
              </a:rPr>
              <a:t>male and female</a:t>
            </a:r>
            <a:r>
              <a:rPr lang="en-US" sz="4000" dirty="0">
                <a:solidFill>
                  <a:schemeClr val="bg1"/>
                </a:solidFill>
              </a:rPr>
              <a:t>) 1d) youth, young men </a:t>
            </a:r>
          </a:p>
          <a:p>
            <a:pPr marL="0" indent="0" algn="ctr">
              <a:buNone/>
            </a:pPr>
            <a:r>
              <a:rPr lang="en-US" sz="4000" b="1" dirty="0">
                <a:solidFill>
                  <a:schemeClr val="bg1"/>
                </a:solidFill>
              </a:rPr>
              <a:t>Usage:  </a:t>
            </a:r>
            <a:r>
              <a:rPr lang="en-US" sz="4000" dirty="0">
                <a:solidFill>
                  <a:schemeClr val="bg1"/>
                </a:solidFill>
              </a:rPr>
              <a:t>AV - son 2978, children 1568, old 135, first 51, man 20, young 18, young + 01241 17, child 10, stranger 10, people 5, </a:t>
            </a:r>
            <a:r>
              <a:rPr lang="en-US" sz="4000" dirty="0" err="1">
                <a:solidFill>
                  <a:schemeClr val="bg1"/>
                </a:solidFill>
              </a:rPr>
              <a:t>misc</a:t>
            </a:r>
            <a:r>
              <a:rPr lang="en-US" sz="4000" dirty="0">
                <a:solidFill>
                  <a:schemeClr val="bg1"/>
                </a:solidFill>
              </a:rPr>
              <a:t> 92; 4906</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37</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879027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Ex 28:10</a:t>
            </a:r>
            <a:r>
              <a:rPr lang="en-US" sz="4000" dirty="0">
                <a:solidFill>
                  <a:schemeClr val="bg1"/>
                </a:solidFill>
              </a:rPr>
              <a:t> </a:t>
            </a:r>
            <a:r>
              <a:rPr lang="en-US" sz="4000" b="1" i="1" u="sng" dirty="0">
                <a:solidFill>
                  <a:schemeClr val="bg1"/>
                </a:solidFill>
              </a:rPr>
              <a:t>Six</a:t>
            </a:r>
            <a:r>
              <a:rPr lang="en-US" sz="4000" dirty="0">
                <a:solidFill>
                  <a:schemeClr val="bg1"/>
                </a:solidFill>
              </a:rPr>
              <a:t> of their names on one stone, and </a:t>
            </a:r>
            <a:r>
              <a:rPr lang="en-US" sz="4000" i="1" dirty="0">
                <a:solidFill>
                  <a:schemeClr val="bg1"/>
                </a:solidFill>
              </a:rPr>
              <a:t>the other </a:t>
            </a:r>
            <a:r>
              <a:rPr lang="en-US" sz="4000" b="1" u="sng" dirty="0">
                <a:solidFill>
                  <a:schemeClr val="bg1"/>
                </a:solidFill>
              </a:rPr>
              <a:t>six</a:t>
            </a:r>
            <a:r>
              <a:rPr lang="en-US" sz="4000" dirty="0">
                <a:solidFill>
                  <a:schemeClr val="bg1"/>
                </a:solidFill>
              </a:rPr>
              <a:t> names of the rest on the other stone, </a:t>
            </a:r>
            <a:r>
              <a:rPr lang="en-US" sz="4000" b="1" u="sng" dirty="0">
                <a:solidFill>
                  <a:schemeClr val="bg1"/>
                </a:solidFill>
              </a:rPr>
              <a:t>according to their birth</a:t>
            </a:r>
            <a:r>
              <a:rPr lang="en-US" sz="4000" dirty="0">
                <a:solidFill>
                  <a:schemeClr val="bg1"/>
                </a:solidFill>
              </a:rPr>
              <a:t>. </a:t>
            </a:r>
          </a:p>
          <a:p>
            <a:pPr marL="0" indent="0" algn="ctr">
              <a:buNone/>
            </a:pP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38</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892483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The  verse indicates 12 names that would be engraved on the two stones.</a:t>
            </a:r>
          </a:p>
          <a:p>
            <a:pPr marL="0" indent="0" algn="ctr">
              <a:buNone/>
            </a:pPr>
            <a:r>
              <a:rPr lang="en-US" sz="4000" dirty="0">
                <a:solidFill>
                  <a:schemeClr val="bg1"/>
                </a:solidFill>
              </a:rPr>
              <a:t>Israel had 12 sons from his 2 wives and 2 handmaidens, Bilhah and Zilpah.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39</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19483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01" y="657225"/>
            <a:ext cx="8904661" cy="3857625"/>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r>
              <a:rPr lang="en-US" sz="44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800" b="1" dirty="0">
                <a:solidFill>
                  <a:schemeClr val="bg1"/>
                </a:solidFill>
              </a:rPr>
              <a:t>Exodus 28:1-43</a:t>
            </a:r>
          </a:p>
          <a:p>
            <a:pPr marL="0" indent="0" algn="ctr">
              <a:buNone/>
            </a:pPr>
            <a:r>
              <a:rPr lang="en-US" sz="4800" b="1" dirty="0">
                <a:solidFill>
                  <a:schemeClr val="bg1"/>
                </a:solidFill>
              </a:rPr>
              <a:t>The Priestly Garments Pt 1</a:t>
            </a:r>
            <a:endParaRPr lang="en-US" sz="48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4</a:t>
            </a:fld>
            <a:endParaRPr lang="en-US"/>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1235833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Ben is translated and used as </a:t>
            </a:r>
            <a:r>
              <a:rPr lang="en-US" sz="4000" b="1" dirty="0">
                <a:solidFill>
                  <a:schemeClr val="bg1"/>
                </a:solidFill>
              </a:rPr>
              <a:t>– </a:t>
            </a:r>
            <a:r>
              <a:rPr lang="en-US" sz="4000" dirty="0">
                <a:solidFill>
                  <a:schemeClr val="bg1"/>
                </a:solidFill>
              </a:rPr>
              <a:t>son 2978, children 1568, old 135, first 51, man 20, young 18, young + 01241 17, child 10, stranger 10, people 5, </a:t>
            </a:r>
            <a:r>
              <a:rPr lang="en-US" sz="4000" dirty="0" err="1">
                <a:solidFill>
                  <a:schemeClr val="bg1"/>
                </a:solidFill>
              </a:rPr>
              <a:t>misc</a:t>
            </a:r>
            <a:r>
              <a:rPr lang="en-US" sz="4000" dirty="0">
                <a:solidFill>
                  <a:schemeClr val="bg1"/>
                </a:solidFill>
              </a:rPr>
              <a:t> 92; 4906</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40</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512840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Sons of Israel is most appropriate in this passage because Israel had a total of 15 children;  </a:t>
            </a:r>
          </a:p>
          <a:p>
            <a:pPr marL="0" indent="0" algn="ctr">
              <a:buNone/>
            </a:pPr>
            <a:r>
              <a:rPr lang="en-US" sz="4000" dirty="0">
                <a:solidFill>
                  <a:schemeClr val="bg1"/>
                </a:solidFill>
              </a:rPr>
              <a:t>14 sons including Ephraim and Manasseh; and</a:t>
            </a:r>
          </a:p>
          <a:p>
            <a:pPr marL="0" indent="0" algn="ctr">
              <a:buNone/>
            </a:pPr>
            <a:r>
              <a:rPr lang="en-US" sz="4000" dirty="0">
                <a:solidFill>
                  <a:schemeClr val="bg1"/>
                </a:solidFill>
              </a:rPr>
              <a:t>1 daughter Dinah.</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41</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45355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The list has 12 names</a:t>
            </a:r>
          </a:p>
          <a:p>
            <a:pPr marL="0" indent="0" algn="ctr">
              <a:buNone/>
            </a:pPr>
            <a:r>
              <a:rPr lang="en-US" sz="4000" dirty="0">
                <a:solidFill>
                  <a:schemeClr val="bg1"/>
                </a:solidFill>
              </a:rPr>
              <a:t> </a:t>
            </a:r>
          </a:p>
          <a:p>
            <a:pPr marL="0" indent="0" algn="ctr">
              <a:buNone/>
            </a:pPr>
            <a:r>
              <a:rPr lang="en-US" sz="4000" baseline="30000" dirty="0">
                <a:solidFill>
                  <a:schemeClr val="bg1"/>
                </a:solidFill>
              </a:rPr>
              <a:t>Ge 35:22</a:t>
            </a:r>
            <a:r>
              <a:rPr lang="en-US" sz="4000" dirty="0">
                <a:solidFill>
                  <a:schemeClr val="bg1"/>
                </a:solidFill>
              </a:rPr>
              <a:t> …Now the sons of Jacob were twelve: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42</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23617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The Sons of Leah</a:t>
            </a:r>
          </a:p>
          <a:p>
            <a:r>
              <a:rPr lang="en-US" sz="4000" dirty="0">
                <a:solidFill>
                  <a:schemeClr val="bg1"/>
                </a:solidFill>
              </a:rPr>
              <a:t>Reuben </a:t>
            </a:r>
          </a:p>
          <a:p>
            <a:r>
              <a:rPr lang="en-US" sz="4000" dirty="0">
                <a:solidFill>
                  <a:schemeClr val="bg1"/>
                </a:solidFill>
              </a:rPr>
              <a:t>Simeon</a:t>
            </a:r>
          </a:p>
          <a:p>
            <a:r>
              <a:rPr lang="en-US" sz="4000" dirty="0">
                <a:solidFill>
                  <a:schemeClr val="bg1"/>
                </a:solidFill>
              </a:rPr>
              <a:t>Levi </a:t>
            </a:r>
          </a:p>
          <a:p>
            <a:r>
              <a:rPr lang="en-US" sz="4000" dirty="0">
                <a:solidFill>
                  <a:schemeClr val="bg1"/>
                </a:solidFill>
              </a:rPr>
              <a:t>Judah </a:t>
            </a:r>
          </a:p>
          <a:p>
            <a:r>
              <a:rPr lang="en-US" sz="4000" dirty="0">
                <a:solidFill>
                  <a:schemeClr val="bg1"/>
                </a:solidFill>
              </a:rPr>
              <a:t>Issachar </a:t>
            </a:r>
          </a:p>
          <a:p>
            <a:r>
              <a:rPr lang="en-US" sz="4000" dirty="0">
                <a:solidFill>
                  <a:schemeClr val="bg1"/>
                </a:solidFill>
              </a:rPr>
              <a:t>Zebulun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43</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0072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Sons of Bilhah, Rachel’s handmaid</a:t>
            </a:r>
          </a:p>
          <a:p>
            <a:r>
              <a:rPr lang="en-US" sz="4000" dirty="0">
                <a:solidFill>
                  <a:schemeClr val="bg1"/>
                </a:solidFill>
              </a:rPr>
              <a:t>Dan </a:t>
            </a:r>
          </a:p>
          <a:p>
            <a:r>
              <a:rPr lang="en-US" sz="4000" dirty="0">
                <a:solidFill>
                  <a:schemeClr val="bg1"/>
                </a:solidFill>
              </a:rPr>
              <a:t>Naphtali </a:t>
            </a:r>
          </a:p>
          <a:p>
            <a:pPr marL="0" indent="0">
              <a:buNone/>
            </a:pPr>
            <a:endParaRPr lang="en-US" sz="4000" dirty="0">
              <a:solidFill>
                <a:schemeClr val="bg1"/>
              </a:solidFill>
            </a:endParaRPr>
          </a:p>
          <a:p>
            <a:pPr marL="0" indent="0" algn="ctr">
              <a:buNone/>
            </a:pPr>
            <a:r>
              <a:rPr lang="en-US" sz="4000" dirty="0">
                <a:solidFill>
                  <a:schemeClr val="bg1"/>
                </a:solidFill>
              </a:rPr>
              <a:t>Sons of Zilpah, Leah’s handmaid </a:t>
            </a:r>
          </a:p>
          <a:p>
            <a:r>
              <a:rPr lang="en-US" sz="4000" dirty="0">
                <a:solidFill>
                  <a:schemeClr val="bg1"/>
                </a:solidFill>
              </a:rPr>
              <a:t>Gad</a:t>
            </a:r>
          </a:p>
          <a:p>
            <a:r>
              <a:rPr lang="en-US" sz="4000" dirty="0">
                <a:solidFill>
                  <a:schemeClr val="bg1"/>
                </a:solidFill>
              </a:rPr>
              <a:t>Asher</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44</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0739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The Sons of Rachel</a:t>
            </a:r>
          </a:p>
          <a:p>
            <a:r>
              <a:rPr lang="en-US" sz="4000" dirty="0">
                <a:solidFill>
                  <a:schemeClr val="bg1"/>
                </a:solidFill>
              </a:rPr>
              <a:t>Joseph</a:t>
            </a:r>
          </a:p>
          <a:p>
            <a:r>
              <a:rPr lang="en-US" sz="4000" dirty="0">
                <a:solidFill>
                  <a:schemeClr val="bg1"/>
                </a:solidFill>
              </a:rPr>
              <a:t>Benjamin</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45</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97785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2 sons from Joseph and his Egyptian wife, Asenath, named Ephraim and Manasseh, most likely would not have been included in this list of 12.</a:t>
            </a:r>
          </a:p>
          <a:p>
            <a:pPr marL="0" indent="0" algn="ctr">
              <a:buNone/>
            </a:pPr>
            <a:r>
              <a:rPr lang="en-US" sz="4000" dirty="0">
                <a:solidFill>
                  <a:schemeClr val="bg1"/>
                </a:solidFill>
              </a:rPr>
              <a:t>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46</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533385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Ex 28:11</a:t>
            </a:r>
            <a:r>
              <a:rPr lang="en-US" sz="4000" dirty="0">
                <a:solidFill>
                  <a:schemeClr val="bg1"/>
                </a:solidFill>
              </a:rPr>
              <a:t> With the work of an engraver in stone, </a:t>
            </a:r>
            <a:r>
              <a:rPr lang="en-US" sz="4000" i="1" dirty="0">
                <a:solidFill>
                  <a:schemeClr val="bg1"/>
                </a:solidFill>
              </a:rPr>
              <a:t>like </a:t>
            </a:r>
            <a:r>
              <a:rPr lang="en-US" sz="4000" dirty="0">
                <a:solidFill>
                  <a:schemeClr val="bg1"/>
                </a:solidFill>
              </a:rPr>
              <a:t>the engravings of a signet, shalt thou engrave the two stones with the names of the children of Israel: thou shalt make them to be set in ouches of gold.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47</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10870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dirty="0">
                <a:solidFill>
                  <a:schemeClr val="bg1"/>
                </a:solidFill>
              </a:rPr>
              <a:t>The engraver in stone, like everyone else that worked on the items that YeHoVaH gave instructions to Moses to make, was filled with the spirit of wisdom.</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48</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85726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Ex 28:12</a:t>
            </a:r>
            <a:r>
              <a:rPr lang="en-US" sz="4000" dirty="0">
                <a:solidFill>
                  <a:schemeClr val="bg1"/>
                </a:solidFill>
              </a:rPr>
              <a:t> And thou shalt put the two stones upon the shoulders of the ephod </a:t>
            </a:r>
            <a:r>
              <a:rPr lang="en-US" sz="4000" i="1" dirty="0">
                <a:solidFill>
                  <a:schemeClr val="bg1"/>
                </a:solidFill>
              </a:rPr>
              <a:t>for </a:t>
            </a:r>
            <a:r>
              <a:rPr lang="en-US" sz="4000" dirty="0">
                <a:solidFill>
                  <a:schemeClr val="bg1"/>
                </a:solidFill>
              </a:rPr>
              <a:t>stones of memorial unto the children of Israel: and Aaron shall bear their names before the LORD upon his two shoulders for a memorial.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49</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059667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5</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
        <p:nvSpPr>
          <p:cNvPr id="6" name="Rectangle 5"/>
          <p:cNvSpPr/>
          <p:nvPr/>
        </p:nvSpPr>
        <p:spPr>
          <a:xfrm>
            <a:off x="0" y="3939721"/>
            <a:ext cx="9137782" cy="646331"/>
          </a:xfrm>
          <a:prstGeom prst="rect">
            <a:avLst/>
          </a:prstGeom>
        </p:spPr>
        <p:txBody>
          <a:bodyPr wrap="square">
            <a:spAutoFit/>
          </a:bodyPr>
          <a:lstStyle/>
          <a:p>
            <a:pPr algn="ctr"/>
            <a:r>
              <a:rPr lang="en-US" sz="3600" dirty="0">
                <a:solidFill>
                  <a:schemeClr val="bg1"/>
                </a:solidFill>
              </a:rPr>
              <a:t>arthurbaileyministries.com/podcasts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564"/>
            <a:ext cx="9144000" cy="3623094"/>
          </a:xfrm>
          <a:prstGeom prst="rect">
            <a:avLst/>
          </a:prstGeom>
        </p:spPr>
      </p:pic>
    </p:spTree>
    <p:extLst>
      <p:ext uri="{BB962C8B-B14F-4D97-AF65-F5344CB8AC3E}">
        <p14:creationId xmlns:p14="http://schemas.microsoft.com/office/powerpoint/2010/main" val="1177447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dirty="0">
                <a:solidFill>
                  <a:schemeClr val="bg1"/>
                </a:solidFill>
              </a:rPr>
              <a:t>When Aaron went into the Tabernacle, he carried all the names of the sons of Israel into the Tabernacle.  Therefore, all of the sons of Israel were represented on Aaron’s shoulders.</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50</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72561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Ex 28:13</a:t>
            </a:r>
            <a:r>
              <a:rPr lang="en-US" sz="4000" dirty="0">
                <a:solidFill>
                  <a:schemeClr val="bg1"/>
                </a:solidFill>
              </a:rPr>
              <a:t> And thou shalt make ouches </a:t>
            </a:r>
            <a:r>
              <a:rPr lang="en-US" sz="4000" i="1" dirty="0">
                <a:solidFill>
                  <a:schemeClr val="bg1"/>
                </a:solidFill>
              </a:rPr>
              <a:t>of </a:t>
            </a:r>
            <a:r>
              <a:rPr lang="en-US" sz="4000" dirty="0">
                <a:solidFill>
                  <a:schemeClr val="bg1"/>
                </a:solidFill>
              </a:rPr>
              <a:t>gold; </a:t>
            </a:r>
          </a:p>
          <a:p>
            <a:pPr marL="0" indent="0" algn="ctr">
              <a:buNone/>
            </a:pPr>
            <a:r>
              <a:rPr lang="en-US" sz="4000" baseline="30000" dirty="0">
                <a:solidFill>
                  <a:schemeClr val="bg1"/>
                </a:solidFill>
              </a:rPr>
              <a:t>Ex 28:14</a:t>
            </a:r>
            <a:r>
              <a:rPr lang="en-US" sz="4000" dirty="0">
                <a:solidFill>
                  <a:schemeClr val="bg1"/>
                </a:solidFill>
              </a:rPr>
              <a:t> And two chains </a:t>
            </a:r>
            <a:r>
              <a:rPr lang="en-US" sz="4000" i="1" dirty="0">
                <a:solidFill>
                  <a:schemeClr val="bg1"/>
                </a:solidFill>
              </a:rPr>
              <a:t>of </a:t>
            </a:r>
            <a:r>
              <a:rPr lang="en-US" sz="4000" dirty="0">
                <a:solidFill>
                  <a:schemeClr val="bg1"/>
                </a:solidFill>
              </a:rPr>
              <a:t>pure gold at the ends; </a:t>
            </a:r>
            <a:r>
              <a:rPr lang="en-US" sz="4000" i="1" dirty="0">
                <a:solidFill>
                  <a:schemeClr val="bg1"/>
                </a:solidFill>
              </a:rPr>
              <a:t>of </a:t>
            </a:r>
            <a:r>
              <a:rPr lang="en-US" sz="4000" dirty="0">
                <a:solidFill>
                  <a:schemeClr val="bg1"/>
                </a:solidFill>
              </a:rPr>
              <a:t>wreathen work shalt thou make them, and fasten the wreathen chains to the ouches.</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51</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152398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29" y="657225"/>
            <a:ext cx="8738964"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Sabbath Teaching</a:t>
            </a:r>
          </a:p>
          <a:p>
            <a:pPr marL="0" indent="0" algn="ctr">
              <a:buNone/>
            </a:pPr>
            <a:r>
              <a:rPr lang="en-US" sz="4000" b="1" dirty="0">
                <a:solidFill>
                  <a:schemeClr val="bg1"/>
                </a:solidFill>
              </a:rPr>
              <a:t>Matthew 19:13-30</a:t>
            </a:r>
          </a:p>
          <a:p>
            <a:pPr marL="0" indent="0" algn="ctr">
              <a:buNone/>
            </a:pPr>
            <a:r>
              <a:rPr lang="en-US" sz="4000" b="1" dirty="0">
                <a:solidFill>
                  <a:schemeClr val="bg1"/>
                </a:solidFill>
              </a:rPr>
              <a:t>Eternal Life and the Law</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52</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32242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latin typeface="Helvetica" pitchFamily="34" charset="0"/>
                <a:cs typeface="Helvetica" pitchFamily="34" charset="0"/>
              </a:rPr>
              <a:t>Your support is greatly appreciated and needed.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53</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621282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Our Preferred Donation Method</a:t>
            </a:r>
          </a:p>
          <a:p>
            <a:pPr algn="ctr">
              <a:buNone/>
            </a:pPr>
            <a:r>
              <a:rPr lang="en-US" sz="4000" dirty="0" err="1">
                <a:solidFill>
                  <a:schemeClr val="bg1"/>
                </a:solidFill>
                <a:latin typeface="Helvetica" pitchFamily="34" charset="0"/>
                <a:cs typeface="Helvetica" pitchFamily="34" charset="0"/>
              </a:rPr>
              <a:t>CashAPP</a:t>
            </a: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rPr>
              <a:t> </a:t>
            </a:r>
            <a:r>
              <a:rPr lang="en-US" sz="4000" b="1" dirty="0">
                <a:solidFill>
                  <a:schemeClr val="bg1"/>
                </a:solidFill>
              </a:rPr>
              <a:t>$ABMHOI</a:t>
            </a: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54</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39623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55</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169" y="989046"/>
            <a:ext cx="8999645" cy="3515486"/>
          </a:xfrm>
        </p:spPr>
      </p:pic>
    </p:spTree>
    <p:extLst>
      <p:ext uri="{BB962C8B-B14F-4D97-AF65-F5344CB8AC3E}">
        <p14:creationId xmlns:p14="http://schemas.microsoft.com/office/powerpoint/2010/main" val="1231369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56</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3827"/>
          <a:stretch/>
        </p:blipFill>
        <p:spPr>
          <a:xfrm>
            <a:off x="2183994" y="215900"/>
            <a:ext cx="4391812" cy="4438650"/>
          </a:xfrm>
          <a:prstGeom prst="rect">
            <a:avLst/>
          </a:prstGeom>
        </p:spPr>
      </p:pic>
    </p:spTree>
    <p:extLst>
      <p:ext uri="{BB962C8B-B14F-4D97-AF65-F5344CB8AC3E}">
        <p14:creationId xmlns:p14="http://schemas.microsoft.com/office/powerpoint/2010/main" val="2004218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57</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7556"/>
            <a:ext cx="9147390" cy="3389643"/>
          </a:xfrm>
          <a:prstGeom prst="rect">
            <a:avLst/>
          </a:prstGeom>
        </p:spPr>
      </p:pic>
    </p:spTree>
    <p:extLst>
      <p:ext uri="{BB962C8B-B14F-4D97-AF65-F5344CB8AC3E}">
        <p14:creationId xmlns:p14="http://schemas.microsoft.com/office/powerpoint/2010/main" val="3389949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Mail in your support by check or money order.</a:t>
            </a:r>
          </a:p>
          <a:p>
            <a:pPr marL="0" indent="0" algn="ctr">
              <a:buNone/>
            </a:pPr>
            <a:r>
              <a:rPr lang="en-US" sz="4000" dirty="0">
                <a:solidFill>
                  <a:schemeClr val="bg1"/>
                </a:solidFill>
              </a:rPr>
              <a:t>Our Mailing Address:</a:t>
            </a:r>
          </a:p>
          <a:p>
            <a:pPr marL="0" indent="0" algn="ctr">
              <a:buNone/>
            </a:pPr>
            <a:r>
              <a:rPr lang="en-US" sz="4000" dirty="0">
                <a:solidFill>
                  <a:schemeClr val="bg1"/>
                </a:solidFill>
              </a:rPr>
              <a:t>P O Box 1182</a:t>
            </a:r>
          </a:p>
          <a:p>
            <a:pPr marL="0" indent="0" algn="ctr">
              <a:buNone/>
            </a:pPr>
            <a:r>
              <a:rPr lang="en-US" sz="4000" dirty="0">
                <a:solidFill>
                  <a:schemeClr val="bg1"/>
                </a:solidFill>
              </a:rPr>
              <a:t>Fort Mill, SC 29716</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58</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91435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59</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1" y="659644"/>
            <a:ext cx="9040582" cy="3350064"/>
          </a:xfrm>
          <a:prstGeom prst="rect">
            <a:avLst/>
          </a:prstGeom>
        </p:spPr>
      </p:pic>
    </p:spTree>
    <p:extLst>
      <p:ext uri="{BB962C8B-B14F-4D97-AF65-F5344CB8AC3E}">
        <p14:creationId xmlns:p14="http://schemas.microsoft.com/office/powerpoint/2010/main" val="392016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algn="ctr"/>
            <a:r>
              <a:rPr lang="en-US" sz="4000" dirty="0">
                <a:solidFill>
                  <a:schemeClr val="bg1"/>
                </a:solidFill>
              </a:rPr>
              <a:t>Please subscribe for updates on our Website. </a:t>
            </a:r>
          </a:p>
          <a:p>
            <a:pPr algn="ctr"/>
            <a:r>
              <a:rPr lang="en-US" sz="4000" dirty="0">
                <a:solidFill>
                  <a:schemeClr val="bg1"/>
                </a:solidFill>
              </a:rPr>
              <a:t>Watch us on YouTube. </a:t>
            </a:r>
          </a:p>
          <a:p>
            <a:pPr algn="ctr"/>
            <a:r>
              <a:rPr lang="en-US" sz="4000" dirty="0">
                <a:solidFill>
                  <a:schemeClr val="bg1"/>
                </a:solidFill>
              </a:rPr>
              <a:t>Follow us on Facebook and the other Social Media networks. </a:t>
            </a:r>
          </a:p>
          <a:p>
            <a:pPr algn="ctr"/>
            <a:r>
              <a:rPr lang="en-US" sz="4000" dirty="0">
                <a:solidFill>
                  <a:schemeClr val="bg1"/>
                </a:solidFill>
              </a:rPr>
              <a:t>Please Like and Share our videos and posts.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018551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latin typeface="Helvetica" pitchFamily="34" charset="0"/>
                <a:cs typeface="Helvetica" pitchFamily="34" charset="0"/>
              </a:rPr>
              <a:t>You can give by </a:t>
            </a:r>
          </a:p>
          <a:p>
            <a:pPr marL="0" indent="0" algn="ctr">
              <a:buNone/>
            </a:pPr>
            <a:r>
              <a:rPr lang="en-US" sz="4000" dirty="0">
                <a:solidFill>
                  <a:schemeClr val="bg1"/>
                </a:solidFill>
                <a:latin typeface="Helvetica" pitchFamily="34" charset="0"/>
                <a:cs typeface="Helvetica" pitchFamily="34" charset="0"/>
              </a:rPr>
              <a:t>Texting </a:t>
            </a:r>
          </a:p>
          <a:p>
            <a:pPr marL="0" indent="0" algn="ctr">
              <a:buNone/>
            </a:pPr>
            <a:r>
              <a:rPr lang="en-US" sz="4000" dirty="0">
                <a:solidFill>
                  <a:schemeClr val="bg1"/>
                </a:solidFill>
                <a:latin typeface="Helvetica" pitchFamily="34" charset="0"/>
                <a:cs typeface="Helvetica" pitchFamily="34" charset="0"/>
              </a:rPr>
              <a:t>Donate – Tithe - Offering</a:t>
            </a:r>
          </a:p>
          <a:p>
            <a:pPr marL="0" indent="0" algn="ctr">
              <a:buNone/>
            </a:pPr>
            <a:r>
              <a:rPr lang="en-US" sz="4000" dirty="0">
                <a:solidFill>
                  <a:schemeClr val="bg1"/>
                </a:solidFill>
                <a:latin typeface="Helvetica" pitchFamily="34" charset="0"/>
                <a:cs typeface="Helvetica" pitchFamily="34" charset="0"/>
              </a:rPr>
              <a:t>to</a:t>
            </a:r>
          </a:p>
          <a:p>
            <a:pPr marL="0" indent="0" algn="ctr">
              <a:buNone/>
            </a:pPr>
            <a:r>
              <a:rPr lang="en-US" sz="5400" dirty="0">
                <a:solidFill>
                  <a:schemeClr val="bg1"/>
                </a:solidFill>
              </a:rPr>
              <a:t>704-810-1579</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60</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58463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At the end of today’s Teaching, you will be able to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Ask Questions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Receive Prayer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3. Give your Tithes and Offerings</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7</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42857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1" dirty="0">
                <a:solidFill>
                  <a:schemeClr val="bg1"/>
                </a:solidFill>
                <a:latin typeface="Helvetica" panose="020B0604020202020204" pitchFamily="34" charset="0"/>
                <a:cs typeface="Helvetica" panose="020B0604020202020204" pitchFamily="34" charset="0"/>
              </a:rPr>
              <a:t>The Vision of House of Israel is to be: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 Worshipping People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(John 4:23-24)</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An Evangelistic Community</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(Acts 2:42-47)</a:t>
            </a:r>
            <a:br>
              <a:rPr lang="en-US" sz="4000" dirty="0">
                <a:solidFill>
                  <a:schemeClr val="bg1"/>
                </a:solidFill>
                <a:latin typeface="Helvetica" pitchFamily="34" charset="0"/>
                <a:cs typeface="Helvetica" pitchFamily="34" charset="0"/>
              </a:rPr>
            </a:b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8</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57504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algn="ctr">
              <a:buNone/>
            </a:pPr>
            <a:r>
              <a:rPr lang="en-US" sz="4000" dirty="0">
                <a:solidFill>
                  <a:schemeClr val="bg1"/>
                </a:solidFill>
                <a:latin typeface="Helvetica" pitchFamily="34" charset="0"/>
                <a:cs typeface="Helvetica" pitchFamily="34" charset="0"/>
              </a:rPr>
              <a:t>3. A Discipleship Center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(Matthew 28:19)</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4. An Equipping Network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(Ephesians 4:12)</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5. And a Worldwide Witness for </a:t>
            </a:r>
            <a:br>
              <a:rPr lang="en-US" sz="4000" dirty="0">
                <a:solidFill>
                  <a:schemeClr val="bg1"/>
                </a:solidFill>
                <a:latin typeface="Helvetica" pitchFamily="34" charset="0"/>
                <a:cs typeface="Helvetica" pitchFamily="34" charset="0"/>
              </a:rPr>
            </a:br>
            <a:r>
              <a:rPr lang="en-US" sz="4000" dirty="0" err="1">
                <a:solidFill>
                  <a:schemeClr val="bg1"/>
                </a:solidFill>
                <a:latin typeface="Helvetica" pitchFamily="34" charset="0"/>
                <a:cs typeface="Helvetica" pitchFamily="34" charset="0"/>
              </a:rPr>
              <a:t>Yeshua</a:t>
            </a:r>
            <a:r>
              <a:rPr lang="en-US" sz="4000" dirty="0">
                <a:solidFill>
                  <a:schemeClr val="bg1"/>
                </a:solidFill>
                <a:latin typeface="Helvetica" pitchFamily="34" charset="0"/>
                <a:cs typeface="Helvetica" pitchFamily="34" charset="0"/>
              </a:rPr>
              <a:t> The Messiah </a:t>
            </a:r>
          </a:p>
          <a:p>
            <a:pPr algn="ctr">
              <a:buNone/>
            </a:pPr>
            <a:r>
              <a:rPr lang="en-US" sz="4000" dirty="0">
                <a:solidFill>
                  <a:schemeClr val="bg1"/>
                </a:solidFill>
                <a:latin typeface="Helvetica" pitchFamily="34" charset="0"/>
                <a:cs typeface="Helvetica" pitchFamily="34" charset="0"/>
              </a:rPr>
              <a:t>(Acts 1:8)</a:t>
            </a:r>
          </a:p>
        </p:txBody>
      </p:sp>
      <p:sp>
        <p:nvSpPr>
          <p:cNvPr id="4" name="Slide Number Placeholder 3"/>
          <p:cNvSpPr>
            <a:spLocks noGrp="1"/>
          </p:cNvSpPr>
          <p:nvPr>
            <p:ph type="sldNum" sz="quarter" idx="12"/>
          </p:nvPr>
        </p:nvSpPr>
        <p:spPr/>
        <p:txBody>
          <a:bodyPr/>
          <a:lstStyle/>
          <a:p>
            <a:fld id="{ABE43780-39AE-FD47-8E4A-A7BCC7E08357}" type="slidenum">
              <a:rPr lang="en-US" smtClean="0"/>
              <a:pPr/>
              <a:t>9</a:t>
            </a:fld>
            <a:endParaRPr lang="en-US"/>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85953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165885</TotalTime>
  <Words>2328</Words>
  <Application>Microsoft Office PowerPoint</Application>
  <PresentationFormat>On-screen Show (16:9)</PresentationFormat>
  <Paragraphs>308</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Abundant Life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Bailey</dc:creator>
  <cp:lastModifiedBy>Shar Campbell</cp:lastModifiedBy>
  <cp:revision>2938</cp:revision>
  <dcterms:created xsi:type="dcterms:W3CDTF">2015-08-01T01:54:59Z</dcterms:created>
  <dcterms:modified xsi:type="dcterms:W3CDTF">2021-09-03T18:58:40Z</dcterms:modified>
</cp:coreProperties>
</file>