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28" r:id="rId35"/>
    <p:sldId id="11429" r:id="rId36"/>
    <p:sldId id="11430" r:id="rId37"/>
    <p:sldId id="11435" r:id="rId38"/>
    <p:sldId id="11431" r:id="rId39"/>
    <p:sldId id="11432" r:id="rId40"/>
    <p:sldId id="11433" r:id="rId41"/>
    <p:sldId id="11434"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0467" r:id="rId55"/>
    <p:sldId id="10468" r:id="rId56"/>
    <p:sldId id="11059" r:id="rId57"/>
    <p:sldId id="10183" r:id="rId58"/>
    <p:sldId id="11418" r:id="rId59"/>
    <p:sldId id="11419" r:id="rId60"/>
    <p:sldId id="11420" r:id="rId61"/>
    <p:sldId id="11421" r:id="rId62"/>
    <p:sldId id="11422" r:id="rId63"/>
    <p:sldId id="11423" r:id="rId6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CBD8D-BB24-4B27-8009-E7CD19CD0292}" v="32" dt="2022-11-05T23:41:09.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380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63ECBD8D-BB24-4B27-8009-E7CD19CD0292}"/>
    <pc:docChg chg="custSel delSld modSld">
      <pc:chgData name="Sharon Campbell" userId="73008391-b390-4ad0-a960-0cc8fbf2fec9" providerId="ADAL" clId="{63ECBD8D-BB24-4B27-8009-E7CD19CD0292}" dt="2022-11-05T23:31:05.404" v="148" actId="20577"/>
      <pc:docMkLst>
        <pc:docMk/>
      </pc:docMkLst>
      <pc:sldChg chg="modSp mod">
        <pc:chgData name="Sharon Campbell" userId="73008391-b390-4ad0-a960-0cc8fbf2fec9" providerId="ADAL" clId="{63ECBD8D-BB24-4B27-8009-E7CD19CD0292}" dt="2022-11-05T22:50:06.105" v="1" actId="20577"/>
        <pc:sldMkLst>
          <pc:docMk/>
          <pc:sldMk cId="1320716334" sldId="10446"/>
        </pc:sldMkLst>
        <pc:spChg chg="mod">
          <ac:chgData name="Sharon Campbell" userId="73008391-b390-4ad0-a960-0cc8fbf2fec9" providerId="ADAL" clId="{63ECBD8D-BB24-4B27-8009-E7CD19CD0292}" dt="2022-11-05T22:50:06.105" v="1" actId="20577"/>
          <ac:spMkLst>
            <pc:docMk/>
            <pc:sldMk cId="1320716334" sldId="10446"/>
            <ac:spMk id="3" creationId="{00000000-0000-0000-0000-000000000000}"/>
          </ac:spMkLst>
        </pc:spChg>
      </pc:sldChg>
      <pc:sldChg chg="modSp mod">
        <pc:chgData name="Sharon Campbell" userId="73008391-b390-4ad0-a960-0cc8fbf2fec9" providerId="ADAL" clId="{63ECBD8D-BB24-4B27-8009-E7CD19CD0292}" dt="2022-11-05T22:56:46.538" v="23" actId="33524"/>
        <pc:sldMkLst>
          <pc:docMk/>
          <pc:sldMk cId="3478656844" sldId="10451"/>
        </pc:sldMkLst>
        <pc:spChg chg="mod">
          <ac:chgData name="Sharon Campbell" userId="73008391-b390-4ad0-a960-0cc8fbf2fec9" providerId="ADAL" clId="{63ECBD8D-BB24-4B27-8009-E7CD19CD0292}" dt="2022-11-05T22:56:46.538" v="23" actId="33524"/>
          <ac:spMkLst>
            <pc:docMk/>
            <pc:sldMk cId="3478656844" sldId="10451"/>
            <ac:spMk id="3" creationId="{00000000-0000-0000-0000-000000000000}"/>
          </ac:spMkLst>
        </pc:spChg>
      </pc:sldChg>
      <pc:sldChg chg="modSp mod">
        <pc:chgData name="Sharon Campbell" userId="73008391-b390-4ad0-a960-0cc8fbf2fec9" providerId="ADAL" clId="{63ECBD8D-BB24-4B27-8009-E7CD19CD0292}" dt="2022-11-05T22:57:57.289" v="38" actId="20577"/>
        <pc:sldMkLst>
          <pc:docMk/>
          <pc:sldMk cId="3288503766" sldId="10454"/>
        </pc:sldMkLst>
        <pc:spChg chg="mod">
          <ac:chgData name="Sharon Campbell" userId="73008391-b390-4ad0-a960-0cc8fbf2fec9" providerId="ADAL" clId="{63ECBD8D-BB24-4B27-8009-E7CD19CD0292}" dt="2022-11-05T22:57:57.289" v="38" actId="20577"/>
          <ac:spMkLst>
            <pc:docMk/>
            <pc:sldMk cId="3288503766" sldId="10454"/>
            <ac:spMk id="3" creationId="{00000000-0000-0000-0000-000000000000}"/>
          </ac:spMkLst>
        </pc:spChg>
      </pc:sldChg>
      <pc:sldChg chg="modSp mod">
        <pc:chgData name="Sharon Campbell" userId="73008391-b390-4ad0-a960-0cc8fbf2fec9" providerId="ADAL" clId="{63ECBD8D-BB24-4B27-8009-E7CD19CD0292}" dt="2022-11-05T22:58:38.315" v="39" actId="20577"/>
        <pc:sldMkLst>
          <pc:docMk/>
          <pc:sldMk cId="3768331088" sldId="10457"/>
        </pc:sldMkLst>
        <pc:spChg chg="mod">
          <ac:chgData name="Sharon Campbell" userId="73008391-b390-4ad0-a960-0cc8fbf2fec9" providerId="ADAL" clId="{63ECBD8D-BB24-4B27-8009-E7CD19CD0292}" dt="2022-11-05T22:58:38.315" v="39" actId="20577"/>
          <ac:spMkLst>
            <pc:docMk/>
            <pc:sldMk cId="3768331088" sldId="10457"/>
            <ac:spMk id="3" creationId="{00000000-0000-0000-0000-000000000000}"/>
          </ac:spMkLst>
        </pc:spChg>
      </pc:sldChg>
      <pc:sldChg chg="modSp mod">
        <pc:chgData name="Sharon Campbell" userId="73008391-b390-4ad0-a960-0cc8fbf2fec9" providerId="ADAL" clId="{63ECBD8D-BB24-4B27-8009-E7CD19CD0292}" dt="2022-11-05T23:25:38.239" v="127" actId="20577"/>
        <pc:sldMkLst>
          <pc:docMk/>
          <pc:sldMk cId="4138100102" sldId="10459"/>
        </pc:sldMkLst>
        <pc:spChg chg="mod">
          <ac:chgData name="Sharon Campbell" userId="73008391-b390-4ad0-a960-0cc8fbf2fec9" providerId="ADAL" clId="{63ECBD8D-BB24-4B27-8009-E7CD19CD0292}" dt="2022-11-05T23:25:38.239" v="127" actId="20577"/>
          <ac:spMkLst>
            <pc:docMk/>
            <pc:sldMk cId="4138100102" sldId="10459"/>
            <ac:spMk id="3" creationId="{00000000-0000-0000-0000-000000000000}"/>
          </ac:spMkLst>
        </pc:spChg>
      </pc:sldChg>
      <pc:sldChg chg="modSp">
        <pc:chgData name="Sharon Campbell" userId="73008391-b390-4ad0-a960-0cc8fbf2fec9" providerId="ADAL" clId="{63ECBD8D-BB24-4B27-8009-E7CD19CD0292}" dt="2022-11-05T23:01:47.649" v="41"/>
        <pc:sldMkLst>
          <pc:docMk/>
          <pc:sldMk cId="3084875497" sldId="10460"/>
        </pc:sldMkLst>
        <pc:spChg chg="mod">
          <ac:chgData name="Sharon Campbell" userId="73008391-b390-4ad0-a960-0cc8fbf2fec9" providerId="ADAL" clId="{63ECBD8D-BB24-4B27-8009-E7CD19CD0292}" dt="2022-11-05T23:01:47.649" v="41"/>
          <ac:spMkLst>
            <pc:docMk/>
            <pc:sldMk cId="3084875497" sldId="10460"/>
            <ac:spMk id="3" creationId="{00000000-0000-0000-0000-000000000000}"/>
          </ac:spMkLst>
        </pc:spChg>
      </pc:sldChg>
      <pc:sldChg chg="modSp">
        <pc:chgData name="Sharon Campbell" userId="73008391-b390-4ad0-a960-0cc8fbf2fec9" providerId="ADAL" clId="{63ECBD8D-BB24-4B27-8009-E7CD19CD0292}" dt="2022-11-05T23:03:00.754" v="43"/>
        <pc:sldMkLst>
          <pc:docMk/>
          <pc:sldMk cId="38080864" sldId="10461"/>
        </pc:sldMkLst>
        <pc:spChg chg="mod">
          <ac:chgData name="Sharon Campbell" userId="73008391-b390-4ad0-a960-0cc8fbf2fec9" providerId="ADAL" clId="{63ECBD8D-BB24-4B27-8009-E7CD19CD0292}" dt="2022-11-05T23:03:00.754" v="43"/>
          <ac:spMkLst>
            <pc:docMk/>
            <pc:sldMk cId="38080864" sldId="10461"/>
            <ac:spMk id="3" creationId="{00000000-0000-0000-0000-000000000000}"/>
          </ac:spMkLst>
        </pc:spChg>
      </pc:sldChg>
      <pc:sldChg chg="modSp mod">
        <pc:chgData name="Sharon Campbell" userId="73008391-b390-4ad0-a960-0cc8fbf2fec9" providerId="ADAL" clId="{63ECBD8D-BB24-4B27-8009-E7CD19CD0292}" dt="2022-11-05T23:03:50.051" v="47" actId="255"/>
        <pc:sldMkLst>
          <pc:docMk/>
          <pc:sldMk cId="4122386431" sldId="10462"/>
        </pc:sldMkLst>
        <pc:spChg chg="mod">
          <ac:chgData name="Sharon Campbell" userId="73008391-b390-4ad0-a960-0cc8fbf2fec9" providerId="ADAL" clId="{63ECBD8D-BB24-4B27-8009-E7CD19CD0292}" dt="2022-11-05T23:03:50.051" v="47" actId="255"/>
          <ac:spMkLst>
            <pc:docMk/>
            <pc:sldMk cId="4122386431" sldId="10462"/>
            <ac:spMk id="3" creationId="{00000000-0000-0000-0000-000000000000}"/>
          </ac:spMkLst>
        </pc:spChg>
      </pc:sldChg>
      <pc:sldChg chg="modSp mod">
        <pc:chgData name="Sharon Campbell" userId="73008391-b390-4ad0-a960-0cc8fbf2fec9" providerId="ADAL" clId="{63ECBD8D-BB24-4B27-8009-E7CD19CD0292}" dt="2022-11-05T23:04:03.708" v="50" actId="20577"/>
        <pc:sldMkLst>
          <pc:docMk/>
          <pc:sldMk cId="1021565951" sldId="10464"/>
        </pc:sldMkLst>
        <pc:spChg chg="mod">
          <ac:chgData name="Sharon Campbell" userId="73008391-b390-4ad0-a960-0cc8fbf2fec9" providerId="ADAL" clId="{63ECBD8D-BB24-4B27-8009-E7CD19CD0292}" dt="2022-11-05T23:04:03.708" v="50" actId="20577"/>
          <ac:spMkLst>
            <pc:docMk/>
            <pc:sldMk cId="1021565951" sldId="10464"/>
            <ac:spMk id="3" creationId="{00000000-0000-0000-0000-000000000000}"/>
          </ac:spMkLst>
        </pc:spChg>
      </pc:sldChg>
      <pc:sldChg chg="modSp mod">
        <pc:chgData name="Sharon Campbell" userId="73008391-b390-4ad0-a960-0cc8fbf2fec9" providerId="ADAL" clId="{63ECBD8D-BB24-4B27-8009-E7CD19CD0292}" dt="2022-11-05T23:06:45.503" v="54" actId="255"/>
        <pc:sldMkLst>
          <pc:docMk/>
          <pc:sldMk cId="2106523458" sldId="10466"/>
        </pc:sldMkLst>
        <pc:spChg chg="mod">
          <ac:chgData name="Sharon Campbell" userId="73008391-b390-4ad0-a960-0cc8fbf2fec9" providerId="ADAL" clId="{63ECBD8D-BB24-4B27-8009-E7CD19CD0292}" dt="2022-11-05T23:06:45.503" v="54" actId="255"/>
          <ac:spMkLst>
            <pc:docMk/>
            <pc:sldMk cId="2106523458" sldId="10466"/>
            <ac:spMk id="3" creationId="{00000000-0000-0000-0000-000000000000}"/>
          </ac:spMkLst>
        </pc:spChg>
      </pc:sldChg>
      <pc:sldChg chg="modSp mod">
        <pc:chgData name="Sharon Campbell" userId="73008391-b390-4ad0-a960-0cc8fbf2fec9" providerId="ADAL" clId="{63ECBD8D-BB24-4B27-8009-E7CD19CD0292}" dt="2022-11-05T23:26:40.751" v="139" actId="20577"/>
        <pc:sldMkLst>
          <pc:docMk/>
          <pc:sldMk cId="428935292" sldId="11425"/>
        </pc:sldMkLst>
        <pc:spChg chg="mod">
          <ac:chgData name="Sharon Campbell" userId="73008391-b390-4ad0-a960-0cc8fbf2fec9" providerId="ADAL" clId="{63ECBD8D-BB24-4B27-8009-E7CD19CD0292}" dt="2022-11-05T23:26:40.751" v="139" actId="20577"/>
          <ac:spMkLst>
            <pc:docMk/>
            <pc:sldMk cId="428935292" sldId="11425"/>
            <ac:spMk id="3" creationId="{00000000-0000-0000-0000-000000000000}"/>
          </ac:spMkLst>
        </pc:spChg>
      </pc:sldChg>
      <pc:sldChg chg="modSp mod">
        <pc:chgData name="Sharon Campbell" userId="73008391-b390-4ad0-a960-0cc8fbf2fec9" providerId="ADAL" clId="{63ECBD8D-BB24-4B27-8009-E7CD19CD0292}" dt="2022-11-05T23:27:52.839" v="144" actId="113"/>
        <pc:sldMkLst>
          <pc:docMk/>
          <pc:sldMk cId="3036912389" sldId="11427"/>
        </pc:sldMkLst>
        <pc:spChg chg="mod">
          <ac:chgData name="Sharon Campbell" userId="73008391-b390-4ad0-a960-0cc8fbf2fec9" providerId="ADAL" clId="{63ECBD8D-BB24-4B27-8009-E7CD19CD0292}" dt="2022-11-05T23:27:52.839" v="144" actId="113"/>
          <ac:spMkLst>
            <pc:docMk/>
            <pc:sldMk cId="3036912389" sldId="11427"/>
            <ac:spMk id="3" creationId="{00000000-0000-0000-0000-000000000000}"/>
          </ac:spMkLst>
        </pc:spChg>
      </pc:sldChg>
      <pc:sldChg chg="modSp mod">
        <pc:chgData name="Sharon Campbell" userId="73008391-b390-4ad0-a960-0cc8fbf2fec9" providerId="ADAL" clId="{63ECBD8D-BB24-4B27-8009-E7CD19CD0292}" dt="2022-11-05T23:09:31.676" v="71" actId="20577"/>
        <pc:sldMkLst>
          <pc:docMk/>
          <pc:sldMk cId="544567492" sldId="11432"/>
        </pc:sldMkLst>
        <pc:spChg chg="mod">
          <ac:chgData name="Sharon Campbell" userId="73008391-b390-4ad0-a960-0cc8fbf2fec9" providerId="ADAL" clId="{63ECBD8D-BB24-4B27-8009-E7CD19CD0292}" dt="2022-11-05T23:09:31.676" v="71" actId="20577"/>
          <ac:spMkLst>
            <pc:docMk/>
            <pc:sldMk cId="544567492" sldId="11432"/>
            <ac:spMk id="3" creationId="{00000000-0000-0000-0000-000000000000}"/>
          </ac:spMkLst>
        </pc:spChg>
      </pc:sldChg>
      <pc:sldChg chg="modSp mod">
        <pc:chgData name="Sharon Campbell" userId="73008391-b390-4ad0-a960-0cc8fbf2fec9" providerId="ADAL" clId="{63ECBD8D-BB24-4B27-8009-E7CD19CD0292}" dt="2022-11-05T23:28:45.782" v="146" actId="113"/>
        <pc:sldMkLst>
          <pc:docMk/>
          <pc:sldMk cId="1517782376" sldId="11433"/>
        </pc:sldMkLst>
        <pc:spChg chg="mod">
          <ac:chgData name="Sharon Campbell" userId="73008391-b390-4ad0-a960-0cc8fbf2fec9" providerId="ADAL" clId="{63ECBD8D-BB24-4B27-8009-E7CD19CD0292}" dt="2022-11-05T23:28:45.782" v="146" actId="113"/>
          <ac:spMkLst>
            <pc:docMk/>
            <pc:sldMk cId="1517782376" sldId="11433"/>
            <ac:spMk id="3" creationId="{00000000-0000-0000-0000-000000000000}"/>
          </ac:spMkLst>
        </pc:spChg>
      </pc:sldChg>
      <pc:sldChg chg="modSp mod">
        <pc:chgData name="Sharon Campbell" userId="73008391-b390-4ad0-a960-0cc8fbf2fec9" providerId="ADAL" clId="{63ECBD8D-BB24-4B27-8009-E7CD19CD0292}" dt="2022-11-05T23:08:42.207" v="63" actId="20577"/>
        <pc:sldMkLst>
          <pc:docMk/>
          <pc:sldMk cId="3624692396" sldId="11435"/>
        </pc:sldMkLst>
        <pc:spChg chg="mod">
          <ac:chgData name="Sharon Campbell" userId="73008391-b390-4ad0-a960-0cc8fbf2fec9" providerId="ADAL" clId="{63ECBD8D-BB24-4B27-8009-E7CD19CD0292}" dt="2022-11-05T23:08:42.207" v="63" actId="20577"/>
          <ac:spMkLst>
            <pc:docMk/>
            <pc:sldMk cId="3624692396" sldId="11435"/>
            <ac:spMk id="3" creationId="{00000000-0000-0000-0000-000000000000}"/>
          </ac:spMkLst>
        </pc:spChg>
      </pc:sldChg>
      <pc:sldChg chg="modSp">
        <pc:chgData name="Sharon Campbell" userId="73008391-b390-4ad0-a960-0cc8fbf2fec9" providerId="ADAL" clId="{63ECBD8D-BB24-4B27-8009-E7CD19CD0292}" dt="2022-11-05T23:10:50.942" v="72"/>
        <pc:sldMkLst>
          <pc:docMk/>
          <pc:sldMk cId="1395820827" sldId="11436"/>
        </pc:sldMkLst>
        <pc:spChg chg="mod">
          <ac:chgData name="Sharon Campbell" userId="73008391-b390-4ad0-a960-0cc8fbf2fec9" providerId="ADAL" clId="{63ECBD8D-BB24-4B27-8009-E7CD19CD0292}" dt="2022-11-05T23:10:50.942" v="72"/>
          <ac:spMkLst>
            <pc:docMk/>
            <pc:sldMk cId="1395820827" sldId="11436"/>
            <ac:spMk id="3" creationId="{00000000-0000-0000-0000-000000000000}"/>
          </ac:spMkLst>
        </pc:spChg>
      </pc:sldChg>
      <pc:sldChg chg="modSp mod">
        <pc:chgData name="Sharon Campbell" userId="73008391-b390-4ad0-a960-0cc8fbf2fec9" providerId="ADAL" clId="{63ECBD8D-BB24-4B27-8009-E7CD19CD0292}" dt="2022-11-05T23:13:13.677" v="94" actId="20577"/>
        <pc:sldMkLst>
          <pc:docMk/>
          <pc:sldMk cId="107547179" sldId="11437"/>
        </pc:sldMkLst>
        <pc:spChg chg="mod">
          <ac:chgData name="Sharon Campbell" userId="73008391-b390-4ad0-a960-0cc8fbf2fec9" providerId="ADAL" clId="{63ECBD8D-BB24-4B27-8009-E7CD19CD0292}" dt="2022-11-05T23:13:13.677" v="94" actId="20577"/>
          <ac:spMkLst>
            <pc:docMk/>
            <pc:sldMk cId="107547179" sldId="11437"/>
            <ac:spMk id="3" creationId="{00000000-0000-0000-0000-000000000000}"/>
          </ac:spMkLst>
        </pc:spChg>
      </pc:sldChg>
      <pc:sldChg chg="modSp mod">
        <pc:chgData name="Sharon Campbell" userId="73008391-b390-4ad0-a960-0cc8fbf2fec9" providerId="ADAL" clId="{63ECBD8D-BB24-4B27-8009-E7CD19CD0292}" dt="2022-11-05T23:15:43.502" v="96" actId="20577"/>
        <pc:sldMkLst>
          <pc:docMk/>
          <pc:sldMk cId="2535832164" sldId="11440"/>
        </pc:sldMkLst>
        <pc:spChg chg="mod">
          <ac:chgData name="Sharon Campbell" userId="73008391-b390-4ad0-a960-0cc8fbf2fec9" providerId="ADAL" clId="{63ECBD8D-BB24-4B27-8009-E7CD19CD0292}" dt="2022-11-05T23:15:43.502" v="96" actId="20577"/>
          <ac:spMkLst>
            <pc:docMk/>
            <pc:sldMk cId="2535832164" sldId="11440"/>
            <ac:spMk id="3" creationId="{00000000-0000-0000-0000-000000000000}"/>
          </ac:spMkLst>
        </pc:spChg>
      </pc:sldChg>
      <pc:sldChg chg="modSp mod">
        <pc:chgData name="Sharon Campbell" userId="73008391-b390-4ad0-a960-0cc8fbf2fec9" providerId="ADAL" clId="{63ECBD8D-BB24-4B27-8009-E7CD19CD0292}" dt="2022-11-05T23:16:05.427" v="102" actId="313"/>
        <pc:sldMkLst>
          <pc:docMk/>
          <pc:sldMk cId="3558537672" sldId="11441"/>
        </pc:sldMkLst>
        <pc:spChg chg="mod">
          <ac:chgData name="Sharon Campbell" userId="73008391-b390-4ad0-a960-0cc8fbf2fec9" providerId="ADAL" clId="{63ECBD8D-BB24-4B27-8009-E7CD19CD0292}" dt="2022-11-05T23:16:05.427" v="102" actId="313"/>
          <ac:spMkLst>
            <pc:docMk/>
            <pc:sldMk cId="3558537672" sldId="11441"/>
            <ac:spMk id="3" creationId="{00000000-0000-0000-0000-000000000000}"/>
          </ac:spMkLst>
        </pc:spChg>
      </pc:sldChg>
      <pc:sldChg chg="modSp mod">
        <pc:chgData name="Sharon Campbell" userId="73008391-b390-4ad0-a960-0cc8fbf2fec9" providerId="ADAL" clId="{63ECBD8D-BB24-4B27-8009-E7CD19CD0292}" dt="2022-11-05T23:18:13.752" v="104"/>
        <pc:sldMkLst>
          <pc:docMk/>
          <pc:sldMk cId="594875783" sldId="11442"/>
        </pc:sldMkLst>
        <pc:spChg chg="mod">
          <ac:chgData name="Sharon Campbell" userId="73008391-b390-4ad0-a960-0cc8fbf2fec9" providerId="ADAL" clId="{63ECBD8D-BB24-4B27-8009-E7CD19CD0292}" dt="2022-11-05T23:18:13.752" v="104"/>
          <ac:spMkLst>
            <pc:docMk/>
            <pc:sldMk cId="594875783" sldId="11442"/>
            <ac:spMk id="3" creationId="{00000000-0000-0000-0000-000000000000}"/>
          </ac:spMkLst>
        </pc:spChg>
      </pc:sldChg>
      <pc:sldChg chg="modSp">
        <pc:chgData name="Sharon Campbell" userId="73008391-b390-4ad0-a960-0cc8fbf2fec9" providerId="ADAL" clId="{63ECBD8D-BB24-4B27-8009-E7CD19CD0292}" dt="2022-11-05T23:18:26.837" v="105"/>
        <pc:sldMkLst>
          <pc:docMk/>
          <pc:sldMk cId="1460339827" sldId="11443"/>
        </pc:sldMkLst>
        <pc:spChg chg="mod">
          <ac:chgData name="Sharon Campbell" userId="73008391-b390-4ad0-a960-0cc8fbf2fec9" providerId="ADAL" clId="{63ECBD8D-BB24-4B27-8009-E7CD19CD0292}" dt="2022-11-05T23:18:26.837" v="105"/>
          <ac:spMkLst>
            <pc:docMk/>
            <pc:sldMk cId="1460339827" sldId="11443"/>
            <ac:spMk id="3" creationId="{00000000-0000-0000-0000-000000000000}"/>
          </ac:spMkLst>
        </pc:spChg>
      </pc:sldChg>
      <pc:sldChg chg="modSp mod">
        <pc:chgData name="Sharon Campbell" userId="73008391-b390-4ad0-a960-0cc8fbf2fec9" providerId="ADAL" clId="{63ECBD8D-BB24-4B27-8009-E7CD19CD0292}" dt="2022-11-05T23:19:02.973" v="111" actId="20577"/>
        <pc:sldMkLst>
          <pc:docMk/>
          <pc:sldMk cId="1999116742" sldId="11444"/>
        </pc:sldMkLst>
        <pc:spChg chg="mod">
          <ac:chgData name="Sharon Campbell" userId="73008391-b390-4ad0-a960-0cc8fbf2fec9" providerId="ADAL" clId="{63ECBD8D-BB24-4B27-8009-E7CD19CD0292}" dt="2022-11-05T23:19:02.973" v="111" actId="20577"/>
          <ac:spMkLst>
            <pc:docMk/>
            <pc:sldMk cId="1999116742" sldId="11444"/>
            <ac:spMk id="3" creationId="{00000000-0000-0000-0000-000000000000}"/>
          </ac:spMkLst>
        </pc:spChg>
      </pc:sldChg>
      <pc:sldChg chg="modSp mod">
        <pc:chgData name="Sharon Campbell" userId="73008391-b390-4ad0-a960-0cc8fbf2fec9" providerId="ADAL" clId="{63ECBD8D-BB24-4B27-8009-E7CD19CD0292}" dt="2022-11-05T23:31:05.404" v="148" actId="20577"/>
        <pc:sldMkLst>
          <pc:docMk/>
          <pc:sldMk cId="4285156001" sldId="11445"/>
        </pc:sldMkLst>
        <pc:spChg chg="mod">
          <ac:chgData name="Sharon Campbell" userId="73008391-b390-4ad0-a960-0cc8fbf2fec9" providerId="ADAL" clId="{63ECBD8D-BB24-4B27-8009-E7CD19CD0292}" dt="2022-11-05T23:31:05.404" v="148" actId="20577"/>
          <ac:spMkLst>
            <pc:docMk/>
            <pc:sldMk cId="4285156001" sldId="11445"/>
            <ac:spMk id="3" creationId="{00000000-0000-0000-0000-000000000000}"/>
          </ac:spMkLst>
        </pc:spChg>
      </pc:sldChg>
      <pc:sldChg chg="modSp mod">
        <pc:chgData name="Sharon Campbell" userId="73008391-b390-4ad0-a960-0cc8fbf2fec9" providerId="ADAL" clId="{63ECBD8D-BB24-4B27-8009-E7CD19CD0292}" dt="2022-11-05T23:21:45.801" v="126" actId="6549"/>
        <pc:sldMkLst>
          <pc:docMk/>
          <pc:sldMk cId="1710752404" sldId="11446"/>
        </pc:sldMkLst>
        <pc:spChg chg="mod">
          <ac:chgData name="Sharon Campbell" userId="73008391-b390-4ad0-a960-0cc8fbf2fec9" providerId="ADAL" clId="{63ECBD8D-BB24-4B27-8009-E7CD19CD0292}" dt="2022-11-05T23:21:45.801" v="126" actId="6549"/>
          <ac:spMkLst>
            <pc:docMk/>
            <pc:sldMk cId="1710752404" sldId="11446"/>
            <ac:spMk id="3" creationId="{00000000-0000-0000-0000-000000000000}"/>
          </ac:spMkLst>
        </pc:spChg>
      </pc:sldChg>
      <pc:sldChg chg="del">
        <pc:chgData name="Sharon Campbell" userId="73008391-b390-4ad0-a960-0cc8fbf2fec9" providerId="ADAL" clId="{63ECBD8D-BB24-4B27-8009-E7CD19CD0292}" dt="2022-11-05T23:21:36.438" v="124" actId="2696"/>
        <pc:sldMkLst>
          <pc:docMk/>
          <pc:sldMk cId="223814630" sldId="11448"/>
        </pc:sldMkLst>
      </pc:sldChg>
      <pc:sldChg chg="del">
        <pc:chgData name="Sharon Campbell" userId="73008391-b390-4ad0-a960-0cc8fbf2fec9" providerId="ADAL" clId="{63ECBD8D-BB24-4B27-8009-E7CD19CD0292}" dt="2022-11-05T23:21:36.438" v="124" actId="2696"/>
        <pc:sldMkLst>
          <pc:docMk/>
          <pc:sldMk cId="410322452" sldId="11449"/>
        </pc:sldMkLst>
      </pc:sldChg>
      <pc:sldChg chg="del">
        <pc:chgData name="Sharon Campbell" userId="73008391-b390-4ad0-a960-0cc8fbf2fec9" providerId="ADAL" clId="{63ECBD8D-BB24-4B27-8009-E7CD19CD0292}" dt="2022-11-05T23:21:36.438" v="124" actId="2696"/>
        <pc:sldMkLst>
          <pc:docMk/>
          <pc:sldMk cId="572050608" sldId="11450"/>
        </pc:sldMkLst>
      </pc:sldChg>
      <pc:sldChg chg="del">
        <pc:chgData name="Sharon Campbell" userId="73008391-b390-4ad0-a960-0cc8fbf2fec9" providerId="ADAL" clId="{63ECBD8D-BB24-4B27-8009-E7CD19CD0292}" dt="2022-11-05T23:21:36.438" v="124" actId="2696"/>
        <pc:sldMkLst>
          <pc:docMk/>
          <pc:sldMk cId="1725429418" sldId="11451"/>
        </pc:sldMkLst>
      </pc:sldChg>
      <pc:sldChg chg="del">
        <pc:chgData name="Sharon Campbell" userId="73008391-b390-4ad0-a960-0cc8fbf2fec9" providerId="ADAL" clId="{63ECBD8D-BB24-4B27-8009-E7CD19CD0292}" dt="2022-11-05T23:21:36.438" v="124" actId="2696"/>
        <pc:sldMkLst>
          <pc:docMk/>
          <pc:sldMk cId="2343702645" sldId="11452"/>
        </pc:sldMkLst>
      </pc:sldChg>
      <pc:sldChg chg="del">
        <pc:chgData name="Sharon Campbell" userId="73008391-b390-4ad0-a960-0cc8fbf2fec9" providerId="ADAL" clId="{63ECBD8D-BB24-4B27-8009-E7CD19CD0292}" dt="2022-11-05T23:21:36.438" v="124" actId="2696"/>
        <pc:sldMkLst>
          <pc:docMk/>
          <pc:sldMk cId="3403097258" sldId="11453"/>
        </pc:sldMkLst>
      </pc:sldChg>
      <pc:sldChg chg="del">
        <pc:chgData name="Sharon Campbell" userId="73008391-b390-4ad0-a960-0cc8fbf2fec9" providerId="ADAL" clId="{63ECBD8D-BB24-4B27-8009-E7CD19CD0292}" dt="2022-11-05T23:21:36.438" v="124" actId="2696"/>
        <pc:sldMkLst>
          <pc:docMk/>
          <pc:sldMk cId="2200410277" sldId="11454"/>
        </pc:sldMkLst>
      </pc:sldChg>
      <pc:sldChg chg="del">
        <pc:chgData name="Sharon Campbell" userId="73008391-b390-4ad0-a960-0cc8fbf2fec9" providerId="ADAL" clId="{63ECBD8D-BB24-4B27-8009-E7CD19CD0292}" dt="2022-11-05T23:21:36.438" v="124" actId="2696"/>
        <pc:sldMkLst>
          <pc:docMk/>
          <pc:sldMk cId="3624690319" sldId="11455"/>
        </pc:sldMkLst>
      </pc:sldChg>
      <pc:sldChg chg="del">
        <pc:chgData name="Sharon Campbell" userId="73008391-b390-4ad0-a960-0cc8fbf2fec9" providerId="ADAL" clId="{63ECBD8D-BB24-4B27-8009-E7CD19CD0292}" dt="2022-11-05T23:21:36.438" v="124" actId="2696"/>
        <pc:sldMkLst>
          <pc:docMk/>
          <pc:sldMk cId="1033174989" sldId="11456"/>
        </pc:sldMkLst>
      </pc:sldChg>
      <pc:sldChg chg="del">
        <pc:chgData name="Sharon Campbell" userId="73008391-b390-4ad0-a960-0cc8fbf2fec9" providerId="ADAL" clId="{63ECBD8D-BB24-4B27-8009-E7CD19CD0292}" dt="2022-11-05T23:21:36.438" v="124" actId="2696"/>
        <pc:sldMkLst>
          <pc:docMk/>
          <pc:sldMk cId="1701216020" sldId="11457"/>
        </pc:sldMkLst>
      </pc:sldChg>
      <pc:sldChg chg="del">
        <pc:chgData name="Sharon Campbell" userId="73008391-b390-4ad0-a960-0cc8fbf2fec9" providerId="ADAL" clId="{63ECBD8D-BB24-4B27-8009-E7CD19CD0292}" dt="2022-11-05T23:21:36.438" v="124" actId="2696"/>
        <pc:sldMkLst>
          <pc:docMk/>
          <pc:sldMk cId="1757208281" sldId="11458"/>
        </pc:sldMkLst>
      </pc:sldChg>
      <pc:sldChg chg="del">
        <pc:chgData name="Sharon Campbell" userId="73008391-b390-4ad0-a960-0cc8fbf2fec9" providerId="ADAL" clId="{63ECBD8D-BB24-4B27-8009-E7CD19CD0292}" dt="2022-11-05T23:21:36.438" v="124" actId="2696"/>
        <pc:sldMkLst>
          <pc:docMk/>
          <pc:sldMk cId="2260124218" sldId="11459"/>
        </pc:sldMkLst>
      </pc:sldChg>
      <pc:sldChg chg="del">
        <pc:chgData name="Sharon Campbell" userId="73008391-b390-4ad0-a960-0cc8fbf2fec9" providerId="ADAL" clId="{63ECBD8D-BB24-4B27-8009-E7CD19CD0292}" dt="2022-11-05T23:21:36.438" v="124" actId="2696"/>
        <pc:sldMkLst>
          <pc:docMk/>
          <pc:sldMk cId="2265134478" sldId="11460"/>
        </pc:sldMkLst>
      </pc:sldChg>
      <pc:sldChg chg="del">
        <pc:chgData name="Sharon Campbell" userId="73008391-b390-4ad0-a960-0cc8fbf2fec9" providerId="ADAL" clId="{63ECBD8D-BB24-4B27-8009-E7CD19CD0292}" dt="2022-11-05T23:21:36.438" v="124" actId="2696"/>
        <pc:sldMkLst>
          <pc:docMk/>
          <pc:sldMk cId="3402042034" sldId="11461"/>
        </pc:sldMkLst>
      </pc:sldChg>
      <pc:sldChg chg="del">
        <pc:chgData name="Sharon Campbell" userId="73008391-b390-4ad0-a960-0cc8fbf2fec9" providerId="ADAL" clId="{63ECBD8D-BB24-4B27-8009-E7CD19CD0292}" dt="2022-11-05T23:21:36.438" v="124" actId="2696"/>
        <pc:sldMkLst>
          <pc:docMk/>
          <pc:sldMk cId="1010765190" sldId="11462"/>
        </pc:sldMkLst>
      </pc:sldChg>
      <pc:sldChg chg="del">
        <pc:chgData name="Sharon Campbell" userId="73008391-b390-4ad0-a960-0cc8fbf2fec9" providerId="ADAL" clId="{63ECBD8D-BB24-4B27-8009-E7CD19CD0292}" dt="2022-11-05T23:21:36.438" v="124" actId="2696"/>
        <pc:sldMkLst>
          <pc:docMk/>
          <pc:sldMk cId="3389610448" sldId="11463"/>
        </pc:sldMkLst>
      </pc:sldChg>
      <pc:sldChg chg="del">
        <pc:chgData name="Sharon Campbell" userId="73008391-b390-4ad0-a960-0cc8fbf2fec9" providerId="ADAL" clId="{63ECBD8D-BB24-4B27-8009-E7CD19CD0292}" dt="2022-11-05T23:21:36.438" v="124" actId="2696"/>
        <pc:sldMkLst>
          <pc:docMk/>
          <pc:sldMk cId="2949692170" sldId="11464"/>
        </pc:sldMkLst>
      </pc:sldChg>
      <pc:sldChg chg="del">
        <pc:chgData name="Sharon Campbell" userId="73008391-b390-4ad0-a960-0cc8fbf2fec9" providerId="ADAL" clId="{63ECBD8D-BB24-4B27-8009-E7CD19CD0292}" dt="2022-11-05T23:21:36.438" v="124" actId="2696"/>
        <pc:sldMkLst>
          <pc:docMk/>
          <pc:sldMk cId="1120450287" sldId="11465"/>
        </pc:sldMkLst>
      </pc:sldChg>
      <pc:sldChg chg="del">
        <pc:chgData name="Sharon Campbell" userId="73008391-b390-4ad0-a960-0cc8fbf2fec9" providerId="ADAL" clId="{63ECBD8D-BB24-4B27-8009-E7CD19CD0292}" dt="2022-11-05T23:21:36.438" v="124" actId="2696"/>
        <pc:sldMkLst>
          <pc:docMk/>
          <pc:sldMk cId="3193567719" sldId="11466"/>
        </pc:sldMkLst>
      </pc:sldChg>
      <pc:sldChg chg="del">
        <pc:chgData name="Sharon Campbell" userId="73008391-b390-4ad0-a960-0cc8fbf2fec9" providerId="ADAL" clId="{63ECBD8D-BB24-4B27-8009-E7CD19CD0292}" dt="2022-11-05T23:21:36.438" v="124" actId="2696"/>
        <pc:sldMkLst>
          <pc:docMk/>
          <pc:sldMk cId="3901002232" sldId="11467"/>
        </pc:sldMkLst>
      </pc:sldChg>
      <pc:sldChg chg="del">
        <pc:chgData name="Sharon Campbell" userId="73008391-b390-4ad0-a960-0cc8fbf2fec9" providerId="ADAL" clId="{63ECBD8D-BB24-4B27-8009-E7CD19CD0292}" dt="2022-11-05T23:21:36.438" v="124" actId="2696"/>
        <pc:sldMkLst>
          <pc:docMk/>
          <pc:sldMk cId="1331195596" sldId="11468"/>
        </pc:sldMkLst>
      </pc:sldChg>
      <pc:sldChg chg="del">
        <pc:chgData name="Sharon Campbell" userId="73008391-b390-4ad0-a960-0cc8fbf2fec9" providerId="ADAL" clId="{63ECBD8D-BB24-4B27-8009-E7CD19CD0292}" dt="2022-11-05T23:21:36.438" v="124" actId="2696"/>
        <pc:sldMkLst>
          <pc:docMk/>
          <pc:sldMk cId="3189583134" sldId="11469"/>
        </pc:sldMkLst>
      </pc:sldChg>
      <pc:sldChg chg="del">
        <pc:chgData name="Sharon Campbell" userId="73008391-b390-4ad0-a960-0cc8fbf2fec9" providerId="ADAL" clId="{63ECBD8D-BB24-4B27-8009-E7CD19CD0292}" dt="2022-11-05T23:21:36.438" v="124" actId="2696"/>
        <pc:sldMkLst>
          <pc:docMk/>
          <pc:sldMk cId="706697483" sldId="11470"/>
        </pc:sldMkLst>
      </pc:sldChg>
      <pc:sldChg chg="del">
        <pc:chgData name="Sharon Campbell" userId="73008391-b390-4ad0-a960-0cc8fbf2fec9" providerId="ADAL" clId="{63ECBD8D-BB24-4B27-8009-E7CD19CD0292}" dt="2022-11-05T23:21:36.438" v="124" actId="2696"/>
        <pc:sldMkLst>
          <pc:docMk/>
          <pc:sldMk cId="1404228384" sldId="11471"/>
        </pc:sldMkLst>
      </pc:sldChg>
      <pc:sldChg chg="del">
        <pc:chgData name="Sharon Campbell" userId="73008391-b390-4ad0-a960-0cc8fbf2fec9" providerId="ADAL" clId="{63ECBD8D-BB24-4B27-8009-E7CD19CD0292}" dt="2022-11-05T23:21:36.438" v="124" actId="2696"/>
        <pc:sldMkLst>
          <pc:docMk/>
          <pc:sldMk cId="3019780861" sldId="11472"/>
        </pc:sldMkLst>
      </pc:sldChg>
      <pc:sldChg chg="del">
        <pc:chgData name="Sharon Campbell" userId="73008391-b390-4ad0-a960-0cc8fbf2fec9" providerId="ADAL" clId="{63ECBD8D-BB24-4B27-8009-E7CD19CD0292}" dt="2022-11-05T23:21:36.438" v="124" actId="2696"/>
        <pc:sldMkLst>
          <pc:docMk/>
          <pc:sldMk cId="280069597" sldId="11473"/>
        </pc:sldMkLst>
      </pc:sldChg>
      <pc:sldChg chg="del">
        <pc:chgData name="Sharon Campbell" userId="73008391-b390-4ad0-a960-0cc8fbf2fec9" providerId="ADAL" clId="{63ECBD8D-BB24-4B27-8009-E7CD19CD0292}" dt="2022-11-05T23:21:36.438" v="124" actId="2696"/>
        <pc:sldMkLst>
          <pc:docMk/>
          <pc:sldMk cId="3223240813" sldId="11474"/>
        </pc:sldMkLst>
      </pc:sldChg>
      <pc:sldChg chg="del">
        <pc:chgData name="Sharon Campbell" userId="73008391-b390-4ad0-a960-0cc8fbf2fec9" providerId="ADAL" clId="{63ECBD8D-BB24-4B27-8009-E7CD19CD0292}" dt="2022-11-05T23:21:36.438" v="124" actId="2696"/>
        <pc:sldMkLst>
          <pc:docMk/>
          <pc:sldMk cId="381847816" sldId="11475"/>
        </pc:sldMkLst>
      </pc:sldChg>
      <pc:sldChg chg="del">
        <pc:chgData name="Sharon Campbell" userId="73008391-b390-4ad0-a960-0cc8fbf2fec9" providerId="ADAL" clId="{63ECBD8D-BB24-4B27-8009-E7CD19CD0292}" dt="2022-11-05T23:21:36.438" v="124" actId="2696"/>
        <pc:sldMkLst>
          <pc:docMk/>
          <pc:sldMk cId="2237136956" sldId="11476"/>
        </pc:sldMkLst>
      </pc:sldChg>
      <pc:sldChg chg="del">
        <pc:chgData name="Sharon Campbell" userId="73008391-b390-4ad0-a960-0cc8fbf2fec9" providerId="ADAL" clId="{63ECBD8D-BB24-4B27-8009-E7CD19CD0292}" dt="2022-11-05T23:21:36.438" v="124" actId="2696"/>
        <pc:sldMkLst>
          <pc:docMk/>
          <pc:sldMk cId="861710373" sldId="11477"/>
        </pc:sldMkLst>
      </pc:sldChg>
      <pc:sldChg chg="del">
        <pc:chgData name="Sharon Campbell" userId="73008391-b390-4ad0-a960-0cc8fbf2fec9" providerId="ADAL" clId="{63ECBD8D-BB24-4B27-8009-E7CD19CD0292}" dt="2022-11-05T23:21:36.438" v="124" actId="2696"/>
        <pc:sldMkLst>
          <pc:docMk/>
          <pc:sldMk cId="1227964381" sldId="11478"/>
        </pc:sldMkLst>
      </pc:sldChg>
      <pc:sldChg chg="del">
        <pc:chgData name="Sharon Campbell" userId="73008391-b390-4ad0-a960-0cc8fbf2fec9" providerId="ADAL" clId="{63ECBD8D-BB24-4B27-8009-E7CD19CD0292}" dt="2022-11-05T23:21:36.438" v="124" actId="2696"/>
        <pc:sldMkLst>
          <pc:docMk/>
          <pc:sldMk cId="1522193483" sldId="11479"/>
        </pc:sldMkLst>
      </pc:sldChg>
      <pc:sldChg chg="del">
        <pc:chgData name="Sharon Campbell" userId="73008391-b390-4ad0-a960-0cc8fbf2fec9" providerId="ADAL" clId="{63ECBD8D-BB24-4B27-8009-E7CD19CD0292}" dt="2022-11-05T23:21:36.438" v="124" actId="2696"/>
        <pc:sldMkLst>
          <pc:docMk/>
          <pc:sldMk cId="3902665351" sldId="11480"/>
        </pc:sldMkLst>
      </pc:sldChg>
      <pc:sldChg chg="del">
        <pc:chgData name="Sharon Campbell" userId="73008391-b390-4ad0-a960-0cc8fbf2fec9" providerId="ADAL" clId="{63ECBD8D-BB24-4B27-8009-E7CD19CD0292}" dt="2022-11-05T23:21:36.438" v="124"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11/5/2022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11/5/2022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11/5/2022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11/5/2022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11/5/2022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14:25-35</a:t>
            </a:r>
          </a:p>
          <a:p>
            <a:pPr algn="ctr">
              <a:buNone/>
            </a:pPr>
            <a:r>
              <a:rPr lang="en-US" sz="4000" b="1" dirty="0">
                <a:solidFill>
                  <a:schemeClr val="bg1"/>
                </a:solidFill>
              </a:rPr>
              <a:t>The Disciple and The Cross</a:t>
            </a:r>
            <a:endParaRPr lang="en-US" sz="4000" b="1" dirty="0">
              <a:solidFill>
                <a:schemeClr val="bg1"/>
              </a:solidFill>
              <a:latin typeface="Helvetica" panose="020B0604020202020204" pitchFamily="34" charset="0"/>
              <a:cs typeface="Helvetica" panose="020B0604020202020204" pitchFamily="34" charset="0"/>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Yeshua made it clear, on several occasions, the cost of being His Disciple in the service of YeHoVaH.  In this portion of Luke, He makes it even clearer the price every Disciple must be willing to pay by choosing to follow Him.</a:t>
            </a:r>
          </a:p>
          <a:p>
            <a:pPr marL="0" indent="0" algn="ctr">
              <a:buNone/>
            </a:pPr>
            <a:r>
              <a:rPr lang="en-US" sz="4000" dirty="0">
                <a:solidFill>
                  <a:schemeClr val="bg1"/>
                </a:solidFill>
              </a:rPr>
              <a:t> </a:t>
            </a:r>
          </a:p>
          <a:p>
            <a:pPr marL="0" indent="0" algn="ctr">
              <a:buNone/>
            </a:pPr>
            <a:r>
              <a:rPr lang="en-US" sz="4000" b="1" dirty="0">
                <a:solidFill>
                  <a:schemeClr val="bg1"/>
                </a:solidFill>
              </a:rPr>
              <a:t>Are you willing to pay the price for being a Disciple of Yeshua?</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One of the most challenging teachings Yeshua taught, and most likely one of the most difficult and controversial teachings to hear, was the teaching on making a deciding choice between Yeshua and one’s family. </a:t>
            </a:r>
          </a:p>
          <a:p>
            <a:pPr marL="0" indent="0" algn="ctr">
              <a:buNone/>
            </a:pPr>
            <a:r>
              <a:rPr lang="en-US" sz="4000" dirty="0">
                <a:solidFill>
                  <a:schemeClr val="bg1"/>
                </a:solidFill>
              </a:rPr>
              <a:t>Yeshua’s teaching in this passage could easily be put in the cult status and would very possibly be considered hate speech in our day.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14:25</a:t>
            </a:r>
            <a:r>
              <a:rPr lang="en-US" sz="4000" dirty="0">
                <a:solidFill>
                  <a:schemeClr val="bg1"/>
                </a:solidFill>
              </a:rPr>
              <a:t> And there went great multitudes with him: and he turned, and said unto them,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At times it seems, that Yeshua is trying to dissuade people from following Him. A great multitude of people are following Him, and He tells them they have to make a choice between Him and their immediate family.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14:26</a:t>
            </a:r>
            <a:r>
              <a:rPr lang="en-US" sz="4000" dirty="0">
                <a:solidFill>
                  <a:schemeClr val="bg1"/>
                </a:solidFill>
              </a:rPr>
              <a:t> If any </a:t>
            </a:r>
            <a:r>
              <a:rPr lang="en-US" sz="4000" i="1" dirty="0">
                <a:solidFill>
                  <a:schemeClr val="bg1"/>
                </a:solidFill>
              </a:rPr>
              <a:t>man </a:t>
            </a:r>
            <a:r>
              <a:rPr lang="en-US" sz="4000" dirty="0">
                <a:solidFill>
                  <a:schemeClr val="bg1"/>
                </a:solidFill>
              </a:rPr>
              <a:t>come to me, and </a:t>
            </a:r>
            <a:r>
              <a:rPr lang="en-US" sz="4000" b="1" dirty="0">
                <a:solidFill>
                  <a:schemeClr val="bg1"/>
                </a:solidFill>
              </a:rPr>
              <a:t>hate</a:t>
            </a:r>
            <a:r>
              <a:rPr lang="en-US" sz="4000" dirty="0">
                <a:solidFill>
                  <a:schemeClr val="bg1"/>
                </a:solidFill>
              </a:rPr>
              <a:t> not his father, and mother, and wife, and children, and brethren, and sisters, yea, and his own life also, he cannot be my disciple.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Hate – </a:t>
            </a:r>
            <a:r>
              <a:rPr lang="en-US" sz="4000" b="1" dirty="0">
                <a:solidFill>
                  <a:schemeClr val="bg1"/>
                </a:solidFill>
              </a:rPr>
              <a:t>3404 </a:t>
            </a:r>
            <a:r>
              <a:rPr lang="el-GR" sz="4000" b="1" dirty="0">
                <a:solidFill>
                  <a:schemeClr val="bg1"/>
                </a:solidFill>
              </a:rPr>
              <a:t>μισέω </a:t>
            </a:r>
            <a:r>
              <a:rPr lang="en-US" sz="4000" dirty="0">
                <a:solidFill>
                  <a:schemeClr val="bg1"/>
                </a:solidFill>
              </a:rPr>
              <a:t>miseo {mis-eh'-o} </a:t>
            </a:r>
          </a:p>
          <a:p>
            <a:pPr marL="0" indent="0" algn="ctr">
              <a:buNone/>
            </a:pPr>
            <a:r>
              <a:rPr lang="en-US" sz="4000" b="1" dirty="0">
                <a:solidFill>
                  <a:schemeClr val="bg1"/>
                </a:solidFill>
              </a:rPr>
              <a:t>Meaning:  </a:t>
            </a:r>
            <a:r>
              <a:rPr lang="en-US" sz="4000" dirty="0">
                <a:solidFill>
                  <a:schemeClr val="bg1"/>
                </a:solidFill>
              </a:rPr>
              <a:t>1) to hate, pursue with hatred, detest 2) to be hated, detested </a:t>
            </a:r>
          </a:p>
          <a:p>
            <a:pPr marL="0" indent="0" algn="ctr">
              <a:buNone/>
            </a:pPr>
            <a:r>
              <a:rPr lang="en-US" sz="4000" b="1" dirty="0">
                <a:solidFill>
                  <a:schemeClr val="bg1"/>
                </a:solidFill>
              </a:rPr>
              <a:t>Origin:  </a:t>
            </a:r>
            <a:r>
              <a:rPr lang="en-US" sz="4000" dirty="0">
                <a:solidFill>
                  <a:schemeClr val="bg1"/>
                </a:solidFill>
              </a:rPr>
              <a:t>from a primary misos (hatred); TDNT - 4:683,597; v</a:t>
            </a:r>
          </a:p>
          <a:p>
            <a:pPr marL="0" indent="0" algn="ctr">
              <a:buNone/>
            </a:pPr>
            <a:r>
              <a:rPr lang="en-US" sz="4000" b="1" dirty="0">
                <a:solidFill>
                  <a:schemeClr val="bg1"/>
                </a:solidFill>
              </a:rPr>
              <a:t>Usage:  </a:t>
            </a:r>
            <a:r>
              <a:rPr lang="en-US" sz="4000" dirty="0">
                <a:solidFill>
                  <a:schemeClr val="bg1"/>
                </a:solidFill>
              </a:rPr>
              <a:t>AV - hate 41, hateful 1; 42</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word choice Yeshua used was first used by Luke in reference to Zachariah’s prophecy to describe YeHoVaH’s deliverance of Israel from their enemies and those who hated the Israelites.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1:67</a:t>
            </a:r>
            <a:r>
              <a:rPr lang="en-US" sz="4000" dirty="0">
                <a:solidFill>
                  <a:schemeClr val="bg1"/>
                </a:solidFill>
              </a:rPr>
              <a:t> And his father Zacharias was filled with the Holy Ghost, and prophesied, saying, </a:t>
            </a:r>
            <a:r>
              <a:rPr lang="en-US" sz="4000" baseline="30000" dirty="0">
                <a:solidFill>
                  <a:schemeClr val="bg1"/>
                </a:solidFill>
              </a:rPr>
              <a:t>Lk 1:68</a:t>
            </a:r>
            <a:r>
              <a:rPr lang="en-US" sz="4000" dirty="0">
                <a:solidFill>
                  <a:schemeClr val="bg1"/>
                </a:solidFill>
              </a:rPr>
              <a:t> Blessed </a:t>
            </a:r>
            <a:r>
              <a:rPr lang="en-US" sz="4000" i="1" dirty="0">
                <a:solidFill>
                  <a:schemeClr val="bg1"/>
                </a:solidFill>
              </a:rPr>
              <a:t>be </a:t>
            </a:r>
            <a:r>
              <a:rPr lang="en-US" sz="4000" dirty="0">
                <a:solidFill>
                  <a:schemeClr val="bg1"/>
                </a:solidFill>
              </a:rPr>
              <a:t>the Lord God of Israel; for he hath visited and redeemed his people, </a:t>
            </a:r>
          </a:p>
          <a:p>
            <a:pPr marL="0" indent="0" algn="ctr">
              <a:buNone/>
            </a:pPr>
            <a:r>
              <a:rPr lang="en-US" sz="4000" baseline="30000" dirty="0">
                <a:solidFill>
                  <a:schemeClr val="bg1"/>
                </a:solidFill>
              </a:rPr>
              <a:t>Lk 1:69</a:t>
            </a:r>
            <a:r>
              <a:rPr lang="en-US" sz="4000" dirty="0">
                <a:solidFill>
                  <a:schemeClr val="bg1"/>
                </a:solidFill>
              </a:rPr>
              <a:t> And hath raised up an horn of salvation for us in the house of his servant David;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1:70</a:t>
            </a:r>
            <a:r>
              <a:rPr lang="en-US" sz="4000" dirty="0">
                <a:solidFill>
                  <a:schemeClr val="bg1"/>
                </a:solidFill>
              </a:rPr>
              <a:t> As he spake by the mouth of his holy prophets, which have been since the world began: </a:t>
            </a:r>
          </a:p>
          <a:p>
            <a:pPr marL="0" indent="0" algn="ctr">
              <a:buNone/>
            </a:pPr>
            <a:r>
              <a:rPr lang="en-US" sz="4000" baseline="30000" dirty="0">
                <a:solidFill>
                  <a:schemeClr val="bg1"/>
                </a:solidFill>
              </a:rPr>
              <a:t>Lk 1:71</a:t>
            </a:r>
            <a:r>
              <a:rPr lang="en-US" sz="4000" dirty="0">
                <a:solidFill>
                  <a:schemeClr val="bg1"/>
                </a:solidFill>
              </a:rPr>
              <a:t> That we should be saved from our enemies, and from the hand of all that hate us: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Yeshua expounds on the teaching He had done earlier in Luke 9 where He stated,</a:t>
            </a:r>
          </a:p>
          <a:p>
            <a:pPr marL="0" indent="0" algn="ctr">
              <a:buNone/>
            </a:pPr>
            <a:r>
              <a:rPr lang="en-US" sz="4000" dirty="0">
                <a:solidFill>
                  <a:schemeClr val="bg1"/>
                </a:solidFill>
              </a:rPr>
              <a:t> </a:t>
            </a:r>
          </a:p>
          <a:p>
            <a:pPr marL="0" indent="0" algn="ctr">
              <a:buNone/>
            </a:pPr>
            <a:r>
              <a:rPr lang="en-US" sz="4000" baseline="30000" dirty="0">
                <a:solidFill>
                  <a:schemeClr val="bg1"/>
                </a:solidFill>
              </a:rPr>
              <a:t>Lk 9:23</a:t>
            </a:r>
            <a:r>
              <a:rPr lang="en-US" sz="4000" dirty="0">
                <a:solidFill>
                  <a:schemeClr val="bg1"/>
                </a:solidFill>
              </a:rPr>
              <a:t> And he said to </a:t>
            </a:r>
            <a:r>
              <a:rPr lang="en-US" sz="4000" i="1" dirty="0">
                <a:solidFill>
                  <a:schemeClr val="bg1"/>
                </a:solidFill>
              </a:rPr>
              <a:t>them </a:t>
            </a:r>
            <a:r>
              <a:rPr lang="en-US" sz="4000" dirty="0">
                <a:solidFill>
                  <a:schemeClr val="bg1"/>
                </a:solidFill>
              </a:rPr>
              <a:t>all, If any </a:t>
            </a:r>
            <a:r>
              <a:rPr lang="en-US" sz="4000" i="1" dirty="0">
                <a:solidFill>
                  <a:schemeClr val="bg1"/>
                </a:solidFill>
              </a:rPr>
              <a:t>man </a:t>
            </a:r>
            <a:r>
              <a:rPr lang="en-US" sz="4000" dirty="0">
                <a:solidFill>
                  <a:schemeClr val="bg1"/>
                </a:solidFill>
              </a:rPr>
              <a:t>will come after me, let him deny himself, and take up his cross daily, and follow me. </a:t>
            </a:r>
          </a:p>
          <a:p>
            <a:pPr marL="0" indent="0" algn="ctr">
              <a:buNone/>
            </a:pPr>
            <a:r>
              <a:rPr lang="en-US" sz="4000" baseline="30000" dirty="0">
                <a:solidFill>
                  <a:schemeClr val="bg1"/>
                </a:solidFill>
              </a:rPr>
              <a:t>Lk 9:24</a:t>
            </a:r>
            <a:r>
              <a:rPr lang="en-US" sz="4000" dirty="0">
                <a:solidFill>
                  <a:schemeClr val="bg1"/>
                </a:solidFill>
              </a:rPr>
              <a:t> For whosoever will save his life shall lose it: but whosoever will lose his life for my sake, the same shall save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9:25</a:t>
            </a:r>
            <a:r>
              <a:rPr lang="en-US" sz="4000" dirty="0">
                <a:solidFill>
                  <a:schemeClr val="bg1"/>
                </a:solidFill>
              </a:rPr>
              <a:t> For what is a man advantaged, if he gain the whole world, and lose himself, or be cast away? </a:t>
            </a:r>
          </a:p>
          <a:p>
            <a:pPr marL="0" indent="0" algn="ctr">
              <a:buNone/>
            </a:pPr>
            <a:r>
              <a:rPr lang="en-US" sz="4000" baseline="30000" dirty="0">
                <a:solidFill>
                  <a:schemeClr val="bg1"/>
                </a:solidFill>
              </a:rPr>
              <a:t>Lk 9:26</a:t>
            </a:r>
            <a:r>
              <a:rPr lang="en-US" sz="4000" dirty="0">
                <a:solidFill>
                  <a:schemeClr val="bg1"/>
                </a:solidFill>
              </a:rPr>
              <a:t> For whosoever shall be ashamed of me and of my words, of him shall the Son of man be ashamed, when he shall come in his own glory, and </a:t>
            </a:r>
            <a:r>
              <a:rPr lang="en-US" sz="4000" i="1" dirty="0">
                <a:solidFill>
                  <a:schemeClr val="bg1"/>
                </a:solidFill>
              </a:rPr>
              <a:t>in his </a:t>
            </a:r>
            <a:r>
              <a:rPr lang="en-US" sz="4000" dirty="0">
                <a:solidFill>
                  <a:schemeClr val="bg1"/>
                </a:solidFill>
              </a:rPr>
              <a:t>Father's, and of the holy angels.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14:27</a:t>
            </a:r>
            <a:r>
              <a:rPr lang="en-US" sz="4000" dirty="0">
                <a:solidFill>
                  <a:schemeClr val="bg1"/>
                </a:solidFill>
              </a:rPr>
              <a:t> And whosoever doth not bear his cross, and come after me, </a:t>
            </a:r>
            <a:r>
              <a:rPr lang="en-US" sz="4000" b="1" dirty="0">
                <a:solidFill>
                  <a:schemeClr val="bg1"/>
                </a:solidFill>
              </a:rPr>
              <a:t>cannot be my disciple</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way salvation and being saved have been taught in the Christian church is simply not fair to the listener who responds at an altar call without understanding the full weight and measure of what it means to be a Disciple of Messiah.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cost or price one must pay to be a Disciple or follower of Messiah cannot be fully comprehended without understanding what is required over a lifetime of endurance, persecution, rejection, etc.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price one must be willing to pay for being a Disciple of Yeshua is addressed in all of the Gospel narratives.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Matthew</a:t>
            </a:r>
          </a:p>
          <a:p>
            <a:pPr marL="0" indent="0" algn="ctr">
              <a:buNone/>
            </a:pPr>
            <a:r>
              <a:rPr lang="en-US" sz="3600" dirty="0">
                <a:solidFill>
                  <a:schemeClr val="bg1"/>
                </a:solidFill>
              </a:rPr>
              <a:t> </a:t>
            </a:r>
          </a:p>
          <a:p>
            <a:pPr marL="0" indent="0" algn="ctr">
              <a:buNone/>
            </a:pPr>
            <a:r>
              <a:rPr lang="en-US" sz="4000" baseline="30000" dirty="0">
                <a:solidFill>
                  <a:schemeClr val="bg1"/>
                </a:solidFill>
              </a:rPr>
              <a:t>Mt 10:34</a:t>
            </a:r>
            <a:r>
              <a:rPr lang="en-US" sz="4000" dirty="0">
                <a:solidFill>
                  <a:schemeClr val="bg1"/>
                </a:solidFill>
              </a:rPr>
              <a:t> Think not that I am come to send peace on earth: I came not to send peace, but a sword. </a:t>
            </a:r>
          </a:p>
          <a:p>
            <a:pPr marL="0" indent="0" algn="ctr">
              <a:buNone/>
            </a:pPr>
            <a:r>
              <a:rPr lang="en-US" sz="4000" baseline="30000" dirty="0">
                <a:solidFill>
                  <a:schemeClr val="bg1"/>
                </a:solidFill>
              </a:rPr>
              <a:t>Mt 10:35</a:t>
            </a:r>
            <a:r>
              <a:rPr lang="en-US" sz="4000" dirty="0">
                <a:solidFill>
                  <a:schemeClr val="bg1"/>
                </a:solidFill>
              </a:rPr>
              <a:t> For I am come to set a man at variance against his father, and the daughter against her mother, and the daughter-in-law against her mother-in-law.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088" y="513567"/>
            <a:ext cx="7490912" cy="4001283"/>
          </a:xfrm>
        </p:spPr>
        <p:txBody>
          <a:bodyPr>
            <a:normAutofit fontScale="77500" lnSpcReduction="20000"/>
          </a:bodyPr>
          <a:lstStyle/>
          <a:p>
            <a:pPr marL="0" indent="0" algn="ctr">
              <a:buNone/>
            </a:pPr>
            <a:r>
              <a:rPr lang="en-US" sz="4000" baseline="30000" dirty="0">
                <a:solidFill>
                  <a:schemeClr val="bg1"/>
                </a:solidFill>
              </a:rPr>
              <a:t>Mt 10:36</a:t>
            </a:r>
            <a:r>
              <a:rPr lang="en-US" sz="4000" dirty="0">
                <a:solidFill>
                  <a:schemeClr val="bg1"/>
                </a:solidFill>
              </a:rPr>
              <a:t> And a man's foes </a:t>
            </a:r>
            <a:r>
              <a:rPr lang="en-US" sz="4000" i="1" dirty="0">
                <a:solidFill>
                  <a:schemeClr val="bg1"/>
                </a:solidFill>
              </a:rPr>
              <a:t>shall be </a:t>
            </a:r>
            <a:r>
              <a:rPr lang="en-US" sz="4000" dirty="0">
                <a:solidFill>
                  <a:schemeClr val="bg1"/>
                </a:solidFill>
              </a:rPr>
              <a:t>they of his own household. </a:t>
            </a:r>
            <a:r>
              <a:rPr lang="en-US" sz="4000" baseline="30000" dirty="0">
                <a:solidFill>
                  <a:schemeClr val="bg1"/>
                </a:solidFill>
              </a:rPr>
              <a:t>Mt 10:37</a:t>
            </a:r>
            <a:r>
              <a:rPr lang="en-US" sz="4000" dirty="0">
                <a:solidFill>
                  <a:schemeClr val="bg1"/>
                </a:solidFill>
              </a:rPr>
              <a:t> He that loveth father or mother more than me is not worthy of me: and he that loveth son or daughter more than me is not worthy of me. </a:t>
            </a:r>
            <a:r>
              <a:rPr lang="en-US" sz="4000" baseline="30000" dirty="0">
                <a:solidFill>
                  <a:schemeClr val="bg1"/>
                </a:solidFill>
              </a:rPr>
              <a:t>Mt 10:38</a:t>
            </a:r>
            <a:r>
              <a:rPr lang="en-US" sz="4000" dirty="0">
                <a:solidFill>
                  <a:schemeClr val="bg1"/>
                </a:solidFill>
              </a:rPr>
              <a:t> And he that taketh not his cross, and followeth after me, is not worthy of me. </a:t>
            </a:r>
            <a:r>
              <a:rPr lang="en-US" sz="4000" baseline="30000" dirty="0">
                <a:solidFill>
                  <a:schemeClr val="bg1"/>
                </a:solidFill>
              </a:rPr>
              <a:t>Mt 10:39</a:t>
            </a:r>
            <a:r>
              <a:rPr lang="en-US" sz="4000" dirty="0">
                <a:solidFill>
                  <a:schemeClr val="bg1"/>
                </a:solidFill>
              </a:rPr>
              <a:t> He that findeth his life shall lose it: and he that loseth his life for my sake shall find it.</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Mark</a:t>
            </a:r>
          </a:p>
          <a:p>
            <a:pPr marL="0" indent="0" algn="ctr">
              <a:buNone/>
            </a:pPr>
            <a:r>
              <a:rPr lang="en-US" sz="4000" dirty="0">
                <a:solidFill>
                  <a:schemeClr val="bg1"/>
                </a:solidFill>
              </a:rPr>
              <a:t> </a:t>
            </a:r>
          </a:p>
          <a:p>
            <a:pPr marL="0" indent="0" algn="ctr">
              <a:buNone/>
            </a:pPr>
            <a:r>
              <a:rPr lang="en-US" sz="4000" baseline="30000" dirty="0">
                <a:solidFill>
                  <a:schemeClr val="bg1"/>
                </a:solidFill>
              </a:rPr>
              <a:t>Mk 8:34</a:t>
            </a:r>
            <a:r>
              <a:rPr lang="en-US" sz="4000" dirty="0">
                <a:solidFill>
                  <a:schemeClr val="bg1"/>
                </a:solidFill>
              </a:rPr>
              <a:t> And when he had called the people </a:t>
            </a:r>
            <a:r>
              <a:rPr lang="en-US" sz="4000" i="1" dirty="0">
                <a:solidFill>
                  <a:schemeClr val="bg1"/>
                </a:solidFill>
              </a:rPr>
              <a:t>unto him </a:t>
            </a:r>
            <a:r>
              <a:rPr lang="en-US" sz="4000" dirty="0">
                <a:solidFill>
                  <a:schemeClr val="bg1"/>
                </a:solidFill>
              </a:rPr>
              <a:t>with his disciples also, he said unto them, Whosoever will come after me, let him deny himself, and take up his cross, and follow me. </a:t>
            </a:r>
            <a:r>
              <a:rPr lang="en-US" sz="4000" baseline="30000" dirty="0">
                <a:solidFill>
                  <a:schemeClr val="bg1"/>
                </a:solidFill>
              </a:rPr>
              <a:t>Mk 8:35</a:t>
            </a:r>
            <a:r>
              <a:rPr lang="en-US" sz="4000" dirty="0">
                <a:solidFill>
                  <a:schemeClr val="bg1"/>
                </a:solidFill>
              </a:rPr>
              <a:t> For whosoever will save his life shall lose it; but whosoever shall lose his life for my sake and the gospel's, the same shall save 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Mk 8:36</a:t>
            </a:r>
            <a:r>
              <a:rPr lang="en-US" sz="4000" dirty="0">
                <a:solidFill>
                  <a:schemeClr val="bg1"/>
                </a:solidFill>
              </a:rPr>
              <a:t> For what shall it profit a man, if he shall gain the whole world, and lose his own soul? </a:t>
            </a:r>
          </a:p>
          <a:p>
            <a:pPr marL="0" indent="0" algn="ctr">
              <a:buNone/>
            </a:pPr>
            <a:r>
              <a:rPr lang="en-US" sz="4000" baseline="30000" dirty="0">
                <a:solidFill>
                  <a:schemeClr val="bg1"/>
                </a:solidFill>
              </a:rPr>
              <a:t>Mk 8:37</a:t>
            </a:r>
            <a:r>
              <a:rPr lang="en-US" sz="4000" dirty="0">
                <a:solidFill>
                  <a:schemeClr val="bg1"/>
                </a:solidFill>
              </a:rPr>
              <a:t> Or what shall a man give in exchange for his soul?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14:25-35</a:t>
            </a:r>
          </a:p>
          <a:p>
            <a:pPr algn="ctr">
              <a:buNone/>
            </a:pPr>
            <a:r>
              <a:rPr lang="en-US" sz="4400" b="1" dirty="0">
                <a:solidFill>
                  <a:schemeClr val="bg1"/>
                </a:solidFill>
              </a:rPr>
              <a:t>The Disciple and The Cross</a:t>
            </a: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John</a:t>
            </a:r>
          </a:p>
          <a:p>
            <a:pPr marL="0" indent="0" algn="ctr">
              <a:buNone/>
            </a:pPr>
            <a:r>
              <a:rPr lang="en-US" sz="3600" dirty="0">
                <a:solidFill>
                  <a:schemeClr val="bg1"/>
                </a:solidFill>
              </a:rPr>
              <a:t> </a:t>
            </a:r>
          </a:p>
          <a:p>
            <a:pPr marL="0" indent="0" algn="ctr">
              <a:buNone/>
            </a:pPr>
            <a:r>
              <a:rPr lang="en-US" sz="4000" baseline="30000" dirty="0">
                <a:solidFill>
                  <a:schemeClr val="bg1"/>
                </a:solidFill>
              </a:rPr>
              <a:t>Jn 12:25</a:t>
            </a:r>
            <a:r>
              <a:rPr lang="en-US" sz="4000" dirty="0">
                <a:solidFill>
                  <a:schemeClr val="bg1"/>
                </a:solidFill>
              </a:rPr>
              <a:t> He that loveth his life shall lose it; and he that hateth his life in this world shall keep it unto life eternal. </a:t>
            </a:r>
          </a:p>
          <a:p>
            <a:pPr marL="0" indent="0" algn="ctr">
              <a:buNone/>
            </a:pPr>
            <a:r>
              <a:rPr lang="en-US" sz="4000" baseline="30000" dirty="0">
                <a:solidFill>
                  <a:schemeClr val="bg1"/>
                </a:solidFill>
              </a:rPr>
              <a:t>Jn 12:26</a:t>
            </a:r>
            <a:r>
              <a:rPr lang="en-US" sz="4000" dirty="0">
                <a:solidFill>
                  <a:schemeClr val="bg1"/>
                </a:solidFill>
              </a:rPr>
              <a:t> If any man serve me, let him follow me; and where I am, there shall also my servant be: if any man serve me, him will </a:t>
            </a:r>
            <a:r>
              <a:rPr lang="en-US" sz="4000" i="1" dirty="0">
                <a:solidFill>
                  <a:schemeClr val="bg1"/>
                </a:solidFill>
              </a:rPr>
              <a:t>my </a:t>
            </a:r>
            <a:r>
              <a:rPr lang="en-US" sz="4000" dirty="0">
                <a:solidFill>
                  <a:schemeClr val="bg1"/>
                </a:solidFill>
              </a:rPr>
              <a:t>Father honour.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Making a decision to follow Yeshua can be made by anyone.</a:t>
            </a:r>
          </a:p>
          <a:p>
            <a:pPr marL="0" indent="0" algn="ctr">
              <a:buNone/>
            </a:pPr>
            <a:r>
              <a:rPr lang="en-US" sz="4000" dirty="0">
                <a:solidFill>
                  <a:schemeClr val="bg1"/>
                </a:solidFill>
              </a:rPr>
              <a:t> However, no one can come to the Son except the Father draws him.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Jn 6:44</a:t>
            </a:r>
            <a:r>
              <a:rPr lang="en-US" sz="4000" dirty="0">
                <a:solidFill>
                  <a:schemeClr val="bg1"/>
                </a:solidFill>
              </a:rPr>
              <a:t> No man can come to me, except the Father which hath sent me draw him: and I will raise him up at the last day. </a:t>
            </a:r>
          </a:p>
          <a:p>
            <a:pPr marL="0" indent="0" algn="ctr">
              <a:buNone/>
            </a:pPr>
            <a:r>
              <a:rPr lang="en-US" sz="4000" baseline="30000" dirty="0">
                <a:solidFill>
                  <a:schemeClr val="bg1"/>
                </a:solidFill>
              </a:rPr>
              <a:t>Jn 6:45</a:t>
            </a:r>
            <a:r>
              <a:rPr lang="en-US" sz="4000" dirty="0">
                <a:solidFill>
                  <a:schemeClr val="bg1"/>
                </a:solidFill>
              </a:rPr>
              <a:t> It is written in the prophets, And they shall be all taught of God. Every man therefore that hath heard, and hath learned of the Father, cometh unto me.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gives two earthly examples of counting the cost or considering the price one must be willing to pay. </a:t>
            </a:r>
          </a:p>
          <a:p>
            <a:pPr marL="0" indent="0" algn="ctr">
              <a:buNone/>
            </a:pPr>
            <a:r>
              <a:rPr lang="en-US" sz="4000" dirty="0">
                <a:solidFill>
                  <a:schemeClr val="bg1"/>
                </a:solidFill>
              </a:rPr>
              <a:t>Both examples are seemingly associated with warfare of some sort.</a:t>
            </a:r>
          </a:p>
          <a:p>
            <a:pPr marL="0" indent="0" algn="ctr">
              <a:buNone/>
            </a:pPr>
            <a:endParaRPr lang="en-US" sz="4000" dirty="0">
              <a:solidFill>
                <a:schemeClr val="bg1"/>
              </a:solidFill>
            </a:endParaRPr>
          </a:p>
          <a:p>
            <a:pPr marL="0" indent="0" algn="ctr">
              <a:buNone/>
            </a:pPr>
            <a:r>
              <a:rPr lang="en-US" sz="4000" dirty="0">
                <a:solidFill>
                  <a:schemeClr val="bg1"/>
                </a:solidFill>
              </a:rPr>
              <a:t> The first example has to do with building a fortified structure.</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14:28</a:t>
            </a:r>
            <a:r>
              <a:rPr lang="en-US" sz="4000" dirty="0">
                <a:solidFill>
                  <a:schemeClr val="bg1"/>
                </a:solidFill>
              </a:rPr>
              <a:t> For which of you, intending to build a tower, sitteth not down first, and counteth the cost, whether he have </a:t>
            </a:r>
            <a:r>
              <a:rPr lang="en-US" sz="4000" i="1" dirty="0">
                <a:solidFill>
                  <a:schemeClr val="bg1"/>
                </a:solidFill>
              </a:rPr>
              <a:t>sufficient </a:t>
            </a:r>
            <a:r>
              <a:rPr lang="en-US" sz="4000" dirty="0">
                <a:solidFill>
                  <a:schemeClr val="bg1"/>
                </a:solidFill>
              </a:rPr>
              <a:t>to finish </a:t>
            </a:r>
            <a:r>
              <a:rPr lang="en-US" sz="4000" i="1" dirty="0">
                <a:solidFill>
                  <a:schemeClr val="bg1"/>
                </a:solidFill>
              </a:rPr>
              <a:t>it? </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Tower – </a:t>
            </a:r>
            <a:r>
              <a:rPr lang="en-US" sz="4000" b="1" dirty="0">
                <a:solidFill>
                  <a:schemeClr val="bg1"/>
                </a:solidFill>
              </a:rPr>
              <a:t>4444 </a:t>
            </a:r>
            <a:r>
              <a:rPr lang="el-GR" sz="4000" b="1" dirty="0">
                <a:solidFill>
                  <a:schemeClr val="bg1"/>
                </a:solidFill>
              </a:rPr>
              <a:t>πύργος </a:t>
            </a:r>
            <a:r>
              <a:rPr lang="en-US" sz="4000" dirty="0">
                <a:solidFill>
                  <a:schemeClr val="bg1"/>
                </a:solidFill>
              </a:rPr>
              <a:t>purgos {poor'-gos} </a:t>
            </a:r>
          </a:p>
          <a:p>
            <a:pPr marL="0" indent="0" algn="ctr">
              <a:buNone/>
            </a:pPr>
            <a:r>
              <a:rPr lang="en-US" sz="4000" b="1" dirty="0">
                <a:solidFill>
                  <a:schemeClr val="bg1"/>
                </a:solidFill>
              </a:rPr>
              <a:t>Meaning:  </a:t>
            </a:r>
            <a:r>
              <a:rPr lang="en-US" sz="4000" dirty="0">
                <a:solidFill>
                  <a:schemeClr val="bg1"/>
                </a:solidFill>
              </a:rPr>
              <a:t>1) a tower 2) a fortified structure rising to a considerable height, to repel a hostile attack or to enable a watchman to see in every direction </a:t>
            </a:r>
          </a:p>
          <a:p>
            <a:pPr marL="0" indent="0" algn="ctr">
              <a:buNone/>
            </a:pPr>
            <a:r>
              <a:rPr lang="en-US" sz="4000" b="1" dirty="0">
                <a:solidFill>
                  <a:schemeClr val="bg1"/>
                </a:solidFill>
              </a:rPr>
              <a:t>Usage:  </a:t>
            </a:r>
            <a:r>
              <a:rPr lang="en-US" sz="4000" dirty="0">
                <a:solidFill>
                  <a:schemeClr val="bg1"/>
                </a:solidFill>
              </a:rPr>
              <a:t>AV - tower 4; 4</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14:29</a:t>
            </a:r>
            <a:r>
              <a:rPr lang="en-US" sz="4000" dirty="0">
                <a:solidFill>
                  <a:schemeClr val="bg1"/>
                </a:solidFill>
              </a:rPr>
              <a:t> Lest haply, after he hath laid the foundation, and is not able to finish </a:t>
            </a:r>
            <a:r>
              <a:rPr lang="en-US" sz="4000" i="1" dirty="0">
                <a:solidFill>
                  <a:schemeClr val="bg1"/>
                </a:solidFill>
              </a:rPr>
              <a:t>it, </a:t>
            </a:r>
            <a:r>
              <a:rPr lang="en-US" sz="4000" dirty="0">
                <a:solidFill>
                  <a:schemeClr val="bg1"/>
                </a:solidFill>
              </a:rPr>
              <a:t>all that behold </a:t>
            </a:r>
            <a:r>
              <a:rPr lang="en-US" sz="4000" i="1" dirty="0">
                <a:solidFill>
                  <a:schemeClr val="bg1"/>
                </a:solidFill>
              </a:rPr>
              <a:t>it </a:t>
            </a:r>
            <a:r>
              <a:rPr lang="en-US" sz="4000" dirty="0">
                <a:solidFill>
                  <a:schemeClr val="bg1"/>
                </a:solidFill>
              </a:rPr>
              <a:t>begin to mock him, </a:t>
            </a:r>
          </a:p>
          <a:p>
            <a:pPr marL="0" indent="0" algn="ctr">
              <a:buNone/>
            </a:pPr>
            <a:r>
              <a:rPr lang="en-US" sz="4000" baseline="30000" dirty="0">
                <a:solidFill>
                  <a:schemeClr val="bg1"/>
                </a:solidFill>
              </a:rPr>
              <a:t>Lk 14:30</a:t>
            </a:r>
            <a:r>
              <a:rPr lang="en-US" sz="4000" dirty="0">
                <a:solidFill>
                  <a:schemeClr val="bg1"/>
                </a:solidFill>
              </a:rPr>
              <a:t> Saying, This man began to build, and was not able to finish.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second example is determining whether to go to war or to seek peace.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14:31</a:t>
            </a:r>
            <a:r>
              <a:rPr lang="en-US" sz="4000" dirty="0">
                <a:solidFill>
                  <a:schemeClr val="bg1"/>
                </a:solidFill>
              </a:rPr>
              <a:t> Or what king, going to make war against another king, sitteth not down first, and consulteth whether he be able with ten thousand to meet him that cometh against him with twenty thousand? </a:t>
            </a:r>
          </a:p>
          <a:p>
            <a:pPr marL="0" indent="0" algn="ctr">
              <a:buNone/>
            </a:pPr>
            <a:r>
              <a:rPr lang="en-US" sz="4000" baseline="30000" dirty="0">
                <a:solidFill>
                  <a:schemeClr val="bg1"/>
                </a:solidFill>
              </a:rPr>
              <a:t>Lk 14:32</a:t>
            </a:r>
            <a:r>
              <a:rPr lang="en-US" sz="4000" dirty="0">
                <a:solidFill>
                  <a:schemeClr val="bg1"/>
                </a:solidFill>
              </a:rPr>
              <a:t> Or else, while the other is yet a great way off, he sendeth an ambassage, and desireth conditions of peace.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 </a:t>
            </a:r>
          </a:p>
          <a:p>
            <a:pPr marL="0" indent="0" algn="ctr">
              <a:buNone/>
            </a:pPr>
            <a:r>
              <a:rPr lang="en-US" sz="4000" dirty="0">
                <a:solidFill>
                  <a:schemeClr val="bg1"/>
                </a:solidFill>
              </a:rPr>
              <a:t>The cross was an instrument of death and here it symbolizes the necessity of total commitment, even unto death, on the part of Yeshua’s Disciples.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To </a:t>
            </a:r>
            <a:r>
              <a:rPr lang="en-US" sz="4000" b="1" dirty="0">
                <a:solidFill>
                  <a:schemeClr val="bg1"/>
                </a:solidFill>
              </a:rPr>
              <a:t>deny self </a:t>
            </a:r>
            <a:r>
              <a:rPr lang="en-US" sz="4000" dirty="0">
                <a:solidFill>
                  <a:schemeClr val="bg1"/>
                </a:solidFill>
              </a:rPr>
              <a:t>means to cease to make self the center of one’s life and actions. The person who is carrying a cross is the picture of a man, </a:t>
            </a:r>
            <a:r>
              <a:rPr lang="en-US" sz="4000" b="1" dirty="0">
                <a:solidFill>
                  <a:schemeClr val="bg1"/>
                </a:solidFill>
              </a:rPr>
              <a:t>already condemned</a:t>
            </a:r>
            <a:r>
              <a:rPr lang="en-US" sz="4000" dirty="0">
                <a:solidFill>
                  <a:schemeClr val="bg1"/>
                </a:solidFill>
              </a:rPr>
              <a:t>, and is required to carry the beam of his own cross to the place of execution.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Bearing one’s cross is a willingness to suffer and die for Yeshua’s sake and being willing to suffer the most violent suffering unto death in Yeshua’s time.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Yeshua</a:t>
            </a:r>
            <a:r>
              <a:rPr lang="en-US" sz="4000" dirty="0">
                <a:solidFill>
                  <a:schemeClr val="bg1"/>
                </a:solidFill>
              </a:rPr>
              <a:t> did not want a blind, naive commitment that expected only blessings. As a builder estimates costs or a king evaluates military strength, so a person must consider what Yeshua expects of His followers. </a:t>
            </a:r>
          </a:p>
          <a:p>
            <a:pPr marL="0" indent="0" algn="ctr">
              <a:buNone/>
            </a:pPr>
            <a:r>
              <a:rPr lang="en-US" sz="4000" dirty="0">
                <a:solidFill>
                  <a:schemeClr val="bg1"/>
                </a:solidFill>
              </a:rPr>
              <a:t>The cost, Yeshua warned, is complete surrender to him.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 is teaching being set apart, being separated. This is living a set apart life in a crowded world with all of its expectations and demands that life and the people we love try to put on us.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14:33</a:t>
            </a:r>
            <a:r>
              <a:rPr lang="en-US" sz="4000" dirty="0">
                <a:solidFill>
                  <a:schemeClr val="bg1"/>
                </a:solidFill>
              </a:rPr>
              <a:t> So </a:t>
            </a:r>
            <a:r>
              <a:rPr lang="en-US" sz="4000" u="sng" dirty="0">
                <a:solidFill>
                  <a:schemeClr val="bg1"/>
                </a:solidFill>
              </a:rPr>
              <a:t>likewise</a:t>
            </a:r>
            <a:r>
              <a:rPr lang="en-US" sz="4000" dirty="0">
                <a:solidFill>
                  <a:schemeClr val="bg1"/>
                </a:solidFill>
              </a:rPr>
              <a:t>, whosoever he be of you that </a:t>
            </a:r>
            <a:r>
              <a:rPr lang="en-US" sz="4000" b="1" dirty="0">
                <a:solidFill>
                  <a:schemeClr val="bg1"/>
                </a:solidFill>
              </a:rPr>
              <a:t>forsaketh</a:t>
            </a:r>
            <a:r>
              <a:rPr lang="en-US" sz="4000" dirty="0">
                <a:solidFill>
                  <a:schemeClr val="bg1"/>
                </a:solidFill>
              </a:rPr>
              <a:t> </a:t>
            </a:r>
            <a:r>
              <a:rPr lang="en-US" sz="4000" b="1" dirty="0">
                <a:solidFill>
                  <a:schemeClr val="bg1"/>
                </a:solidFill>
              </a:rPr>
              <a:t>not all</a:t>
            </a:r>
            <a:r>
              <a:rPr lang="en-US" sz="4000" dirty="0">
                <a:solidFill>
                  <a:schemeClr val="bg1"/>
                </a:solidFill>
              </a:rPr>
              <a:t> that he hath, he </a:t>
            </a:r>
            <a:r>
              <a:rPr lang="en-US" sz="4000" b="1" dirty="0">
                <a:solidFill>
                  <a:schemeClr val="bg1"/>
                </a:solidFill>
              </a:rPr>
              <a:t>cannot</a:t>
            </a:r>
            <a:r>
              <a:rPr lang="en-US" sz="4000" dirty="0">
                <a:solidFill>
                  <a:schemeClr val="bg1"/>
                </a:solidFill>
              </a:rPr>
              <a:t> be my disciple.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Forsaketh – 657 </a:t>
            </a:r>
            <a:r>
              <a:rPr lang="el-GR" sz="4000" b="1" dirty="0">
                <a:solidFill>
                  <a:schemeClr val="bg1"/>
                </a:solidFill>
              </a:rPr>
              <a:t>ἀποτάσσομαι (ἀποτάσσω) </a:t>
            </a:r>
            <a:r>
              <a:rPr lang="en-US" sz="4000" dirty="0">
                <a:solidFill>
                  <a:schemeClr val="bg1"/>
                </a:solidFill>
              </a:rPr>
              <a:t>apotassomai {ap-ot-as'-som-ahee}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to set apart</a:t>
            </a:r>
            <a:r>
              <a:rPr lang="en-US" sz="4000" dirty="0">
                <a:solidFill>
                  <a:schemeClr val="bg1"/>
                </a:solidFill>
              </a:rPr>
              <a:t>, </a:t>
            </a:r>
            <a:r>
              <a:rPr lang="en-US" sz="4000" u="sng" dirty="0">
                <a:solidFill>
                  <a:schemeClr val="bg1"/>
                </a:solidFill>
              </a:rPr>
              <a:t>separate</a:t>
            </a:r>
            <a:r>
              <a:rPr lang="en-US" sz="4000" dirty="0">
                <a:solidFill>
                  <a:schemeClr val="bg1"/>
                </a:solidFill>
              </a:rPr>
              <a:t> 1a) </a:t>
            </a:r>
            <a:r>
              <a:rPr lang="en-US" sz="4000" u="sng" dirty="0">
                <a:solidFill>
                  <a:schemeClr val="bg1"/>
                </a:solidFill>
              </a:rPr>
              <a:t>to separate one's self</a:t>
            </a:r>
            <a:r>
              <a:rPr lang="en-US" sz="4000" dirty="0">
                <a:solidFill>
                  <a:schemeClr val="bg1"/>
                </a:solidFill>
              </a:rPr>
              <a:t>, </a:t>
            </a:r>
            <a:r>
              <a:rPr lang="en-US" sz="4000" u="sng" dirty="0">
                <a:solidFill>
                  <a:schemeClr val="bg1"/>
                </a:solidFill>
              </a:rPr>
              <a:t>withdraw one's self from anyone</a:t>
            </a:r>
            <a:r>
              <a:rPr lang="en-US" sz="4000" dirty="0">
                <a:solidFill>
                  <a:schemeClr val="bg1"/>
                </a:solidFill>
              </a:rPr>
              <a:t> 1a1) to take leave of, bid farewell to 1b) to renounce, forsake </a:t>
            </a:r>
          </a:p>
          <a:p>
            <a:pPr marL="0" indent="0" algn="ctr">
              <a:buNone/>
            </a:pPr>
            <a:r>
              <a:rPr lang="en-US" sz="4000" b="1" dirty="0">
                <a:solidFill>
                  <a:schemeClr val="bg1"/>
                </a:solidFill>
              </a:rPr>
              <a:t>Usage:  </a:t>
            </a:r>
            <a:r>
              <a:rPr lang="en-US" sz="4000" dirty="0">
                <a:solidFill>
                  <a:schemeClr val="bg1"/>
                </a:solidFill>
              </a:rPr>
              <a:t>AV - bid farewell 2, take leave 2, send away 1, forsake 1; 6</a:t>
            </a:r>
          </a:p>
          <a:p>
            <a:pPr marL="0" indent="0">
              <a:buNone/>
            </a:pPr>
            <a:r>
              <a:rPr lang="en-US" sz="4000" dirty="0"/>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Questions to Resolve</a:t>
            </a:r>
          </a:p>
          <a:p>
            <a:pPr marL="0" indent="0" algn="ctr">
              <a:buNone/>
            </a:pPr>
            <a:endParaRPr lang="en-US" sz="4000" dirty="0">
              <a:solidFill>
                <a:schemeClr val="bg1"/>
              </a:solidFill>
            </a:endParaRPr>
          </a:p>
          <a:p>
            <a:pPr marL="0" indent="0" algn="ctr">
              <a:buNone/>
            </a:pPr>
            <a:r>
              <a:rPr lang="en-US" sz="4000" dirty="0">
                <a:solidFill>
                  <a:schemeClr val="bg1"/>
                </a:solidFill>
              </a:rPr>
              <a:t>Are you willing to forsake your father and mother?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For some parents, exerting control over their offspring is their parental right. For something or someone to have greater control over their children than they have is a preverbal threat.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Your Wife?</a:t>
            </a:r>
          </a:p>
          <a:p>
            <a:pPr marL="0" indent="0" algn="ctr">
              <a:buNone/>
            </a:pPr>
            <a:r>
              <a:rPr lang="en-US" sz="4000" dirty="0">
                <a:solidFill>
                  <a:schemeClr val="bg1"/>
                </a:solidFill>
              </a:rPr>
              <a:t> </a:t>
            </a:r>
          </a:p>
          <a:p>
            <a:pPr marL="0" indent="0" algn="ctr">
              <a:buNone/>
            </a:pPr>
            <a:r>
              <a:rPr lang="en-US" sz="4000" dirty="0">
                <a:solidFill>
                  <a:schemeClr val="bg1"/>
                </a:solidFill>
              </a:rPr>
              <a:t>The same for a wife concerning her husband.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Your Children?</a:t>
            </a:r>
          </a:p>
          <a:p>
            <a:pPr marL="0" indent="0" algn="ctr">
              <a:buNone/>
            </a:pPr>
            <a:r>
              <a:rPr lang="en-US" sz="4000" dirty="0">
                <a:solidFill>
                  <a:schemeClr val="bg1"/>
                </a:solidFill>
              </a:rPr>
              <a:t> </a:t>
            </a:r>
          </a:p>
          <a:p>
            <a:pPr marL="0" indent="0" algn="ctr">
              <a:buNone/>
            </a:pPr>
            <a:r>
              <a:rPr lang="en-US" sz="4000" dirty="0">
                <a:solidFill>
                  <a:schemeClr val="bg1"/>
                </a:solidFill>
              </a:rPr>
              <a:t>For some people, they see Yeshua as a threat against them and their family.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Your Brothers and Sisters?</a:t>
            </a:r>
          </a:p>
          <a:p>
            <a:pPr marL="0" indent="0" algn="ctr">
              <a:buNone/>
            </a:pPr>
            <a:r>
              <a:rPr lang="en-US" sz="4000" dirty="0">
                <a:solidFill>
                  <a:schemeClr val="bg1"/>
                </a:solidFill>
              </a:rPr>
              <a:t> </a:t>
            </a:r>
          </a:p>
          <a:p>
            <a:pPr marL="0" indent="0" algn="ctr">
              <a:buNone/>
            </a:pPr>
            <a:r>
              <a:rPr lang="en-US" sz="4000" dirty="0">
                <a:solidFill>
                  <a:schemeClr val="bg1"/>
                </a:solidFill>
              </a:rPr>
              <a:t>Anytime anyone puts their faith above their family, it is viewed as some form of cult or occultist behavior.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For some people, nothing and no one should come between, or be allowed to come between, them and family.</a:t>
            </a:r>
          </a:p>
          <a:p>
            <a:pPr marL="0" indent="0" algn="ctr">
              <a:buNone/>
            </a:pPr>
            <a:r>
              <a:rPr lang="en-US" sz="4000" dirty="0">
                <a:solidFill>
                  <a:schemeClr val="bg1"/>
                </a:solidFill>
              </a:rPr>
              <a:t> </a:t>
            </a:r>
          </a:p>
          <a:p>
            <a:pPr marL="0" indent="0" algn="ctr">
              <a:buNone/>
            </a:pPr>
            <a:r>
              <a:rPr lang="en-US" sz="4000" dirty="0">
                <a:solidFill>
                  <a:schemeClr val="bg1"/>
                </a:solidFill>
              </a:rPr>
              <a:t>Yeshua was not only a threat to religious leaders and religion, but He was also a threat to families.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However, Yeshua is the answer to all manner of dysfunctions.</a:t>
            </a:r>
          </a:p>
          <a:p>
            <a:pPr marL="0" indent="0" algn="ctr">
              <a:buNone/>
            </a:pPr>
            <a:r>
              <a:rPr lang="en-US" sz="4000" dirty="0">
                <a:solidFill>
                  <a:schemeClr val="bg1"/>
                </a:solidFill>
              </a:rPr>
              <a:t> </a:t>
            </a:r>
          </a:p>
          <a:p>
            <a:pPr marL="0" indent="0" algn="ctr">
              <a:buNone/>
            </a:pPr>
            <a:r>
              <a:rPr lang="en-US" sz="4000" dirty="0">
                <a:solidFill>
                  <a:schemeClr val="bg1"/>
                </a:solidFill>
              </a:rPr>
              <a:t>He is the answer to Life itself, for structure.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14:34</a:t>
            </a:r>
            <a:r>
              <a:rPr lang="en-US" sz="4000" dirty="0">
                <a:solidFill>
                  <a:schemeClr val="bg1"/>
                </a:solidFill>
              </a:rPr>
              <a:t> Salt </a:t>
            </a:r>
            <a:r>
              <a:rPr lang="en-US" sz="4000" i="1" dirty="0">
                <a:solidFill>
                  <a:schemeClr val="bg1"/>
                </a:solidFill>
              </a:rPr>
              <a:t>is </a:t>
            </a:r>
            <a:r>
              <a:rPr lang="en-US" sz="4000" dirty="0">
                <a:solidFill>
                  <a:schemeClr val="bg1"/>
                </a:solidFill>
              </a:rPr>
              <a:t>good: but if the salt have lost his savour, wherewith shall it be seasoned? </a:t>
            </a:r>
          </a:p>
          <a:p>
            <a:pPr marL="0" indent="0" algn="ctr">
              <a:buNone/>
            </a:pPr>
            <a:r>
              <a:rPr lang="en-US" sz="4000" baseline="30000" dirty="0">
                <a:solidFill>
                  <a:schemeClr val="bg1"/>
                </a:solidFill>
              </a:rPr>
              <a:t>Lk 14:35</a:t>
            </a:r>
            <a:r>
              <a:rPr lang="en-US" sz="4000" dirty="0">
                <a:solidFill>
                  <a:schemeClr val="bg1"/>
                </a:solidFill>
              </a:rPr>
              <a:t> It is neither fit for the land, nor yet for the dunghill; </a:t>
            </a:r>
            <a:r>
              <a:rPr lang="en-US" sz="4000" i="1" dirty="0">
                <a:solidFill>
                  <a:schemeClr val="bg1"/>
                </a:solidFill>
              </a:rPr>
              <a:t>but </a:t>
            </a:r>
            <a:r>
              <a:rPr lang="en-US" sz="4000" dirty="0">
                <a:solidFill>
                  <a:schemeClr val="bg1"/>
                </a:solidFill>
              </a:rPr>
              <a:t>men cast it out. He that hath ears to hear, let him hear.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447829</TotalTime>
  <Words>2548</Words>
  <Application>Microsoft Office PowerPoint</Application>
  <PresentationFormat>On-screen Show (16:9)</PresentationFormat>
  <Paragraphs>353</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3198</cp:revision>
  <dcterms:created xsi:type="dcterms:W3CDTF">2015-08-01T01:54:59Z</dcterms:created>
  <dcterms:modified xsi:type="dcterms:W3CDTF">2022-11-05T23:41:18Z</dcterms:modified>
</cp:coreProperties>
</file>