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257" r:id="rId3"/>
    <p:sldId id="3920" r:id="rId4"/>
    <p:sldId id="1981" r:id="rId5"/>
    <p:sldId id="11417" r:id="rId6"/>
    <p:sldId id="4362" r:id="rId7"/>
    <p:sldId id="4366" r:id="rId8"/>
    <p:sldId id="4823" r:id="rId9"/>
    <p:sldId id="5223" r:id="rId10"/>
    <p:sldId id="8938" r:id="rId11"/>
    <p:sldId id="11453" r:id="rId12"/>
    <p:sldId id="11454" r:id="rId13"/>
    <p:sldId id="11455" r:id="rId14"/>
    <p:sldId id="11456" r:id="rId15"/>
    <p:sldId id="11457" r:id="rId16"/>
    <p:sldId id="11458" r:id="rId17"/>
    <p:sldId id="11459" r:id="rId18"/>
    <p:sldId id="11460" r:id="rId19"/>
    <p:sldId id="11461" r:id="rId20"/>
    <p:sldId id="11462" r:id="rId21"/>
    <p:sldId id="11464" r:id="rId22"/>
    <p:sldId id="11463" r:id="rId23"/>
    <p:sldId id="11465" r:id="rId24"/>
    <p:sldId id="11467" r:id="rId25"/>
    <p:sldId id="11466" r:id="rId26"/>
    <p:sldId id="11468" r:id="rId27"/>
    <p:sldId id="11469" r:id="rId28"/>
    <p:sldId id="11470" r:id="rId29"/>
    <p:sldId id="11471" r:id="rId30"/>
    <p:sldId id="11472" r:id="rId31"/>
    <p:sldId id="11473" r:id="rId32"/>
    <p:sldId id="11474" r:id="rId33"/>
    <p:sldId id="11475" r:id="rId34"/>
    <p:sldId id="11476" r:id="rId35"/>
    <p:sldId id="11477" r:id="rId36"/>
    <p:sldId id="11478" r:id="rId37"/>
    <p:sldId id="11479" r:id="rId38"/>
    <p:sldId id="11480" r:id="rId39"/>
    <p:sldId id="11481" r:id="rId40"/>
    <p:sldId id="11482" r:id="rId41"/>
    <p:sldId id="11483" r:id="rId42"/>
    <p:sldId id="11484" r:id="rId43"/>
    <p:sldId id="11485" r:id="rId44"/>
    <p:sldId id="11486" r:id="rId45"/>
    <p:sldId id="11487" r:id="rId46"/>
    <p:sldId id="11488" r:id="rId47"/>
    <p:sldId id="11489" r:id="rId48"/>
    <p:sldId id="11490" r:id="rId49"/>
    <p:sldId id="11491" r:id="rId50"/>
    <p:sldId id="11492" r:id="rId51"/>
    <p:sldId id="11494" r:id="rId52"/>
    <p:sldId id="11495" r:id="rId53"/>
    <p:sldId id="11496" r:id="rId54"/>
    <p:sldId id="11497" r:id="rId55"/>
    <p:sldId id="11498" r:id="rId56"/>
    <p:sldId id="11499" r:id="rId57"/>
    <p:sldId id="11500" r:id="rId58"/>
    <p:sldId id="11501" r:id="rId59"/>
    <p:sldId id="11502" r:id="rId60"/>
    <p:sldId id="11503" r:id="rId61"/>
    <p:sldId id="11504" r:id="rId62"/>
    <p:sldId id="11505" r:id="rId63"/>
    <p:sldId id="11506" r:id="rId64"/>
    <p:sldId id="11507" r:id="rId65"/>
    <p:sldId id="11508" r:id="rId66"/>
    <p:sldId id="11509" r:id="rId67"/>
    <p:sldId id="10468" r:id="rId68"/>
    <p:sldId id="11059" r:id="rId69"/>
    <p:sldId id="10183" r:id="rId70"/>
    <p:sldId id="11418" r:id="rId71"/>
    <p:sldId id="11419" r:id="rId72"/>
    <p:sldId id="11420" r:id="rId73"/>
    <p:sldId id="11421" r:id="rId74"/>
    <p:sldId id="11422" r:id="rId75"/>
    <p:sldId id="11423" r:id="rId7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1EBDF-1E2B-4ABC-B490-4E16E67A3728}" v="28" dt="2022-12-24T23:26:20.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snapToObjects="1">
      <p:cViewPr varScale="1">
        <p:scale>
          <a:sx n="110" d="100"/>
          <a:sy n="110" d="100"/>
        </p:scale>
        <p:origin x="686"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7D81EBDF-1E2B-4ABC-B490-4E16E67A3728}"/>
    <pc:docChg chg="custSel delSld modSld">
      <pc:chgData name="Sharon Campbell" userId="73008391-b390-4ad0-a960-0cc8fbf2fec9" providerId="ADAL" clId="{7D81EBDF-1E2B-4ABC-B490-4E16E67A3728}" dt="2022-12-25T00:18:26.967" v="237" actId="20577"/>
      <pc:docMkLst>
        <pc:docMk/>
      </pc:docMkLst>
      <pc:sldChg chg="del">
        <pc:chgData name="Sharon Campbell" userId="73008391-b390-4ad0-a960-0cc8fbf2fec9" providerId="ADAL" clId="{7D81EBDF-1E2B-4ABC-B490-4E16E67A3728}" dt="2022-12-24T23:23:05.636" v="151" actId="2696"/>
        <pc:sldMkLst>
          <pc:docMk/>
          <pc:sldMk cId="572050608" sldId="11450"/>
        </pc:sldMkLst>
      </pc:sldChg>
      <pc:sldChg chg="del">
        <pc:chgData name="Sharon Campbell" userId="73008391-b390-4ad0-a960-0cc8fbf2fec9" providerId="ADAL" clId="{7D81EBDF-1E2B-4ABC-B490-4E16E67A3728}" dt="2022-12-24T23:23:05.636" v="151" actId="2696"/>
        <pc:sldMkLst>
          <pc:docMk/>
          <pc:sldMk cId="1725429418" sldId="11451"/>
        </pc:sldMkLst>
      </pc:sldChg>
      <pc:sldChg chg="del">
        <pc:chgData name="Sharon Campbell" userId="73008391-b390-4ad0-a960-0cc8fbf2fec9" providerId="ADAL" clId="{7D81EBDF-1E2B-4ABC-B490-4E16E67A3728}" dt="2022-12-24T23:23:05.636" v="151" actId="2696"/>
        <pc:sldMkLst>
          <pc:docMk/>
          <pc:sldMk cId="2343702645" sldId="11452"/>
        </pc:sldMkLst>
      </pc:sldChg>
      <pc:sldChg chg="modSp">
        <pc:chgData name="Sharon Campbell" userId="73008391-b390-4ad0-a960-0cc8fbf2fec9" providerId="ADAL" clId="{7D81EBDF-1E2B-4ABC-B490-4E16E67A3728}" dt="2022-12-24T22:54:34.378" v="0"/>
        <pc:sldMkLst>
          <pc:docMk/>
          <pc:sldMk cId="3403097258" sldId="11453"/>
        </pc:sldMkLst>
        <pc:spChg chg="mod">
          <ac:chgData name="Sharon Campbell" userId="73008391-b390-4ad0-a960-0cc8fbf2fec9" providerId="ADAL" clId="{7D81EBDF-1E2B-4ABC-B490-4E16E67A3728}" dt="2022-12-24T22:54:34.378" v="0"/>
          <ac:spMkLst>
            <pc:docMk/>
            <pc:sldMk cId="3403097258" sldId="11453"/>
            <ac:spMk id="3" creationId="{00000000-0000-0000-0000-000000000000}"/>
          </ac:spMkLst>
        </pc:spChg>
      </pc:sldChg>
      <pc:sldChg chg="modSp">
        <pc:chgData name="Sharon Campbell" userId="73008391-b390-4ad0-a960-0cc8fbf2fec9" providerId="ADAL" clId="{7D81EBDF-1E2B-4ABC-B490-4E16E67A3728}" dt="2022-12-24T22:55:16.151" v="1"/>
        <pc:sldMkLst>
          <pc:docMk/>
          <pc:sldMk cId="3624690319" sldId="11455"/>
        </pc:sldMkLst>
        <pc:spChg chg="mod">
          <ac:chgData name="Sharon Campbell" userId="73008391-b390-4ad0-a960-0cc8fbf2fec9" providerId="ADAL" clId="{7D81EBDF-1E2B-4ABC-B490-4E16E67A3728}" dt="2022-12-24T22:55:16.151" v="1"/>
          <ac:spMkLst>
            <pc:docMk/>
            <pc:sldMk cId="3624690319" sldId="11455"/>
            <ac:spMk id="3" creationId="{00000000-0000-0000-0000-000000000000}"/>
          </ac:spMkLst>
        </pc:spChg>
      </pc:sldChg>
      <pc:sldChg chg="modSp mod">
        <pc:chgData name="Sharon Campbell" userId="73008391-b390-4ad0-a960-0cc8fbf2fec9" providerId="ADAL" clId="{7D81EBDF-1E2B-4ABC-B490-4E16E67A3728}" dt="2022-12-24T22:57:01.889" v="13" actId="255"/>
        <pc:sldMkLst>
          <pc:docMk/>
          <pc:sldMk cId="1033174989" sldId="11456"/>
        </pc:sldMkLst>
        <pc:spChg chg="mod">
          <ac:chgData name="Sharon Campbell" userId="73008391-b390-4ad0-a960-0cc8fbf2fec9" providerId="ADAL" clId="{7D81EBDF-1E2B-4ABC-B490-4E16E67A3728}" dt="2022-12-24T22:57:01.889" v="13" actId="255"/>
          <ac:spMkLst>
            <pc:docMk/>
            <pc:sldMk cId="1033174989" sldId="11456"/>
            <ac:spMk id="3" creationId="{00000000-0000-0000-0000-000000000000}"/>
          </ac:spMkLst>
        </pc:spChg>
      </pc:sldChg>
      <pc:sldChg chg="modSp mod">
        <pc:chgData name="Sharon Campbell" userId="73008391-b390-4ad0-a960-0cc8fbf2fec9" providerId="ADAL" clId="{7D81EBDF-1E2B-4ABC-B490-4E16E67A3728}" dt="2022-12-24T22:57:34.139" v="15" actId="20577"/>
        <pc:sldMkLst>
          <pc:docMk/>
          <pc:sldMk cId="1701216020" sldId="11457"/>
        </pc:sldMkLst>
        <pc:spChg chg="mod">
          <ac:chgData name="Sharon Campbell" userId="73008391-b390-4ad0-a960-0cc8fbf2fec9" providerId="ADAL" clId="{7D81EBDF-1E2B-4ABC-B490-4E16E67A3728}" dt="2022-12-24T22:57:34.139" v="15" actId="20577"/>
          <ac:spMkLst>
            <pc:docMk/>
            <pc:sldMk cId="1701216020" sldId="11457"/>
            <ac:spMk id="3" creationId="{00000000-0000-0000-0000-000000000000}"/>
          </ac:spMkLst>
        </pc:spChg>
      </pc:sldChg>
      <pc:sldChg chg="modSp mod">
        <pc:chgData name="Sharon Campbell" userId="73008391-b390-4ad0-a960-0cc8fbf2fec9" providerId="ADAL" clId="{7D81EBDF-1E2B-4ABC-B490-4E16E67A3728}" dt="2022-12-24T22:58:19.330" v="16" actId="20577"/>
        <pc:sldMkLst>
          <pc:docMk/>
          <pc:sldMk cId="1757208281" sldId="11458"/>
        </pc:sldMkLst>
        <pc:spChg chg="mod">
          <ac:chgData name="Sharon Campbell" userId="73008391-b390-4ad0-a960-0cc8fbf2fec9" providerId="ADAL" clId="{7D81EBDF-1E2B-4ABC-B490-4E16E67A3728}" dt="2022-12-24T22:58:19.330" v="16" actId="20577"/>
          <ac:spMkLst>
            <pc:docMk/>
            <pc:sldMk cId="1757208281" sldId="11458"/>
            <ac:spMk id="3" creationId="{00000000-0000-0000-0000-000000000000}"/>
          </ac:spMkLst>
        </pc:spChg>
      </pc:sldChg>
      <pc:sldChg chg="modSp mod">
        <pc:chgData name="Sharon Campbell" userId="73008391-b390-4ad0-a960-0cc8fbf2fec9" providerId="ADAL" clId="{7D81EBDF-1E2B-4ABC-B490-4E16E67A3728}" dt="2022-12-24T22:58:38.125" v="17" actId="20577"/>
        <pc:sldMkLst>
          <pc:docMk/>
          <pc:sldMk cId="2260124218" sldId="11459"/>
        </pc:sldMkLst>
        <pc:spChg chg="mod">
          <ac:chgData name="Sharon Campbell" userId="73008391-b390-4ad0-a960-0cc8fbf2fec9" providerId="ADAL" clId="{7D81EBDF-1E2B-4ABC-B490-4E16E67A3728}" dt="2022-12-24T22:58:38.125" v="17" actId="20577"/>
          <ac:spMkLst>
            <pc:docMk/>
            <pc:sldMk cId="2260124218" sldId="11459"/>
            <ac:spMk id="3" creationId="{00000000-0000-0000-0000-000000000000}"/>
          </ac:spMkLst>
        </pc:spChg>
      </pc:sldChg>
      <pc:sldChg chg="modSp mod">
        <pc:chgData name="Sharon Campbell" userId="73008391-b390-4ad0-a960-0cc8fbf2fec9" providerId="ADAL" clId="{7D81EBDF-1E2B-4ABC-B490-4E16E67A3728}" dt="2022-12-24T23:30:08.131" v="153" actId="113"/>
        <pc:sldMkLst>
          <pc:docMk/>
          <pc:sldMk cId="3389610448" sldId="11463"/>
        </pc:sldMkLst>
        <pc:spChg chg="mod">
          <ac:chgData name="Sharon Campbell" userId="73008391-b390-4ad0-a960-0cc8fbf2fec9" providerId="ADAL" clId="{7D81EBDF-1E2B-4ABC-B490-4E16E67A3728}" dt="2022-12-24T23:30:08.131" v="153" actId="113"/>
          <ac:spMkLst>
            <pc:docMk/>
            <pc:sldMk cId="3389610448" sldId="11463"/>
            <ac:spMk id="3" creationId="{00000000-0000-0000-0000-000000000000}"/>
          </ac:spMkLst>
        </pc:spChg>
      </pc:sldChg>
      <pc:sldChg chg="modSp mod">
        <pc:chgData name="Sharon Campbell" userId="73008391-b390-4ad0-a960-0cc8fbf2fec9" providerId="ADAL" clId="{7D81EBDF-1E2B-4ABC-B490-4E16E67A3728}" dt="2022-12-24T23:03:42.694" v="33" actId="20577"/>
        <pc:sldMkLst>
          <pc:docMk/>
          <pc:sldMk cId="3193567719" sldId="11466"/>
        </pc:sldMkLst>
        <pc:spChg chg="mod">
          <ac:chgData name="Sharon Campbell" userId="73008391-b390-4ad0-a960-0cc8fbf2fec9" providerId="ADAL" clId="{7D81EBDF-1E2B-4ABC-B490-4E16E67A3728}" dt="2022-12-24T23:03:42.694" v="33" actId="20577"/>
          <ac:spMkLst>
            <pc:docMk/>
            <pc:sldMk cId="3193567719" sldId="11466"/>
            <ac:spMk id="3" creationId="{00000000-0000-0000-0000-000000000000}"/>
          </ac:spMkLst>
        </pc:spChg>
      </pc:sldChg>
      <pc:sldChg chg="modSp mod">
        <pc:chgData name="Sharon Campbell" userId="73008391-b390-4ad0-a960-0cc8fbf2fec9" providerId="ADAL" clId="{7D81EBDF-1E2B-4ABC-B490-4E16E67A3728}" dt="2022-12-24T23:02:52.769" v="30" actId="20577"/>
        <pc:sldMkLst>
          <pc:docMk/>
          <pc:sldMk cId="3901002232" sldId="11467"/>
        </pc:sldMkLst>
        <pc:spChg chg="mod">
          <ac:chgData name="Sharon Campbell" userId="73008391-b390-4ad0-a960-0cc8fbf2fec9" providerId="ADAL" clId="{7D81EBDF-1E2B-4ABC-B490-4E16E67A3728}" dt="2022-12-24T23:02:52.769" v="30" actId="20577"/>
          <ac:spMkLst>
            <pc:docMk/>
            <pc:sldMk cId="3901002232" sldId="11467"/>
            <ac:spMk id="3" creationId="{00000000-0000-0000-0000-000000000000}"/>
          </ac:spMkLst>
        </pc:spChg>
      </pc:sldChg>
      <pc:sldChg chg="modSp mod">
        <pc:chgData name="Sharon Campbell" userId="73008391-b390-4ad0-a960-0cc8fbf2fec9" providerId="ADAL" clId="{7D81EBDF-1E2B-4ABC-B490-4E16E67A3728}" dt="2022-12-24T23:06:09.901" v="41" actId="20577"/>
        <pc:sldMkLst>
          <pc:docMk/>
          <pc:sldMk cId="1331195596" sldId="11468"/>
        </pc:sldMkLst>
        <pc:spChg chg="mod">
          <ac:chgData name="Sharon Campbell" userId="73008391-b390-4ad0-a960-0cc8fbf2fec9" providerId="ADAL" clId="{7D81EBDF-1E2B-4ABC-B490-4E16E67A3728}" dt="2022-12-24T23:06:09.901" v="41" actId="20577"/>
          <ac:spMkLst>
            <pc:docMk/>
            <pc:sldMk cId="1331195596" sldId="11468"/>
            <ac:spMk id="3" creationId="{00000000-0000-0000-0000-000000000000}"/>
          </ac:spMkLst>
        </pc:spChg>
      </pc:sldChg>
      <pc:sldChg chg="modSp mod">
        <pc:chgData name="Sharon Campbell" userId="73008391-b390-4ad0-a960-0cc8fbf2fec9" providerId="ADAL" clId="{7D81EBDF-1E2B-4ABC-B490-4E16E67A3728}" dt="2022-12-24T23:07:41.810" v="47"/>
        <pc:sldMkLst>
          <pc:docMk/>
          <pc:sldMk cId="3223240813" sldId="11474"/>
        </pc:sldMkLst>
        <pc:spChg chg="mod">
          <ac:chgData name="Sharon Campbell" userId="73008391-b390-4ad0-a960-0cc8fbf2fec9" providerId="ADAL" clId="{7D81EBDF-1E2B-4ABC-B490-4E16E67A3728}" dt="2022-12-24T23:07:41.810" v="47"/>
          <ac:spMkLst>
            <pc:docMk/>
            <pc:sldMk cId="3223240813" sldId="11474"/>
            <ac:spMk id="3" creationId="{00000000-0000-0000-0000-000000000000}"/>
          </ac:spMkLst>
        </pc:spChg>
      </pc:sldChg>
      <pc:sldChg chg="modSp mod">
        <pc:chgData name="Sharon Campbell" userId="73008391-b390-4ad0-a960-0cc8fbf2fec9" providerId="ADAL" clId="{7D81EBDF-1E2B-4ABC-B490-4E16E67A3728}" dt="2022-12-25T00:18:26.967" v="237" actId="20577"/>
        <pc:sldMkLst>
          <pc:docMk/>
          <pc:sldMk cId="2237136956" sldId="11476"/>
        </pc:sldMkLst>
        <pc:spChg chg="mod">
          <ac:chgData name="Sharon Campbell" userId="73008391-b390-4ad0-a960-0cc8fbf2fec9" providerId="ADAL" clId="{7D81EBDF-1E2B-4ABC-B490-4E16E67A3728}" dt="2022-12-25T00:18:26.967" v="237" actId="20577"/>
          <ac:spMkLst>
            <pc:docMk/>
            <pc:sldMk cId="2237136956" sldId="11476"/>
            <ac:spMk id="3" creationId="{00000000-0000-0000-0000-000000000000}"/>
          </ac:spMkLst>
        </pc:spChg>
      </pc:sldChg>
      <pc:sldChg chg="modSp mod">
        <pc:chgData name="Sharon Campbell" userId="73008391-b390-4ad0-a960-0cc8fbf2fec9" providerId="ADAL" clId="{7D81EBDF-1E2B-4ABC-B490-4E16E67A3728}" dt="2022-12-24T23:34:47.911" v="154" actId="113"/>
        <pc:sldMkLst>
          <pc:docMk/>
          <pc:sldMk cId="861710373" sldId="11477"/>
        </pc:sldMkLst>
        <pc:spChg chg="mod">
          <ac:chgData name="Sharon Campbell" userId="73008391-b390-4ad0-a960-0cc8fbf2fec9" providerId="ADAL" clId="{7D81EBDF-1E2B-4ABC-B490-4E16E67A3728}" dt="2022-12-24T23:34:47.911" v="154" actId="113"/>
          <ac:spMkLst>
            <pc:docMk/>
            <pc:sldMk cId="861710373" sldId="11477"/>
            <ac:spMk id="3" creationId="{00000000-0000-0000-0000-000000000000}"/>
          </ac:spMkLst>
        </pc:spChg>
      </pc:sldChg>
      <pc:sldChg chg="modSp mod">
        <pc:chgData name="Sharon Campbell" userId="73008391-b390-4ad0-a960-0cc8fbf2fec9" providerId="ADAL" clId="{7D81EBDF-1E2B-4ABC-B490-4E16E67A3728}" dt="2022-12-24T23:10:28.884" v="79" actId="20577"/>
        <pc:sldMkLst>
          <pc:docMk/>
          <pc:sldMk cId="1227964381" sldId="11478"/>
        </pc:sldMkLst>
        <pc:spChg chg="mod">
          <ac:chgData name="Sharon Campbell" userId="73008391-b390-4ad0-a960-0cc8fbf2fec9" providerId="ADAL" clId="{7D81EBDF-1E2B-4ABC-B490-4E16E67A3728}" dt="2022-12-24T23:10:28.884" v="79" actId="20577"/>
          <ac:spMkLst>
            <pc:docMk/>
            <pc:sldMk cId="1227964381" sldId="11478"/>
            <ac:spMk id="3" creationId="{00000000-0000-0000-0000-000000000000}"/>
          </ac:spMkLst>
        </pc:spChg>
      </pc:sldChg>
      <pc:sldChg chg="modSp mod">
        <pc:chgData name="Sharon Campbell" userId="73008391-b390-4ad0-a960-0cc8fbf2fec9" providerId="ADAL" clId="{7D81EBDF-1E2B-4ABC-B490-4E16E67A3728}" dt="2022-12-24T23:35:22.280" v="158" actId="20577"/>
        <pc:sldMkLst>
          <pc:docMk/>
          <pc:sldMk cId="1522193483" sldId="11479"/>
        </pc:sldMkLst>
        <pc:spChg chg="mod">
          <ac:chgData name="Sharon Campbell" userId="73008391-b390-4ad0-a960-0cc8fbf2fec9" providerId="ADAL" clId="{7D81EBDF-1E2B-4ABC-B490-4E16E67A3728}" dt="2022-12-24T23:35:22.280" v="158" actId="20577"/>
          <ac:spMkLst>
            <pc:docMk/>
            <pc:sldMk cId="1522193483" sldId="11479"/>
            <ac:spMk id="3" creationId="{00000000-0000-0000-0000-000000000000}"/>
          </ac:spMkLst>
        </pc:spChg>
      </pc:sldChg>
      <pc:sldChg chg="modSp mod">
        <pc:chgData name="Sharon Campbell" userId="73008391-b390-4ad0-a960-0cc8fbf2fec9" providerId="ADAL" clId="{7D81EBDF-1E2B-4ABC-B490-4E16E67A3728}" dt="2022-12-24T23:25:42.240" v="152" actId="20577"/>
        <pc:sldMkLst>
          <pc:docMk/>
          <pc:sldMk cId="38983697" sldId="11481"/>
        </pc:sldMkLst>
        <pc:spChg chg="mod">
          <ac:chgData name="Sharon Campbell" userId="73008391-b390-4ad0-a960-0cc8fbf2fec9" providerId="ADAL" clId="{7D81EBDF-1E2B-4ABC-B490-4E16E67A3728}" dt="2022-12-24T23:25:42.240" v="152" actId="20577"/>
          <ac:spMkLst>
            <pc:docMk/>
            <pc:sldMk cId="38983697" sldId="11481"/>
            <ac:spMk id="3" creationId="{00000000-0000-0000-0000-000000000000}"/>
          </ac:spMkLst>
        </pc:spChg>
      </pc:sldChg>
      <pc:sldChg chg="modSp mod">
        <pc:chgData name="Sharon Campbell" userId="73008391-b390-4ad0-a960-0cc8fbf2fec9" providerId="ADAL" clId="{7D81EBDF-1E2B-4ABC-B490-4E16E67A3728}" dt="2022-12-24T23:36:01.467" v="159" actId="20577"/>
        <pc:sldMkLst>
          <pc:docMk/>
          <pc:sldMk cId="1271447014" sldId="11482"/>
        </pc:sldMkLst>
        <pc:spChg chg="mod">
          <ac:chgData name="Sharon Campbell" userId="73008391-b390-4ad0-a960-0cc8fbf2fec9" providerId="ADAL" clId="{7D81EBDF-1E2B-4ABC-B490-4E16E67A3728}" dt="2022-12-24T23:36:01.467" v="159" actId="20577"/>
          <ac:spMkLst>
            <pc:docMk/>
            <pc:sldMk cId="1271447014" sldId="11482"/>
            <ac:spMk id="3" creationId="{00000000-0000-0000-0000-000000000000}"/>
          </ac:spMkLst>
        </pc:spChg>
      </pc:sldChg>
      <pc:sldChg chg="modSp">
        <pc:chgData name="Sharon Campbell" userId="73008391-b390-4ad0-a960-0cc8fbf2fec9" providerId="ADAL" clId="{7D81EBDF-1E2B-4ABC-B490-4E16E67A3728}" dt="2022-12-24T23:12:13.694" v="88"/>
        <pc:sldMkLst>
          <pc:docMk/>
          <pc:sldMk cId="3186347637" sldId="11485"/>
        </pc:sldMkLst>
        <pc:spChg chg="mod">
          <ac:chgData name="Sharon Campbell" userId="73008391-b390-4ad0-a960-0cc8fbf2fec9" providerId="ADAL" clId="{7D81EBDF-1E2B-4ABC-B490-4E16E67A3728}" dt="2022-12-24T23:12:13.694" v="88"/>
          <ac:spMkLst>
            <pc:docMk/>
            <pc:sldMk cId="3186347637" sldId="11485"/>
            <ac:spMk id="3" creationId="{00000000-0000-0000-0000-000000000000}"/>
          </ac:spMkLst>
        </pc:spChg>
      </pc:sldChg>
      <pc:sldChg chg="modSp mod">
        <pc:chgData name="Sharon Campbell" userId="73008391-b390-4ad0-a960-0cc8fbf2fec9" providerId="ADAL" clId="{7D81EBDF-1E2B-4ABC-B490-4E16E67A3728}" dt="2022-12-24T23:12:55.917" v="92" actId="20577"/>
        <pc:sldMkLst>
          <pc:docMk/>
          <pc:sldMk cId="320997594" sldId="11487"/>
        </pc:sldMkLst>
        <pc:spChg chg="mod">
          <ac:chgData name="Sharon Campbell" userId="73008391-b390-4ad0-a960-0cc8fbf2fec9" providerId="ADAL" clId="{7D81EBDF-1E2B-4ABC-B490-4E16E67A3728}" dt="2022-12-24T23:12:55.917" v="92" actId="20577"/>
          <ac:spMkLst>
            <pc:docMk/>
            <pc:sldMk cId="320997594" sldId="11487"/>
            <ac:spMk id="3" creationId="{00000000-0000-0000-0000-000000000000}"/>
          </ac:spMkLst>
        </pc:spChg>
      </pc:sldChg>
      <pc:sldChg chg="modSp mod">
        <pc:chgData name="Sharon Campbell" userId="73008391-b390-4ad0-a960-0cc8fbf2fec9" providerId="ADAL" clId="{7D81EBDF-1E2B-4ABC-B490-4E16E67A3728}" dt="2022-12-24T23:13:45.296" v="104" actId="20577"/>
        <pc:sldMkLst>
          <pc:docMk/>
          <pc:sldMk cId="804454886" sldId="11489"/>
        </pc:sldMkLst>
        <pc:spChg chg="mod">
          <ac:chgData name="Sharon Campbell" userId="73008391-b390-4ad0-a960-0cc8fbf2fec9" providerId="ADAL" clId="{7D81EBDF-1E2B-4ABC-B490-4E16E67A3728}" dt="2022-12-24T23:13:45.296" v="104" actId="20577"/>
          <ac:spMkLst>
            <pc:docMk/>
            <pc:sldMk cId="804454886" sldId="11489"/>
            <ac:spMk id="3" creationId="{00000000-0000-0000-0000-000000000000}"/>
          </ac:spMkLst>
        </pc:spChg>
      </pc:sldChg>
      <pc:sldChg chg="modSp mod">
        <pc:chgData name="Sharon Campbell" userId="73008391-b390-4ad0-a960-0cc8fbf2fec9" providerId="ADAL" clId="{7D81EBDF-1E2B-4ABC-B490-4E16E67A3728}" dt="2022-12-25T00:05:36.154" v="233" actId="255"/>
        <pc:sldMkLst>
          <pc:docMk/>
          <pc:sldMk cId="1979147057" sldId="11491"/>
        </pc:sldMkLst>
        <pc:spChg chg="mod">
          <ac:chgData name="Sharon Campbell" userId="73008391-b390-4ad0-a960-0cc8fbf2fec9" providerId="ADAL" clId="{7D81EBDF-1E2B-4ABC-B490-4E16E67A3728}" dt="2022-12-25T00:05:36.154" v="233" actId="255"/>
          <ac:spMkLst>
            <pc:docMk/>
            <pc:sldMk cId="1979147057" sldId="11491"/>
            <ac:spMk id="3" creationId="{00000000-0000-0000-0000-000000000000}"/>
          </ac:spMkLst>
        </pc:spChg>
      </pc:sldChg>
      <pc:sldChg chg="modSp mod">
        <pc:chgData name="Sharon Campbell" userId="73008391-b390-4ad0-a960-0cc8fbf2fec9" providerId="ADAL" clId="{7D81EBDF-1E2B-4ABC-B490-4E16E67A3728}" dt="2022-12-25T00:02:06.131" v="206" actId="20577"/>
        <pc:sldMkLst>
          <pc:docMk/>
          <pc:sldMk cId="315542555" sldId="11492"/>
        </pc:sldMkLst>
        <pc:spChg chg="mod">
          <ac:chgData name="Sharon Campbell" userId="73008391-b390-4ad0-a960-0cc8fbf2fec9" providerId="ADAL" clId="{7D81EBDF-1E2B-4ABC-B490-4E16E67A3728}" dt="2022-12-25T00:02:06.131" v="206" actId="20577"/>
          <ac:spMkLst>
            <pc:docMk/>
            <pc:sldMk cId="315542555" sldId="11492"/>
            <ac:spMk id="3" creationId="{00000000-0000-0000-0000-000000000000}"/>
          </ac:spMkLst>
        </pc:spChg>
      </pc:sldChg>
      <pc:sldChg chg="modSp del mod">
        <pc:chgData name="Sharon Campbell" userId="73008391-b390-4ad0-a960-0cc8fbf2fec9" providerId="ADAL" clId="{7D81EBDF-1E2B-4ABC-B490-4E16E67A3728}" dt="2022-12-25T00:17:48.437" v="234" actId="2696"/>
        <pc:sldMkLst>
          <pc:docMk/>
          <pc:sldMk cId="501806480" sldId="11493"/>
        </pc:sldMkLst>
        <pc:spChg chg="mod">
          <ac:chgData name="Sharon Campbell" userId="73008391-b390-4ad0-a960-0cc8fbf2fec9" providerId="ADAL" clId="{7D81EBDF-1E2B-4ABC-B490-4E16E67A3728}" dt="2022-12-25T00:01:08.827" v="194" actId="27636"/>
          <ac:spMkLst>
            <pc:docMk/>
            <pc:sldMk cId="501806480" sldId="11493"/>
            <ac:spMk id="3" creationId="{00000000-0000-0000-0000-000000000000}"/>
          </ac:spMkLst>
        </pc:spChg>
      </pc:sldChg>
      <pc:sldChg chg="modSp mod">
        <pc:chgData name="Sharon Campbell" userId="73008391-b390-4ad0-a960-0cc8fbf2fec9" providerId="ADAL" clId="{7D81EBDF-1E2B-4ABC-B490-4E16E67A3728}" dt="2022-12-24T23:16:21.596" v="126" actId="20577"/>
        <pc:sldMkLst>
          <pc:docMk/>
          <pc:sldMk cId="2642772186" sldId="11494"/>
        </pc:sldMkLst>
        <pc:spChg chg="mod">
          <ac:chgData name="Sharon Campbell" userId="73008391-b390-4ad0-a960-0cc8fbf2fec9" providerId="ADAL" clId="{7D81EBDF-1E2B-4ABC-B490-4E16E67A3728}" dt="2022-12-24T23:16:21.596" v="126" actId="20577"/>
          <ac:spMkLst>
            <pc:docMk/>
            <pc:sldMk cId="2642772186" sldId="11494"/>
            <ac:spMk id="3" creationId="{00000000-0000-0000-0000-000000000000}"/>
          </ac:spMkLst>
        </pc:spChg>
      </pc:sldChg>
      <pc:sldChg chg="modSp mod">
        <pc:chgData name="Sharon Campbell" userId="73008391-b390-4ad0-a960-0cc8fbf2fec9" providerId="ADAL" clId="{7D81EBDF-1E2B-4ABC-B490-4E16E67A3728}" dt="2022-12-24T23:16:40.405" v="127" actId="20577"/>
        <pc:sldMkLst>
          <pc:docMk/>
          <pc:sldMk cId="3491098076" sldId="11497"/>
        </pc:sldMkLst>
        <pc:spChg chg="mod">
          <ac:chgData name="Sharon Campbell" userId="73008391-b390-4ad0-a960-0cc8fbf2fec9" providerId="ADAL" clId="{7D81EBDF-1E2B-4ABC-B490-4E16E67A3728}" dt="2022-12-24T23:16:40.405" v="127" actId="20577"/>
          <ac:spMkLst>
            <pc:docMk/>
            <pc:sldMk cId="3491098076" sldId="11497"/>
            <ac:spMk id="3" creationId="{00000000-0000-0000-0000-000000000000}"/>
          </ac:spMkLst>
        </pc:spChg>
      </pc:sldChg>
      <pc:sldChg chg="modSp mod">
        <pc:chgData name="Sharon Campbell" userId="73008391-b390-4ad0-a960-0cc8fbf2fec9" providerId="ADAL" clId="{7D81EBDF-1E2B-4ABC-B490-4E16E67A3728}" dt="2022-12-24T23:17:04.407" v="129" actId="20577"/>
        <pc:sldMkLst>
          <pc:docMk/>
          <pc:sldMk cId="3686008069" sldId="11499"/>
        </pc:sldMkLst>
        <pc:spChg chg="mod">
          <ac:chgData name="Sharon Campbell" userId="73008391-b390-4ad0-a960-0cc8fbf2fec9" providerId="ADAL" clId="{7D81EBDF-1E2B-4ABC-B490-4E16E67A3728}" dt="2022-12-24T23:17:04.407" v="129" actId="20577"/>
          <ac:spMkLst>
            <pc:docMk/>
            <pc:sldMk cId="3686008069" sldId="11499"/>
            <ac:spMk id="3" creationId="{00000000-0000-0000-0000-000000000000}"/>
          </ac:spMkLst>
        </pc:spChg>
      </pc:sldChg>
      <pc:sldChg chg="modSp mod">
        <pc:chgData name="Sharon Campbell" userId="73008391-b390-4ad0-a960-0cc8fbf2fec9" providerId="ADAL" clId="{7D81EBDF-1E2B-4ABC-B490-4E16E67A3728}" dt="2022-12-24T23:17:45.760" v="135" actId="20577"/>
        <pc:sldMkLst>
          <pc:docMk/>
          <pc:sldMk cId="2868015121" sldId="11500"/>
        </pc:sldMkLst>
        <pc:spChg chg="mod">
          <ac:chgData name="Sharon Campbell" userId="73008391-b390-4ad0-a960-0cc8fbf2fec9" providerId="ADAL" clId="{7D81EBDF-1E2B-4ABC-B490-4E16E67A3728}" dt="2022-12-24T23:17:45.760" v="135" actId="20577"/>
          <ac:spMkLst>
            <pc:docMk/>
            <pc:sldMk cId="2868015121" sldId="11500"/>
            <ac:spMk id="3" creationId="{00000000-0000-0000-0000-000000000000}"/>
          </ac:spMkLst>
        </pc:spChg>
      </pc:sldChg>
      <pc:sldChg chg="modSp mod">
        <pc:chgData name="Sharon Campbell" userId="73008391-b390-4ad0-a960-0cc8fbf2fec9" providerId="ADAL" clId="{7D81EBDF-1E2B-4ABC-B490-4E16E67A3728}" dt="2022-12-24T23:38:13.849" v="160" actId="20577"/>
        <pc:sldMkLst>
          <pc:docMk/>
          <pc:sldMk cId="2420816391" sldId="11506"/>
        </pc:sldMkLst>
        <pc:spChg chg="mod">
          <ac:chgData name="Sharon Campbell" userId="73008391-b390-4ad0-a960-0cc8fbf2fec9" providerId="ADAL" clId="{7D81EBDF-1E2B-4ABC-B490-4E16E67A3728}" dt="2022-12-24T23:38:13.849" v="160" actId="20577"/>
          <ac:spMkLst>
            <pc:docMk/>
            <pc:sldMk cId="2420816391" sldId="11506"/>
            <ac:spMk id="3" creationId="{00000000-0000-0000-0000-000000000000}"/>
          </ac:spMkLst>
        </pc:spChg>
      </pc:sldChg>
      <pc:sldChg chg="modSp mod">
        <pc:chgData name="Sharon Campbell" userId="73008391-b390-4ad0-a960-0cc8fbf2fec9" providerId="ADAL" clId="{7D81EBDF-1E2B-4ABC-B490-4E16E67A3728}" dt="2022-12-24T23:22:27.418" v="150" actId="20577"/>
        <pc:sldMkLst>
          <pc:docMk/>
          <pc:sldMk cId="2326253039" sldId="11508"/>
        </pc:sldMkLst>
        <pc:spChg chg="mod">
          <ac:chgData name="Sharon Campbell" userId="73008391-b390-4ad0-a960-0cc8fbf2fec9" providerId="ADAL" clId="{7D81EBDF-1E2B-4ABC-B490-4E16E67A3728}" dt="2022-12-24T23:22:27.418" v="150" actId="20577"/>
          <ac:spMkLst>
            <pc:docMk/>
            <pc:sldMk cId="2326253039" sldId="11508"/>
            <ac:spMk id="3" creationId="{00000000-0000-0000-0000-000000000000}"/>
          </ac:spMkLst>
        </pc:spChg>
      </pc:sldChg>
      <pc:sldChg chg="modSp mod">
        <pc:chgData name="Sharon Campbell" userId="73008391-b390-4ad0-a960-0cc8fbf2fec9" providerId="ADAL" clId="{7D81EBDF-1E2B-4ABC-B490-4E16E67A3728}" dt="2022-12-24T23:40:36.380" v="162" actId="113"/>
        <pc:sldMkLst>
          <pc:docMk/>
          <pc:sldMk cId="2015639730" sldId="11509"/>
        </pc:sldMkLst>
        <pc:spChg chg="mod">
          <ac:chgData name="Sharon Campbell" userId="73008391-b390-4ad0-a960-0cc8fbf2fec9" providerId="ADAL" clId="{7D81EBDF-1E2B-4ABC-B490-4E16E67A3728}" dt="2022-12-24T23:40:36.380" v="162" actId="113"/>
          <ac:spMkLst>
            <pc:docMk/>
            <pc:sldMk cId="2015639730" sldId="1150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12/24/2022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64959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2249457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117583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24205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507951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93032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10281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28293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93152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2557749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85344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105582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8634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743902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380738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1852657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970638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802457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144034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054951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283169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355096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476414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44395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932050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237554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581350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735778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29526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903298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174798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4061273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104378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236899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770599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1660907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4272578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675495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89372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4860746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768901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1224906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116228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1254345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61797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9968756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12/24/2022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12/24/2022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12/24/2022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12/24/2022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12/24/2022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12/24/2022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12/24/2022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12/24/2022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12/24/2022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12/24/2022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12/24/2022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12/24/2022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18:1-17</a:t>
            </a:r>
          </a:p>
          <a:p>
            <a:pPr algn="ctr">
              <a:buNone/>
            </a:pPr>
            <a:r>
              <a:rPr lang="en-US" sz="4000" b="1" dirty="0">
                <a:solidFill>
                  <a:schemeClr val="bg1"/>
                </a:solidFill>
              </a:rPr>
              <a:t>Prayers That Get Results</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Prayer is essential in the life of a Believer. Prayer is how we communicate in our Supernatural relationship with our Heavenly Father.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408" y="451105"/>
            <a:ext cx="7888224" cy="4063746"/>
          </a:xfrm>
        </p:spPr>
        <p:txBody>
          <a:bodyPr>
            <a:normAutofit fontScale="77500" lnSpcReduction="20000"/>
          </a:bodyPr>
          <a:lstStyle/>
          <a:p>
            <a:pPr marL="0" indent="0" algn="ctr">
              <a:buNone/>
            </a:pPr>
            <a:r>
              <a:rPr lang="en-US" sz="4000" dirty="0">
                <a:solidFill>
                  <a:schemeClr val="bg1"/>
                </a:solidFill>
              </a:rPr>
              <a:t>Do you ever wonder if your prayers are effective? </a:t>
            </a:r>
          </a:p>
          <a:p>
            <a:pPr marL="0" indent="0" algn="ctr">
              <a:buNone/>
            </a:pPr>
            <a:r>
              <a:rPr lang="en-US" sz="4000" dirty="0">
                <a:solidFill>
                  <a:schemeClr val="bg1"/>
                </a:solidFill>
              </a:rPr>
              <a:t>Are you getting the kind of results you want when you pray? </a:t>
            </a:r>
          </a:p>
          <a:p>
            <a:pPr marL="0" indent="0" algn="ctr">
              <a:buNone/>
            </a:pPr>
            <a:r>
              <a:rPr lang="en-US" sz="4000" dirty="0">
                <a:solidFill>
                  <a:schemeClr val="bg1"/>
                </a:solidFill>
              </a:rPr>
              <a:t>Do you pray for results? </a:t>
            </a:r>
          </a:p>
          <a:p>
            <a:pPr marL="0" indent="0" algn="ctr">
              <a:buNone/>
            </a:pPr>
            <a:r>
              <a:rPr lang="en-US" sz="4000" dirty="0">
                <a:solidFill>
                  <a:schemeClr val="bg1"/>
                </a:solidFill>
              </a:rPr>
              <a:t>Do you ever wonder if your prayers are being heard? </a:t>
            </a:r>
          </a:p>
          <a:p>
            <a:pPr marL="0" indent="0" algn="ctr">
              <a:buNone/>
            </a:pPr>
            <a:r>
              <a:rPr lang="en-US" sz="4000" dirty="0">
                <a:solidFill>
                  <a:schemeClr val="bg1"/>
                </a:solidFill>
              </a:rPr>
              <a:t>Do you sometimes feel your prayers are not working?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You are not alone.</a:t>
            </a:r>
          </a:p>
          <a:p>
            <a:pPr marL="0" indent="0" algn="ctr">
              <a:buNone/>
            </a:pPr>
            <a:r>
              <a:rPr lang="en-US" sz="4000" dirty="0">
                <a:solidFill>
                  <a:schemeClr val="bg1"/>
                </a:solidFill>
              </a:rPr>
              <a:t>In this portion of Luke, Yeshua tells two parables and shares a life lesson to inspire His Disciples and us on the importance of an active, unrelenting prayer life that gets results.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650" dirty="0">
                <a:solidFill>
                  <a:schemeClr val="bg1"/>
                </a:solidFill>
              </a:rPr>
              <a:t>In life, we will face many challenges, disappointments, obstacles, problems, resistance, trouble, etc. </a:t>
            </a:r>
          </a:p>
          <a:p>
            <a:pPr marL="0" indent="0" algn="ctr">
              <a:buNone/>
            </a:pPr>
            <a:r>
              <a:rPr lang="en-US" sz="3650" dirty="0">
                <a:solidFill>
                  <a:schemeClr val="bg1"/>
                </a:solidFill>
              </a:rPr>
              <a:t>We get through one thing only to face another. We overcome one obstacle only to be confronted with another.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Job’s life lessons teach us:</a:t>
            </a:r>
          </a:p>
          <a:p>
            <a:pPr marL="0" indent="0" algn="ctr">
              <a:buNone/>
            </a:pPr>
            <a:r>
              <a:rPr lang="en-US" sz="4000" dirty="0">
                <a:solidFill>
                  <a:schemeClr val="bg1"/>
                </a:solidFill>
              </a:rPr>
              <a:t> </a:t>
            </a:r>
          </a:p>
          <a:p>
            <a:pPr marL="0" indent="0" algn="ctr">
              <a:buNone/>
            </a:pPr>
            <a:r>
              <a:rPr lang="en-US" sz="4000" baseline="30000" dirty="0">
                <a:solidFill>
                  <a:schemeClr val="bg1"/>
                </a:solidFill>
              </a:rPr>
              <a:t>Job 14:1</a:t>
            </a:r>
            <a:r>
              <a:rPr lang="en-US" sz="4000" dirty="0">
                <a:solidFill>
                  <a:schemeClr val="bg1"/>
                </a:solidFill>
              </a:rPr>
              <a:t> Man </a:t>
            </a:r>
            <a:r>
              <a:rPr lang="en-US" sz="4000" i="1" dirty="0">
                <a:solidFill>
                  <a:schemeClr val="bg1"/>
                </a:solidFill>
              </a:rPr>
              <a:t>that is </a:t>
            </a:r>
            <a:r>
              <a:rPr lang="en-US" sz="4000" dirty="0">
                <a:solidFill>
                  <a:schemeClr val="bg1"/>
                </a:solidFill>
              </a:rPr>
              <a:t>born of a woman </a:t>
            </a:r>
            <a:r>
              <a:rPr lang="en-US" sz="4000" i="1" dirty="0">
                <a:solidFill>
                  <a:schemeClr val="bg1"/>
                </a:solidFill>
              </a:rPr>
              <a:t>is </a:t>
            </a:r>
            <a:r>
              <a:rPr lang="en-US" sz="4000" dirty="0">
                <a:solidFill>
                  <a:schemeClr val="bg1"/>
                </a:solidFill>
              </a:rPr>
              <a:t>of few days, and full of trouble.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We can argue and plead our case with man or with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Job 13:3</a:t>
            </a:r>
            <a:r>
              <a:rPr lang="en-US" sz="4000" dirty="0">
                <a:solidFill>
                  <a:schemeClr val="bg1"/>
                </a:solidFill>
              </a:rPr>
              <a:t> Surely I would speak to the Almighty, and I desire to reason with God.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We must wait till our change comes!</a:t>
            </a:r>
          </a:p>
          <a:p>
            <a:pPr marL="0" indent="0" algn="ctr">
              <a:buNone/>
            </a:pPr>
            <a:r>
              <a:rPr lang="en-US" sz="4000" dirty="0">
                <a:solidFill>
                  <a:schemeClr val="bg1"/>
                </a:solidFill>
              </a:rPr>
              <a:t> </a:t>
            </a:r>
          </a:p>
          <a:p>
            <a:pPr marL="0" indent="0" algn="ctr">
              <a:buNone/>
            </a:pPr>
            <a:r>
              <a:rPr lang="en-US" sz="4000" baseline="30000" dirty="0">
                <a:solidFill>
                  <a:schemeClr val="bg1"/>
                </a:solidFill>
              </a:rPr>
              <a:t>Job 14:14</a:t>
            </a:r>
            <a:r>
              <a:rPr lang="en-US" sz="4000" dirty="0">
                <a:solidFill>
                  <a:schemeClr val="bg1"/>
                </a:solidFill>
              </a:rPr>
              <a:t> If a man die, shall he live </a:t>
            </a:r>
            <a:r>
              <a:rPr lang="en-US" sz="4000" i="1" dirty="0">
                <a:solidFill>
                  <a:schemeClr val="bg1"/>
                </a:solidFill>
              </a:rPr>
              <a:t>again? </a:t>
            </a:r>
            <a:r>
              <a:rPr lang="en-US" sz="4000" dirty="0">
                <a:solidFill>
                  <a:schemeClr val="bg1"/>
                </a:solidFill>
              </a:rPr>
              <a:t>all the days of my appointed time will I wait, till my change come.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18:1</a:t>
            </a:r>
            <a:r>
              <a:rPr lang="en-US" sz="4000" dirty="0">
                <a:solidFill>
                  <a:schemeClr val="bg1"/>
                </a:solidFill>
              </a:rPr>
              <a:t> And he </a:t>
            </a:r>
            <a:r>
              <a:rPr lang="en-US" sz="4000" b="1" u="sng" dirty="0">
                <a:solidFill>
                  <a:schemeClr val="bg1"/>
                </a:solidFill>
              </a:rPr>
              <a:t>spake a parable</a:t>
            </a:r>
            <a:r>
              <a:rPr lang="en-US" sz="4000" dirty="0">
                <a:solidFill>
                  <a:schemeClr val="bg1"/>
                </a:solidFill>
              </a:rPr>
              <a:t> unto them </a:t>
            </a:r>
            <a:r>
              <a:rPr lang="en-US" sz="4000" i="1" dirty="0">
                <a:solidFill>
                  <a:schemeClr val="bg1"/>
                </a:solidFill>
              </a:rPr>
              <a:t>to this end, </a:t>
            </a:r>
            <a:r>
              <a:rPr lang="en-US" sz="4000" u="sng" dirty="0">
                <a:solidFill>
                  <a:schemeClr val="bg1"/>
                </a:solidFill>
              </a:rPr>
              <a:t>that men ought always to pray, and not to f</a:t>
            </a:r>
            <a:r>
              <a:rPr lang="en-US" sz="4000" b="1" u="sng" dirty="0">
                <a:solidFill>
                  <a:schemeClr val="bg1"/>
                </a:solidFill>
              </a:rPr>
              <a:t>aint</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Parable – </a:t>
            </a:r>
            <a:r>
              <a:rPr lang="en-US" sz="4000" b="1" dirty="0">
                <a:solidFill>
                  <a:schemeClr val="bg1"/>
                </a:solidFill>
              </a:rPr>
              <a:t>3850 </a:t>
            </a:r>
            <a:r>
              <a:rPr lang="el-GR" sz="4000" b="1" dirty="0">
                <a:solidFill>
                  <a:schemeClr val="bg1"/>
                </a:solidFill>
              </a:rPr>
              <a:t>παραβολή </a:t>
            </a:r>
            <a:r>
              <a:rPr lang="en-US" sz="4000" dirty="0">
                <a:solidFill>
                  <a:schemeClr val="bg1"/>
                </a:solidFill>
              </a:rPr>
              <a:t>parabole {par-ab-ol-ay'} </a:t>
            </a:r>
          </a:p>
          <a:p>
            <a:pPr marL="0" indent="0" algn="ctr">
              <a:buNone/>
            </a:pPr>
            <a:r>
              <a:rPr lang="en-US" sz="4000" b="1" dirty="0">
                <a:solidFill>
                  <a:schemeClr val="bg1"/>
                </a:solidFill>
              </a:rPr>
              <a:t>Meaning:  </a:t>
            </a:r>
            <a:r>
              <a:rPr lang="en-US" sz="4000" dirty="0">
                <a:solidFill>
                  <a:schemeClr val="bg1"/>
                </a:solidFill>
              </a:rPr>
              <a:t>1) a placing of one thing by the side of another, juxtaposition, as of ships in battle 2) metaph. 2a) a comparing, comparison of one thing with another, likeness, similitude 2b) </a:t>
            </a:r>
            <a:r>
              <a:rPr lang="en-US" sz="4000" b="1" dirty="0">
                <a:solidFill>
                  <a:schemeClr val="bg1"/>
                </a:solidFill>
              </a:rPr>
              <a:t>an example by which a doctrine or precept is illustrated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2c) a narrative, </a:t>
            </a:r>
            <a:r>
              <a:rPr lang="en-US" sz="4000" b="1" u="sng" dirty="0">
                <a:solidFill>
                  <a:schemeClr val="bg1"/>
                </a:solidFill>
              </a:rPr>
              <a:t>fictitious</a:t>
            </a:r>
            <a:r>
              <a:rPr lang="en-US" sz="4000" dirty="0">
                <a:solidFill>
                  <a:schemeClr val="bg1"/>
                </a:solidFill>
              </a:rPr>
              <a:t> but agreeable to the laws and usages of human life, by which either the duties of men or the things of God, particularly the nature and history of God's kingdom are </a:t>
            </a:r>
            <a:r>
              <a:rPr lang="en-US" sz="4000" b="1" u="sng" dirty="0">
                <a:solidFill>
                  <a:schemeClr val="bg1"/>
                </a:solidFill>
              </a:rPr>
              <a:t>figuratively</a:t>
            </a:r>
            <a:r>
              <a:rPr lang="en-US" sz="4000" dirty="0">
                <a:solidFill>
                  <a:schemeClr val="bg1"/>
                </a:solidFill>
              </a:rPr>
              <a:t> portrayed 2d) </a:t>
            </a:r>
            <a:r>
              <a:rPr lang="en-US" sz="4000" u="sng" dirty="0">
                <a:solidFill>
                  <a:schemeClr val="bg1"/>
                </a:solidFill>
              </a:rPr>
              <a:t>a parable: an earthly story with a heavenly meaning</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3) a pithy and instructive saying, involving some likeness or comparison and having preceptive or admonitory force 3a) an aphorism, a maxim 4) a proverb 5) an act by which one exposes himself or his possessions to danger, a venture, a risk </a:t>
            </a:r>
          </a:p>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parable 46</a:t>
            </a:r>
            <a:r>
              <a:rPr lang="en-US" sz="4000" dirty="0">
                <a:solidFill>
                  <a:schemeClr val="bg1"/>
                </a:solidFill>
              </a:rPr>
              <a:t>, </a:t>
            </a:r>
            <a:r>
              <a:rPr lang="en-US" sz="4000" u="sng" dirty="0">
                <a:solidFill>
                  <a:schemeClr val="bg1"/>
                </a:solidFill>
              </a:rPr>
              <a:t>figure 2</a:t>
            </a:r>
            <a:r>
              <a:rPr lang="en-US" sz="4000" dirty="0">
                <a:solidFill>
                  <a:schemeClr val="bg1"/>
                </a:solidFill>
              </a:rPr>
              <a:t>, </a:t>
            </a:r>
            <a:r>
              <a:rPr lang="en-US" sz="4000" u="sng" dirty="0">
                <a:solidFill>
                  <a:schemeClr val="bg1"/>
                </a:solidFill>
              </a:rPr>
              <a:t>comparison 1</a:t>
            </a:r>
            <a:r>
              <a:rPr lang="en-US" sz="4000" dirty="0">
                <a:solidFill>
                  <a:schemeClr val="bg1"/>
                </a:solidFill>
              </a:rPr>
              <a:t>, </a:t>
            </a:r>
            <a:r>
              <a:rPr lang="en-US" sz="4000" u="sng" dirty="0">
                <a:solidFill>
                  <a:schemeClr val="bg1"/>
                </a:solidFill>
              </a:rPr>
              <a:t>proverb 1</a:t>
            </a:r>
            <a:r>
              <a:rPr lang="en-US" sz="4000" dirty="0">
                <a:solidFill>
                  <a:schemeClr val="bg1"/>
                </a:solidFill>
              </a:rPr>
              <a:t>; 50</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969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Preaching the parable puts the parable as the Lesson and the Lesson secondary. This makes the Lesson of less importance.</a:t>
            </a:r>
          </a:p>
          <a:p>
            <a:pPr marL="0" indent="0" algn="ctr">
              <a:buNone/>
            </a:pPr>
            <a:r>
              <a:rPr lang="en-US" sz="4000" dirty="0">
                <a:solidFill>
                  <a:schemeClr val="bg1"/>
                </a:solidFill>
              </a:rPr>
              <a:t> </a:t>
            </a:r>
          </a:p>
          <a:p>
            <a:pPr marL="0" indent="0" algn="ctr">
              <a:buNone/>
            </a:pPr>
            <a:r>
              <a:rPr lang="en-US" sz="4000" dirty="0">
                <a:solidFill>
                  <a:schemeClr val="bg1"/>
                </a:solidFill>
              </a:rPr>
              <a:t>The purpose of the parable was to emphasize the need for men to </a:t>
            </a:r>
            <a:r>
              <a:rPr lang="en-US" sz="4000" b="1" dirty="0">
                <a:solidFill>
                  <a:schemeClr val="bg1"/>
                </a:solidFill>
              </a:rPr>
              <a:t>always pray and not faint.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961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Faint – </a:t>
            </a:r>
            <a:r>
              <a:rPr lang="en-US" sz="4000" b="1" dirty="0">
                <a:solidFill>
                  <a:schemeClr val="bg1"/>
                </a:solidFill>
              </a:rPr>
              <a:t>1573 </a:t>
            </a:r>
            <a:r>
              <a:rPr lang="el-GR" sz="4000" b="1" dirty="0">
                <a:solidFill>
                  <a:schemeClr val="bg1"/>
                </a:solidFill>
              </a:rPr>
              <a:t>ἐκκακέω </a:t>
            </a:r>
            <a:r>
              <a:rPr lang="en-US" sz="4000" dirty="0">
                <a:solidFill>
                  <a:schemeClr val="bg1"/>
                </a:solidFill>
              </a:rPr>
              <a:t>ekkakeo {ek-kak-eh'-o} or </a:t>
            </a:r>
            <a:r>
              <a:rPr lang="el-GR" sz="4000" b="1" dirty="0">
                <a:solidFill>
                  <a:schemeClr val="bg1"/>
                </a:solidFill>
              </a:rPr>
              <a:t>ἐγκακέω </a:t>
            </a:r>
            <a:r>
              <a:rPr lang="en-US" sz="4000" dirty="0">
                <a:solidFill>
                  <a:schemeClr val="bg1"/>
                </a:solidFill>
              </a:rPr>
              <a:t>egkakeo {eng-kak-eh'-o} </a:t>
            </a:r>
          </a:p>
          <a:p>
            <a:pPr marL="0" indent="0" algn="ctr">
              <a:buNone/>
            </a:pPr>
            <a:r>
              <a:rPr lang="en-US" sz="4000" b="1" dirty="0">
                <a:solidFill>
                  <a:schemeClr val="bg1"/>
                </a:solidFill>
              </a:rPr>
              <a:t>Meaning:  </a:t>
            </a:r>
            <a:r>
              <a:rPr lang="en-US" sz="4000" dirty="0">
                <a:solidFill>
                  <a:schemeClr val="bg1"/>
                </a:solidFill>
              </a:rPr>
              <a:t>1) to be utterly spiritless, to be wearied out, exhausted </a:t>
            </a:r>
          </a:p>
          <a:p>
            <a:pPr marL="0" indent="0" algn="ctr">
              <a:buNone/>
            </a:pPr>
            <a:r>
              <a:rPr lang="en-US" sz="4000" b="1" dirty="0">
                <a:solidFill>
                  <a:schemeClr val="bg1"/>
                </a:solidFill>
              </a:rPr>
              <a:t>Usage:  </a:t>
            </a:r>
            <a:r>
              <a:rPr lang="en-US" sz="4000" dirty="0">
                <a:solidFill>
                  <a:schemeClr val="bg1"/>
                </a:solidFill>
              </a:rPr>
              <a:t>AV - faint 4, be weary 2; 6</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045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The enemy tries to wear us out.</a:t>
            </a:r>
          </a:p>
          <a:p>
            <a:pPr marL="0" indent="0" algn="ctr">
              <a:buNone/>
            </a:pPr>
            <a:endParaRPr lang="en-US" sz="4000" dirty="0">
              <a:solidFill>
                <a:schemeClr val="bg1"/>
              </a:solidFill>
            </a:endParaRPr>
          </a:p>
          <a:p>
            <a:pPr marL="0" indent="0" algn="ctr">
              <a:buNone/>
            </a:pPr>
            <a:r>
              <a:rPr lang="en-US" sz="4000" baseline="30000" dirty="0">
                <a:solidFill>
                  <a:schemeClr val="bg1"/>
                </a:solidFill>
              </a:rPr>
              <a:t>Da 7:25</a:t>
            </a:r>
            <a:r>
              <a:rPr lang="en-US" sz="4000" dirty="0">
                <a:solidFill>
                  <a:schemeClr val="bg1"/>
                </a:solidFill>
              </a:rPr>
              <a:t> And he shall speak </a:t>
            </a:r>
            <a:r>
              <a:rPr lang="en-US" sz="4000" i="1" dirty="0">
                <a:solidFill>
                  <a:schemeClr val="bg1"/>
                </a:solidFill>
              </a:rPr>
              <a:t>great </a:t>
            </a:r>
            <a:r>
              <a:rPr lang="en-US" sz="4000" dirty="0">
                <a:solidFill>
                  <a:schemeClr val="bg1"/>
                </a:solidFill>
              </a:rPr>
              <a:t>words against the most High, and shall wear out the saints of the most High, and think to change times and laws: and they shall be given into his hand until a time and times and the dividing of time.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0100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When we pray always, we keep the focus on YeHoVaH as our source. When we give up on praying, we lose focus of YeHoVaH as our source; and our problems, our needs, and others become our focus.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9356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Lesson is about praying to YeHoVaH always, in all circumstances, for all things. YeHoVaH will always be there to hear you when you call on Him and will render righteous judgment. </a:t>
            </a:r>
            <a:r>
              <a:rPr lang="en-US" sz="4000" b="1" dirty="0">
                <a:solidFill>
                  <a:schemeClr val="bg1"/>
                </a:solidFill>
              </a:rPr>
              <a:t>Therefore, pray without ceasing.</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119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18:2</a:t>
            </a:r>
            <a:r>
              <a:rPr lang="en-US" sz="4000" dirty="0">
                <a:solidFill>
                  <a:schemeClr val="bg1"/>
                </a:solidFill>
              </a:rPr>
              <a:t> Saying, There was in a city a judge, which </a:t>
            </a:r>
            <a:r>
              <a:rPr lang="en-US" sz="4000" b="1" dirty="0">
                <a:solidFill>
                  <a:schemeClr val="bg1"/>
                </a:solidFill>
              </a:rPr>
              <a:t>feared not God</a:t>
            </a:r>
            <a:r>
              <a:rPr lang="en-US" sz="4000" dirty="0">
                <a:solidFill>
                  <a:schemeClr val="bg1"/>
                </a:solidFill>
              </a:rPr>
              <a:t>, neither regarded man:  </a:t>
            </a:r>
          </a:p>
          <a:p>
            <a:pPr marL="0" indent="0" algn="ctr">
              <a:buNone/>
            </a:pPr>
            <a:r>
              <a:rPr lang="en-US" sz="4000" baseline="30000" dirty="0">
                <a:solidFill>
                  <a:schemeClr val="bg1"/>
                </a:solidFill>
              </a:rPr>
              <a:t>Lk 18:3</a:t>
            </a:r>
            <a:r>
              <a:rPr lang="en-US" sz="4000" dirty="0">
                <a:solidFill>
                  <a:schemeClr val="bg1"/>
                </a:solidFill>
              </a:rPr>
              <a:t> And there was a widow in that city; and she came unto him, saying, Avenge me of mine adversary.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9583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woman pleaded her case before a man who had no regard for her or her issues.</a:t>
            </a:r>
          </a:p>
          <a:p>
            <a:pPr marL="0" indent="0" algn="ctr">
              <a:buNone/>
            </a:pPr>
            <a:r>
              <a:rPr lang="en-US" sz="4000" dirty="0">
                <a:solidFill>
                  <a:schemeClr val="bg1"/>
                </a:solidFill>
              </a:rPr>
              <a:t> </a:t>
            </a:r>
          </a:p>
          <a:p>
            <a:pPr marL="0" indent="0" algn="ctr">
              <a:buNone/>
            </a:pPr>
            <a:r>
              <a:rPr lang="en-US" sz="4000" baseline="30000" dirty="0">
                <a:solidFill>
                  <a:schemeClr val="bg1"/>
                </a:solidFill>
              </a:rPr>
              <a:t>Lk 18:4</a:t>
            </a:r>
            <a:r>
              <a:rPr lang="en-US" sz="4000" dirty="0">
                <a:solidFill>
                  <a:schemeClr val="bg1"/>
                </a:solidFill>
              </a:rPr>
              <a:t> And he would not for a while: but afterward he said within himself, Though I fear not God, nor regard man;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669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woman was persistent and would not faint or give up until she got justice.</a:t>
            </a:r>
          </a:p>
          <a:p>
            <a:pPr marL="0" indent="0" algn="ctr">
              <a:buNone/>
            </a:pPr>
            <a:r>
              <a:rPr lang="en-US" sz="4000" dirty="0">
                <a:solidFill>
                  <a:schemeClr val="bg1"/>
                </a:solidFill>
              </a:rPr>
              <a:t> </a:t>
            </a:r>
          </a:p>
          <a:p>
            <a:pPr marL="0" indent="0" algn="ctr">
              <a:buNone/>
            </a:pPr>
            <a:r>
              <a:rPr lang="en-US" sz="4000" baseline="30000" dirty="0">
                <a:solidFill>
                  <a:schemeClr val="bg1"/>
                </a:solidFill>
              </a:rPr>
              <a:t>Lk 18:5</a:t>
            </a:r>
            <a:r>
              <a:rPr lang="en-US" sz="4000" dirty="0">
                <a:solidFill>
                  <a:schemeClr val="bg1"/>
                </a:solidFill>
              </a:rPr>
              <a:t> Yet because this widow troubleth me, I will avenge her, lest by her continual coming she </a:t>
            </a:r>
            <a:r>
              <a:rPr lang="en-US" sz="4000" b="1" u="sng" dirty="0">
                <a:solidFill>
                  <a:schemeClr val="bg1"/>
                </a:solidFill>
              </a:rPr>
              <a:t>weary</a:t>
            </a:r>
            <a:r>
              <a:rPr lang="en-US" sz="4000" dirty="0">
                <a:solidFill>
                  <a:schemeClr val="bg1"/>
                </a:solidFill>
              </a:rPr>
              <a:t> me.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422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Luke 18:1-17</a:t>
            </a:r>
          </a:p>
          <a:p>
            <a:pPr algn="ctr">
              <a:buNone/>
            </a:pPr>
            <a:r>
              <a:rPr lang="en-US" sz="4400" b="1" dirty="0">
                <a:solidFill>
                  <a:schemeClr val="bg1"/>
                </a:solidFill>
              </a:rPr>
              <a:t>Prayers That Get Results</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Weary – </a:t>
            </a:r>
            <a:r>
              <a:rPr lang="en-US" sz="4000" b="1" dirty="0">
                <a:solidFill>
                  <a:schemeClr val="bg1"/>
                </a:solidFill>
              </a:rPr>
              <a:t>5299 </a:t>
            </a:r>
            <a:r>
              <a:rPr lang="el-GR" sz="4000" b="1" dirty="0">
                <a:solidFill>
                  <a:schemeClr val="bg1"/>
                </a:solidFill>
              </a:rPr>
              <a:t>ὑπωπιάζω </a:t>
            </a:r>
            <a:r>
              <a:rPr lang="en-US" sz="4000" dirty="0">
                <a:solidFill>
                  <a:schemeClr val="bg1"/>
                </a:solidFill>
              </a:rPr>
              <a:t>hupopiazo {hoop-o-pee-ad'-zo} </a:t>
            </a:r>
            <a:r>
              <a:rPr lang="en-US" sz="4000" b="1" dirty="0">
                <a:solidFill>
                  <a:schemeClr val="bg1"/>
                </a:solidFill>
              </a:rPr>
              <a:t>Meaning:  </a:t>
            </a:r>
            <a:r>
              <a:rPr lang="en-US" sz="4000" dirty="0">
                <a:solidFill>
                  <a:schemeClr val="bg1"/>
                </a:solidFill>
              </a:rPr>
              <a:t>1) to beat black and blue, to smite so as to cause bruises and livid spots 1a) like a boxer one buffets his body, handle it roughly, discipline by hardships 2) metaph. 2a) to give one intolerable annoyance 2a1) beat one out, wear one out 2b) by entreaties</a:t>
            </a:r>
          </a:p>
          <a:p>
            <a:pPr marL="0" indent="0" algn="ctr">
              <a:buNone/>
            </a:pPr>
            <a:r>
              <a:rPr lang="en-US" sz="4000" b="1" dirty="0">
                <a:solidFill>
                  <a:schemeClr val="bg1"/>
                </a:solidFill>
              </a:rPr>
              <a:t>Usage:  </a:t>
            </a:r>
            <a:r>
              <a:rPr lang="en-US" sz="4000" dirty="0">
                <a:solidFill>
                  <a:schemeClr val="bg1"/>
                </a:solidFill>
              </a:rPr>
              <a:t>AV - weary 1, keep under 1; 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978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18:6</a:t>
            </a:r>
            <a:r>
              <a:rPr lang="en-US" sz="4000" dirty="0">
                <a:solidFill>
                  <a:schemeClr val="bg1"/>
                </a:solidFill>
              </a:rPr>
              <a:t> And the Lord said, Hear what the unjust judge saith. </a:t>
            </a:r>
          </a:p>
          <a:p>
            <a:pPr marL="0" indent="0" algn="ctr">
              <a:buNone/>
            </a:pPr>
            <a:r>
              <a:rPr lang="en-US" sz="4000" dirty="0">
                <a:solidFill>
                  <a:schemeClr val="bg1"/>
                </a:solidFill>
              </a:rPr>
              <a:t> </a:t>
            </a:r>
          </a:p>
          <a:p>
            <a:pPr marL="0" indent="0" algn="ctr">
              <a:buNone/>
            </a:pPr>
            <a:r>
              <a:rPr lang="en-US" sz="4000" dirty="0">
                <a:solidFill>
                  <a:schemeClr val="bg1"/>
                </a:solidFill>
              </a:rPr>
              <a:t>The unjust judge felt the woman troubled him and said the woman’s continual coming wearied him.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006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is saying sometimes we have to trouble YeHoVaH with our prayers. We must pray and pray and pray until YeHoVaH answer us.</a:t>
            </a:r>
          </a:p>
          <a:p>
            <a:pPr marL="0" indent="0" algn="ctr">
              <a:buNone/>
            </a:pPr>
            <a:r>
              <a:rPr lang="en-US" sz="4000" dirty="0">
                <a:solidFill>
                  <a:schemeClr val="bg1"/>
                </a:solidFill>
              </a:rPr>
              <a:t> </a:t>
            </a:r>
          </a:p>
          <a:p>
            <a:pPr marL="0" indent="0" algn="ctr">
              <a:buNone/>
            </a:pPr>
            <a:r>
              <a:rPr lang="en-US" sz="4000" dirty="0">
                <a:solidFill>
                  <a:schemeClr val="bg1"/>
                </a:solidFill>
              </a:rPr>
              <a:t>Sometimes, He answers quickly. Other times, He waits to answer us.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324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18:7</a:t>
            </a:r>
            <a:r>
              <a:rPr lang="en-US" sz="4000" dirty="0">
                <a:solidFill>
                  <a:schemeClr val="bg1"/>
                </a:solidFill>
              </a:rPr>
              <a:t> And shall not God avenge his own elect, </a:t>
            </a:r>
            <a:r>
              <a:rPr lang="en-US" sz="4000" u="sng" dirty="0">
                <a:solidFill>
                  <a:schemeClr val="bg1"/>
                </a:solidFill>
              </a:rPr>
              <a:t>which cry day and night unto him</a:t>
            </a:r>
            <a:r>
              <a:rPr lang="en-US" sz="4000" dirty="0">
                <a:solidFill>
                  <a:schemeClr val="bg1"/>
                </a:solidFill>
              </a:rPr>
              <a:t>, </a:t>
            </a:r>
            <a:r>
              <a:rPr lang="en-US" sz="4000" u="sng" dirty="0">
                <a:solidFill>
                  <a:schemeClr val="bg1"/>
                </a:solidFill>
              </a:rPr>
              <a:t>though he bear long with them</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847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469393"/>
            <a:ext cx="7511288" cy="4045458"/>
          </a:xfrm>
        </p:spPr>
        <p:txBody>
          <a:bodyPr>
            <a:noAutofit/>
          </a:bodyPr>
          <a:lstStyle/>
          <a:p>
            <a:r>
              <a:rPr lang="en-US" sz="2800" dirty="0">
                <a:solidFill>
                  <a:schemeClr val="bg1"/>
                </a:solidFill>
              </a:rPr>
              <a:t>Some people give up too easy. They pray, don’t see results in their time frame, and give up.</a:t>
            </a:r>
          </a:p>
          <a:p>
            <a:r>
              <a:rPr lang="en-US" sz="2800" dirty="0">
                <a:solidFill>
                  <a:schemeClr val="bg1"/>
                </a:solidFill>
              </a:rPr>
              <a:t>Some people think YeHoVaH doesn’t want to be bothered.</a:t>
            </a:r>
          </a:p>
          <a:p>
            <a:r>
              <a:rPr lang="en-US" sz="2800" dirty="0">
                <a:solidFill>
                  <a:schemeClr val="bg1"/>
                </a:solidFill>
              </a:rPr>
              <a:t>Some people confuse repetition in prayer to repetitious praying.</a:t>
            </a:r>
          </a:p>
          <a:p>
            <a:r>
              <a:rPr lang="en-US" sz="2800">
                <a:solidFill>
                  <a:schemeClr val="bg1"/>
                </a:solidFill>
              </a:rPr>
              <a:t>Some </a:t>
            </a:r>
            <a:r>
              <a:rPr lang="en-US" sz="2800" dirty="0">
                <a:solidFill>
                  <a:schemeClr val="bg1"/>
                </a:solidFill>
              </a:rPr>
              <a:t>people have been taught you pray only once and anything beyond that is a lack of faith.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7136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is saying you </a:t>
            </a:r>
            <a:r>
              <a:rPr lang="en-US" sz="4000" b="1" dirty="0">
                <a:solidFill>
                  <a:schemeClr val="bg1"/>
                </a:solidFill>
              </a:rPr>
              <a:t>pray until you get results</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baseline="30000" dirty="0">
                <a:solidFill>
                  <a:schemeClr val="bg1"/>
                </a:solidFill>
              </a:rPr>
              <a:t>Lk 18:8</a:t>
            </a:r>
            <a:r>
              <a:rPr lang="en-US" sz="4000" dirty="0">
                <a:solidFill>
                  <a:schemeClr val="bg1"/>
                </a:solidFill>
              </a:rPr>
              <a:t> I tell you that he will avenge them speedily. Nevertheless when the Son of man cometh, </a:t>
            </a:r>
            <a:r>
              <a:rPr lang="en-US" sz="4000" u="sng" dirty="0">
                <a:solidFill>
                  <a:schemeClr val="bg1"/>
                </a:solidFill>
              </a:rPr>
              <a:t>shall he find faith on the earth</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6171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Yeshua spoke another parable.</a:t>
            </a:r>
          </a:p>
          <a:p>
            <a:pPr marL="0" indent="0" algn="ctr">
              <a:buNone/>
            </a:pPr>
            <a:r>
              <a:rPr lang="en-US" sz="4000" dirty="0">
                <a:solidFill>
                  <a:schemeClr val="bg1"/>
                </a:solidFill>
              </a:rPr>
              <a:t> </a:t>
            </a:r>
          </a:p>
          <a:p>
            <a:pPr marL="0" indent="0" algn="ctr">
              <a:buNone/>
            </a:pPr>
            <a:r>
              <a:rPr lang="en-US" sz="4000" baseline="30000" dirty="0">
                <a:solidFill>
                  <a:schemeClr val="bg1"/>
                </a:solidFill>
              </a:rPr>
              <a:t>Lk 18:9</a:t>
            </a:r>
            <a:r>
              <a:rPr lang="en-US" sz="4000" dirty="0">
                <a:solidFill>
                  <a:schemeClr val="bg1"/>
                </a:solidFill>
              </a:rPr>
              <a:t> And he </a:t>
            </a:r>
            <a:r>
              <a:rPr lang="en-US" sz="4000" b="1" u="sng" dirty="0">
                <a:solidFill>
                  <a:schemeClr val="bg1"/>
                </a:solidFill>
              </a:rPr>
              <a:t>spake this parable</a:t>
            </a:r>
            <a:r>
              <a:rPr lang="en-US" sz="4000" dirty="0">
                <a:solidFill>
                  <a:schemeClr val="bg1"/>
                </a:solidFill>
              </a:rPr>
              <a:t> unto certain </a:t>
            </a:r>
            <a:r>
              <a:rPr lang="en-US" sz="4000" u="sng" dirty="0">
                <a:solidFill>
                  <a:schemeClr val="bg1"/>
                </a:solidFill>
              </a:rPr>
              <a:t>which trusted in themselves</a:t>
            </a:r>
            <a:r>
              <a:rPr lang="en-US" sz="4000" dirty="0">
                <a:solidFill>
                  <a:schemeClr val="bg1"/>
                </a:solidFill>
              </a:rPr>
              <a:t> that they were righteous, and </a:t>
            </a:r>
            <a:r>
              <a:rPr lang="en-US" sz="4000" u="sng" dirty="0">
                <a:solidFill>
                  <a:schemeClr val="bg1"/>
                </a:solidFill>
              </a:rPr>
              <a:t>despised</a:t>
            </a:r>
            <a:r>
              <a:rPr lang="en-US" sz="4000" dirty="0">
                <a:solidFill>
                  <a:schemeClr val="bg1"/>
                </a:solidFill>
              </a:rPr>
              <a:t> others: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7964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parable highlighted one type of man who:</a:t>
            </a:r>
          </a:p>
          <a:p>
            <a:pPr marL="0" indent="0" algn="ctr">
              <a:buNone/>
            </a:pPr>
            <a:r>
              <a:rPr lang="en-US" sz="1300" dirty="0">
                <a:solidFill>
                  <a:schemeClr val="bg1"/>
                </a:solidFill>
              </a:rPr>
              <a:t> </a:t>
            </a:r>
          </a:p>
          <a:p>
            <a:pPr algn="ctr"/>
            <a:r>
              <a:rPr lang="en-US" sz="4000" dirty="0">
                <a:solidFill>
                  <a:schemeClr val="bg1"/>
                </a:solidFill>
              </a:rPr>
              <a:t>Trusted in themselves that they were righteous</a:t>
            </a:r>
          </a:p>
          <a:p>
            <a:pPr algn="ctr"/>
            <a:r>
              <a:rPr lang="en-US" sz="4000" dirty="0">
                <a:solidFill>
                  <a:schemeClr val="bg1"/>
                </a:solidFill>
              </a:rPr>
              <a:t>Despised others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2193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18:10</a:t>
            </a:r>
            <a:r>
              <a:rPr lang="en-US" sz="4000" dirty="0">
                <a:solidFill>
                  <a:schemeClr val="bg1"/>
                </a:solidFill>
              </a:rPr>
              <a:t> Two men went up into the temple to pray; the </a:t>
            </a:r>
            <a:r>
              <a:rPr lang="en-US" sz="4000" u="sng" dirty="0">
                <a:solidFill>
                  <a:schemeClr val="bg1"/>
                </a:solidFill>
              </a:rPr>
              <a:t>one a Pharisee</a:t>
            </a:r>
            <a:r>
              <a:rPr lang="en-US" sz="4000" dirty="0">
                <a:solidFill>
                  <a:schemeClr val="bg1"/>
                </a:solidFill>
              </a:rPr>
              <a:t>, and the other </a:t>
            </a:r>
            <a:r>
              <a:rPr lang="en-US" sz="4000" u="sng" dirty="0">
                <a:solidFill>
                  <a:schemeClr val="bg1"/>
                </a:solidFill>
              </a:rPr>
              <a:t>a publican</a:t>
            </a: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0266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spoke of two types of people on total opposite ends of the spectrum. In the parable, He revealed how those two individuals saw themselves in their own eyes.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98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religious man was haughty and exalted himself. </a:t>
            </a:r>
          </a:p>
          <a:p>
            <a:pPr marL="0" indent="0" algn="ctr">
              <a:buNone/>
            </a:pPr>
            <a:r>
              <a:rPr lang="en-US" sz="4000" dirty="0">
                <a:solidFill>
                  <a:schemeClr val="bg1"/>
                </a:solidFill>
              </a:rPr>
              <a:t>The publican was humble.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1447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18:11</a:t>
            </a:r>
            <a:r>
              <a:rPr lang="en-US" sz="4000" dirty="0">
                <a:solidFill>
                  <a:schemeClr val="bg1"/>
                </a:solidFill>
              </a:rPr>
              <a:t> The Pharisee stood and prayed thus with himself, God, I thank thee, that I am not as other men </a:t>
            </a:r>
            <a:r>
              <a:rPr lang="en-US" sz="4000" i="1" dirty="0">
                <a:solidFill>
                  <a:schemeClr val="bg1"/>
                </a:solidFill>
              </a:rPr>
              <a:t>are, </a:t>
            </a:r>
            <a:r>
              <a:rPr lang="en-US" sz="4000" dirty="0">
                <a:solidFill>
                  <a:schemeClr val="bg1"/>
                </a:solidFill>
              </a:rPr>
              <a:t>extortioners, unjust, adulterers, or even as this publican. </a:t>
            </a:r>
          </a:p>
          <a:p>
            <a:pPr marL="0" indent="0" algn="ctr">
              <a:buNone/>
            </a:pPr>
            <a:r>
              <a:rPr lang="en-US" sz="4000" baseline="30000" dirty="0">
                <a:solidFill>
                  <a:schemeClr val="bg1"/>
                </a:solidFill>
              </a:rPr>
              <a:t>Lk 18:12</a:t>
            </a:r>
            <a:r>
              <a:rPr lang="en-US" sz="4000" dirty="0">
                <a:solidFill>
                  <a:schemeClr val="bg1"/>
                </a:solidFill>
              </a:rPr>
              <a:t> I fast twice in the week, I give tithes of all that I possess.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981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18:13</a:t>
            </a:r>
            <a:r>
              <a:rPr lang="en-US" sz="4000" dirty="0">
                <a:solidFill>
                  <a:schemeClr val="bg1"/>
                </a:solidFill>
              </a:rPr>
              <a:t> And the publican, standing afar off, would not lift up so much as </a:t>
            </a:r>
            <a:r>
              <a:rPr lang="en-US" sz="4000" i="1" dirty="0">
                <a:solidFill>
                  <a:schemeClr val="bg1"/>
                </a:solidFill>
              </a:rPr>
              <a:t>his </a:t>
            </a:r>
            <a:r>
              <a:rPr lang="en-US" sz="4000" dirty="0">
                <a:solidFill>
                  <a:schemeClr val="bg1"/>
                </a:solidFill>
              </a:rPr>
              <a:t>eyes unto heaven, but smote upon his breast, saying, God be merciful to me a sinner. </a:t>
            </a:r>
          </a:p>
          <a:p>
            <a:pPr marL="0" indent="0" algn="ctr">
              <a:buNone/>
            </a:pPr>
            <a:r>
              <a:rPr lang="en-US" sz="4000" baseline="30000" dirty="0">
                <a:solidFill>
                  <a:schemeClr val="bg1"/>
                </a:solidFill>
              </a:rPr>
              <a:t>Lk 18:14</a:t>
            </a:r>
            <a:r>
              <a:rPr lang="en-US" sz="4000" dirty="0">
                <a:solidFill>
                  <a:schemeClr val="bg1"/>
                </a:solidFill>
              </a:rPr>
              <a:t> I tell you, this man went down to his house justified </a:t>
            </a:r>
            <a:r>
              <a:rPr lang="en-US" sz="4000" i="1" dirty="0">
                <a:solidFill>
                  <a:schemeClr val="bg1"/>
                </a:solidFill>
              </a:rPr>
              <a:t>rather </a:t>
            </a:r>
            <a:r>
              <a:rPr lang="en-US" sz="4000" dirty="0">
                <a:solidFill>
                  <a:schemeClr val="bg1"/>
                </a:solidFill>
              </a:rPr>
              <a:t>than the other: for every one that exalteth himself shall be abased; and he that humbleth himself shall be exalted.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5481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Childlike Faith</a:t>
            </a:r>
          </a:p>
          <a:p>
            <a:pPr marL="0" indent="0" algn="ctr">
              <a:buNone/>
            </a:pPr>
            <a:r>
              <a:rPr lang="en-US" sz="4000" dirty="0">
                <a:solidFill>
                  <a:schemeClr val="bg1"/>
                </a:solidFill>
              </a:rPr>
              <a:t> </a:t>
            </a:r>
          </a:p>
          <a:p>
            <a:pPr marL="0" indent="0" algn="ctr">
              <a:buNone/>
            </a:pPr>
            <a:r>
              <a:rPr lang="en-US" sz="4000" baseline="30000" dirty="0">
                <a:solidFill>
                  <a:schemeClr val="bg1"/>
                </a:solidFill>
              </a:rPr>
              <a:t>Lk 18:15</a:t>
            </a:r>
            <a:r>
              <a:rPr lang="en-US" sz="4000" dirty="0">
                <a:solidFill>
                  <a:schemeClr val="bg1"/>
                </a:solidFill>
              </a:rPr>
              <a:t> And they brought unto him also infants, that he would touch them: but when </a:t>
            </a:r>
            <a:r>
              <a:rPr lang="en-US" sz="4000" i="1" dirty="0">
                <a:solidFill>
                  <a:schemeClr val="bg1"/>
                </a:solidFill>
              </a:rPr>
              <a:t>his </a:t>
            </a:r>
            <a:r>
              <a:rPr lang="en-US" sz="4000" dirty="0">
                <a:solidFill>
                  <a:schemeClr val="bg1"/>
                </a:solidFill>
              </a:rPr>
              <a:t>disciples saw </a:t>
            </a:r>
            <a:r>
              <a:rPr lang="en-US" sz="4000" i="1" dirty="0">
                <a:solidFill>
                  <a:schemeClr val="bg1"/>
                </a:solidFill>
              </a:rPr>
              <a:t>it, </a:t>
            </a:r>
            <a:r>
              <a:rPr lang="en-US" sz="4000" dirty="0">
                <a:solidFill>
                  <a:schemeClr val="bg1"/>
                </a:solidFill>
              </a:rPr>
              <a:t>they rebuked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6347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18:16</a:t>
            </a:r>
            <a:r>
              <a:rPr lang="en-US" sz="4000" dirty="0">
                <a:solidFill>
                  <a:schemeClr val="bg1"/>
                </a:solidFill>
              </a:rPr>
              <a:t> But Yeshua called them </a:t>
            </a:r>
            <a:r>
              <a:rPr lang="en-US" sz="4000" i="1" dirty="0">
                <a:solidFill>
                  <a:schemeClr val="bg1"/>
                </a:solidFill>
              </a:rPr>
              <a:t>unto him, </a:t>
            </a:r>
            <a:r>
              <a:rPr lang="en-US" sz="4000" dirty="0">
                <a:solidFill>
                  <a:schemeClr val="bg1"/>
                </a:solidFill>
              </a:rPr>
              <a:t>and said, Suffer little children to come unto me, and forbid them not: for of such is the kingdom of God. </a:t>
            </a:r>
          </a:p>
          <a:p>
            <a:pPr marL="0" indent="0" algn="ctr">
              <a:buNone/>
            </a:pPr>
            <a:r>
              <a:rPr lang="en-US" sz="4000" baseline="30000" dirty="0">
                <a:solidFill>
                  <a:schemeClr val="bg1"/>
                </a:solidFill>
              </a:rPr>
              <a:t>Lk 18:17</a:t>
            </a:r>
            <a:r>
              <a:rPr lang="en-US" sz="4000" dirty="0">
                <a:solidFill>
                  <a:schemeClr val="bg1"/>
                </a:solidFill>
              </a:rPr>
              <a:t> Verily I say unto you, Whosoever shall not receive the kingdom of God as a little child shall in no wise enter therein.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38133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Sometimes, people who look like they have a relationship with Yeshua in YeHoVaH can be a hindrance to you in your walk, if you let them. </a:t>
            </a:r>
          </a:p>
          <a:p>
            <a:pPr marL="0" indent="0" algn="ctr">
              <a:buNone/>
            </a:pPr>
            <a:r>
              <a:rPr lang="en-US" sz="4000" dirty="0">
                <a:solidFill>
                  <a:schemeClr val="bg1"/>
                </a:solidFill>
              </a:rPr>
              <a:t>Don’t allow offences to turn you away from YeHoVaH. </a:t>
            </a:r>
          </a:p>
          <a:p>
            <a:pPr marL="0" indent="0" algn="ctr">
              <a:buNone/>
            </a:pPr>
            <a:r>
              <a:rPr lang="en-US" sz="4000" dirty="0">
                <a:solidFill>
                  <a:schemeClr val="bg1"/>
                </a:solidFill>
              </a:rPr>
              <a:t>Don’t let anyone or anything stand between you and YeHoVaH.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0997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8:38</a:t>
            </a:r>
            <a:r>
              <a:rPr lang="en-US" sz="4000" dirty="0">
                <a:solidFill>
                  <a:schemeClr val="bg1"/>
                </a:solidFill>
              </a:rPr>
              <a:t> For I am persuaded, that neither death, nor life, nor angels, nor principalities, nor powers, nor things present, nor things to come, </a:t>
            </a:r>
          </a:p>
          <a:p>
            <a:pPr marL="0" indent="0" algn="ctr">
              <a:buNone/>
            </a:pPr>
            <a:r>
              <a:rPr lang="en-US" sz="4000" baseline="30000" dirty="0">
                <a:solidFill>
                  <a:schemeClr val="bg1"/>
                </a:solidFill>
              </a:rPr>
              <a:t>Ro 8:39</a:t>
            </a:r>
            <a:r>
              <a:rPr lang="en-US" sz="4000" dirty="0">
                <a:solidFill>
                  <a:schemeClr val="bg1"/>
                </a:solidFill>
              </a:rPr>
              <a:t> Nor height, nor depth, nor any other creature, shall be able to separate us from the love of God, which is in Messiah Yeshua our Lord.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5317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Prayers that get results are </a:t>
            </a:r>
            <a:r>
              <a:rPr lang="en-US" sz="4000" b="1" dirty="0">
                <a:solidFill>
                  <a:schemeClr val="bg1"/>
                </a:solidFill>
              </a:rPr>
              <a:t>persistent</a:t>
            </a:r>
            <a:r>
              <a:rPr lang="en-US" sz="4000" dirty="0">
                <a:solidFill>
                  <a:schemeClr val="bg1"/>
                </a:solidFill>
              </a:rPr>
              <a:t>.</a:t>
            </a:r>
          </a:p>
          <a:p>
            <a:pPr marL="0" indent="0" algn="ctr">
              <a:buNone/>
            </a:pPr>
            <a:r>
              <a:rPr lang="en-US" sz="4000" dirty="0">
                <a:solidFill>
                  <a:schemeClr val="bg1"/>
                </a:solidFill>
              </a:rPr>
              <a:t>Prayers that get results are </a:t>
            </a:r>
            <a:r>
              <a:rPr lang="en-US" sz="4000" b="1" dirty="0">
                <a:solidFill>
                  <a:schemeClr val="bg1"/>
                </a:solidFill>
              </a:rPr>
              <a:t>humble.</a:t>
            </a:r>
          </a:p>
          <a:p>
            <a:pPr marL="0" indent="0" algn="ctr">
              <a:buNone/>
            </a:pPr>
            <a:r>
              <a:rPr lang="en-US" sz="4000" dirty="0">
                <a:solidFill>
                  <a:schemeClr val="bg1"/>
                </a:solidFill>
              </a:rPr>
              <a:t>Prayers that get results are always </a:t>
            </a:r>
            <a:r>
              <a:rPr lang="en-US" sz="4000" b="1" dirty="0">
                <a:solidFill>
                  <a:schemeClr val="bg1"/>
                </a:solidFill>
              </a:rPr>
              <a:t>directed to our Father.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04454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11:1</a:t>
            </a:r>
            <a:r>
              <a:rPr lang="en-US" sz="4000" dirty="0">
                <a:solidFill>
                  <a:schemeClr val="bg1"/>
                </a:solidFill>
              </a:rPr>
              <a:t> And it came to pass, that, as he was praying in a certain place, when he ceased, one of his disciples said unto him, Lord, teach us to pray, as John also taught his disciples. </a:t>
            </a:r>
          </a:p>
          <a:p>
            <a:pPr marL="0" indent="0" algn="ctr">
              <a:buNone/>
            </a:pPr>
            <a:r>
              <a:rPr lang="en-US" sz="4000" baseline="30000" dirty="0">
                <a:solidFill>
                  <a:schemeClr val="bg1"/>
                </a:solidFill>
              </a:rPr>
              <a:t>Lk 11:2</a:t>
            </a:r>
            <a:r>
              <a:rPr lang="en-US" sz="4000" dirty="0">
                <a:solidFill>
                  <a:schemeClr val="bg1"/>
                </a:solidFill>
              </a:rPr>
              <a:t> And he said unto them, When ye pray, say, Our Father which art in heaven, Hallowed be thy name. Thy kingdom come. Thy will be done, as in heaven, so in earth.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8903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47500" lnSpcReduction="20000"/>
          </a:bodyPr>
          <a:lstStyle/>
          <a:p>
            <a:pPr marL="0" indent="0" algn="ctr">
              <a:buNone/>
            </a:pPr>
            <a:r>
              <a:rPr lang="en-US" sz="5900" b="1" dirty="0">
                <a:solidFill>
                  <a:schemeClr val="bg1"/>
                </a:solidFill>
              </a:rPr>
              <a:t>Prayers that get results require </a:t>
            </a:r>
          </a:p>
          <a:p>
            <a:pPr marL="0" indent="0" algn="ctr">
              <a:buNone/>
            </a:pPr>
            <a:r>
              <a:rPr lang="en-US" sz="5900" b="1" dirty="0">
                <a:solidFill>
                  <a:schemeClr val="bg1"/>
                </a:solidFill>
              </a:rPr>
              <a:t>faith and forgiveness.</a:t>
            </a:r>
          </a:p>
          <a:p>
            <a:pPr marL="0" indent="0" algn="ctr">
              <a:buNone/>
            </a:pPr>
            <a:endParaRPr lang="en-US" sz="1900" dirty="0">
              <a:solidFill>
                <a:schemeClr val="bg1"/>
              </a:solidFill>
            </a:endParaRPr>
          </a:p>
          <a:p>
            <a:pPr marL="0" indent="0" algn="ctr">
              <a:buNone/>
            </a:pPr>
            <a:endParaRPr lang="en-US" sz="1900" dirty="0">
              <a:solidFill>
                <a:schemeClr val="bg1"/>
              </a:solidFill>
            </a:endParaRPr>
          </a:p>
          <a:p>
            <a:pPr marL="0" indent="0" algn="ctr">
              <a:buNone/>
            </a:pPr>
            <a:r>
              <a:rPr lang="en-US" sz="4000" dirty="0">
                <a:solidFill>
                  <a:schemeClr val="bg1"/>
                </a:solidFill>
              </a:rPr>
              <a:t> </a:t>
            </a:r>
            <a:r>
              <a:rPr lang="en-US" sz="5500" baseline="30000" dirty="0">
                <a:solidFill>
                  <a:schemeClr val="bg1"/>
                </a:solidFill>
              </a:rPr>
              <a:t>Mk 11: 24</a:t>
            </a:r>
            <a:r>
              <a:rPr lang="en-US" sz="5500" dirty="0">
                <a:solidFill>
                  <a:schemeClr val="bg1"/>
                </a:solidFill>
              </a:rPr>
              <a:t>Therefore I say unto you, What things soever ye desire, when ye pray, believe that ye receive them, and ye shall have them. </a:t>
            </a:r>
            <a:r>
              <a:rPr kumimoji="0" lang="en-US" sz="5500" b="0" i="0" u="none" strike="noStrike" kern="1200" cap="none" spc="0" normalizeH="0" baseline="30000" noProof="0" dirty="0">
                <a:ln>
                  <a:noFill/>
                </a:ln>
                <a:solidFill>
                  <a:prstClr val="white"/>
                </a:solidFill>
                <a:effectLst/>
                <a:uLnTx/>
                <a:uFillTx/>
                <a:latin typeface="Calibri"/>
                <a:ea typeface="+mn-ea"/>
                <a:cs typeface="+mn-cs"/>
              </a:rPr>
              <a:t>Mk 11: </a:t>
            </a:r>
            <a:r>
              <a:rPr lang="en-US" sz="5500" baseline="30000" dirty="0">
                <a:solidFill>
                  <a:schemeClr val="bg1"/>
                </a:solidFill>
              </a:rPr>
              <a:t>25</a:t>
            </a:r>
            <a:r>
              <a:rPr lang="en-US" sz="5500" dirty="0">
                <a:solidFill>
                  <a:schemeClr val="bg1"/>
                </a:solidFill>
              </a:rPr>
              <a:t> And when ye stand praying, forgive, if ye have ought against any: that your Father also which is in heaven may forgive you your trespasses. </a:t>
            </a:r>
            <a:r>
              <a:rPr lang="en-US" sz="5500" baseline="30000" dirty="0">
                <a:solidFill>
                  <a:schemeClr val="bg1"/>
                </a:solidFill>
              </a:rPr>
              <a:t>Mk 11:26</a:t>
            </a:r>
            <a:r>
              <a:rPr lang="en-US" sz="5500" dirty="0">
                <a:solidFill>
                  <a:schemeClr val="bg1"/>
                </a:solidFill>
              </a:rPr>
              <a:t> But if ye do not forgive, neither will your Father which is in heaven forgive your trespasses.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7914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YeHoVaH answers the Prayers of those that keep His Law/Commandments.</a:t>
            </a:r>
          </a:p>
          <a:p>
            <a:pPr marL="0" indent="0" algn="ctr">
              <a:buNone/>
            </a:pPr>
            <a:endParaRPr lang="en-US" sz="4000" dirty="0">
              <a:solidFill>
                <a:schemeClr val="bg1"/>
              </a:solidFill>
            </a:endParaRPr>
          </a:p>
          <a:p>
            <a:pPr marL="0" indent="0" algn="ctr">
              <a:buNone/>
            </a:pPr>
            <a:r>
              <a:rPr lang="en-US" sz="4000" baseline="30000" dirty="0">
                <a:solidFill>
                  <a:schemeClr val="bg1"/>
                </a:solidFill>
              </a:rPr>
              <a:t>1Jn 3:21</a:t>
            </a:r>
            <a:r>
              <a:rPr lang="en-US" sz="4000" dirty="0">
                <a:solidFill>
                  <a:schemeClr val="bg1"/>
                </a:solidFill>
              </a:rPr>
              <a:t>Beloved, if our heart condemn us not, then have we confidence toward God. </a:t>
            </a:r>
          </a:p>
          <a:p>
            <a:pPr marL="0" indent="0" algn="ctr">
              <a:buNone/>
            </a:pPr>
            <a:r>
              <a:rPr lang="en-US" sz="4000" baseline="30000" dirty="0">
                <a:solidFill>
                  <a:schemeClr val="bg1"/>
                </a:solidFill>
              </a:rPr>
              <a:t>1Jn 3:22 </a:t>
            </a:r>
            <a:r>
              <a:rPr lang="en-US" sz="4000" dirty="0">
                <a:solidFill>
                  <a:schemeClr val="bg1"/>
                </a:solidFill>
              </a:rPr>
              <a:t>And whatsoever we ask, we receive of him, because we keep his commandments, and do those things that are pleasing in his sight.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5542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Prayer is YeHoVaH’s </a:t>
            </a:r>
            <a:r>
              <a:rPr lang="en-US" sz="4000" b="1" dirty="0">
                <a:solidFill>
                  <a:schemeClr val="bg1"/>
                </a:solidFill>
              </a:rPr>
              <a:t>supernatural</a:t>
            </a:r>
            <a:r>
              <a:rPr lang="en-US" sz="4000" dirty="0">
                <a:solidFill>
                  <a:schemeClr val="bg1"/>
                </a:solidFill>
              </a:rPr>
              <a:t> </a:t>
            </a:r>
            <a:r>
              <a:rPr lang="en-US" sz="4000" b="1" dirty="0">
                <a:solidFill>
                  <a:schemeClr val="bg1"/>
                </a:solidFill>
              </a:rPr>
              <a:t>communication</a:t>
            </a:r>
            <a:r>
              <a:rPr lang="en-US" sz="4000" dirty="0">
                <a:solidFill>
                  <a:schemeClr val="bg1"/>
                </a:solidFill>
              </a:rPr>
              <a:t>. </a:t>
            </a:r>
          </a:p>
          <a:p>
            <a:pPr algn="ctr"/>
            <a:r>
              <a:rPr lang="en-US" sz="4000" dirty="0">
                <a:solidFill>
                  <a:schemeClr val="bg1"/>
                </a:solidFill>
              </a:rPr>
              <a:t>Prayer is </a:t>
            </a:r>
            <a:r>
              <a:rPr lang="en-US" sz="4000" b="1" dirty="0">
                <a:solidFill>
                  <a:schemeClr val="bg1"/>
                </a:solidFill>
              </a:rPr>
              <a:t>communion</a:t>
            </a:r>
            <a:r>
              <a:rPr lang="en-US" sz="4000" dirty="0">
                <a:solidFill>
                  <a:schemeClr val="bg1"/>
                </a:solidFill>
              </a:rPr>
              <a:t> and </a:t>
            </a:r>
            <a:r>
              <a:rPr lang="en-US" sz="4000" b="1" dirty="0">
                <a:solidFill>
                  <a:schemeClr val="bg1"/>
                </a:solidFill>
              </a:rPr>
              <a:t>fellowship</a:t>
            </a:r>
            <a:r>
              <a:rPr lang="en-US" sz="4000" dirty="0">
                <a:solidFill>
                  <a:schemeClr val="bg1"/>
                </a:solidFill>
              </a:rPr>
              <a:t> with YeHoVaH.</a:t>
            </a:r>
          </a:p>
          <a:p>
            <a:pPr algn="ctr"/>
            <a:r>
              <a:rPr lang="en-US" sz="4000" dirty="0">
                <a:solidFill>
                  <a:schemeClr val="bg1"/>
                </a:solidFill>
              </a:rPr>
              <a:t>Prayer is </a:t>
            </a:r>
            <a:r>
              <a:rPr lang="en-US" sz="4000" b="1" dirty="0">
                <a:solidFill>
                  <a:schemeClr val="bg1"/>
                </a:solidFill>
              </a:rPr>
              <a:t>communication</a:t>
            </a:r>
            <a:r>
              <a:rPr lang="en-US" sz="4000" dirty="0">
                <a:solidFill>
                  <a:schemeClr val="bg1"/>
                </a:solidFill>
              </a:rPr>
              <a:t> with YeHoVaH.</a:t>
            </a:r>
          </a:p>
          <a:p>
            <a:pPr algn="ctr"/>
            <a:r>
              <a:rPr lang="en-US" sz="4000" dirty="0">
                <a:solidFill>
                  <a:schemeClr val="bg1"/>
                </a:solidFill>
              </a:rPr>
              <a:t>Prayer is </a:t>
            </a:r>
            <a:r>
              <a:rPr lang="en-US" sz="4000" b="1" dirty="0">
                <a:solidFill>
                  <a:schemeClr val="bg1"/>
                </a:solidFill>
              </a:rPr>
              <a:t>spiritual warfare</a:t>
            </a:r>
            <a:r>
              <a:rPr lang="en-US" sz="4000" dirty="0">
                <a:solidFill>
                  <a:schemeClr val="bg1"/>
                </a:solidFill>
              </a:rPr>
              <a:t>.</a:t>
            </a:r>
          </a:p>
          <a:p>
            <a:pPr algn="ctr"/>
            <a:r>
              <a:rPr lang="en-US" sz="4000" dirty="0">
                <a:solidFill>
                  <a:schemeClr val="bg1"/>
                </a:solidFill>
              </a:rPr>
              <a:t>Prayer is a </a:t>
            </a:r>
            <a:r>
              <a:rPr lang="en-US" sz="4000" b="1" dirty="0">
                <a:solidFill>
                  <a:schemeClr val="bg1"/>
                </a:solidFill>
              </a:rPr>
              <a:t>weapon</a:t>
            </a:r>
            <a:r>
              <a:rPr lang="en-US" sz="4000" dirty="0">
                <a:solidFill>
                  <a:schemeClr val="bg1"/>
                </a:solidFill>
              </a:rPr>
              <a:t>.</a:t>
            </a:r>
          </a:p>
          <a:p>
            <a:pPr algn="ctr"/>
            <a:r>
              <a:rPr lang="en-US" sz="4000" dirty="0">
                <a:solidFill>
                  <a:schemeClr val="bg1"/>
                </a:solidFill>
              </a:rPr>
              <a:t>Prayer is part of our </a:t>
            </a:r>
            <a:r>
              <a:rPr lang="en-US" sz="4000" b="1" dirty="0">
                <a:solidFill>
                  <a:schemeClr val="bg1"/>
                </a:solidFill>
              </a:rPr>
              <a:t>armor</a:t>
            </a:r>
            <a:r>
              <a:rPr lang="en-US" sz="4000" dirty="0">
                <a:solidFill>
                  <a:schemeClr val="bg1"/>
                </a:solidFill>
              </a:rPr>
              <a:t>.</a:t>
            </a:r>
          </a:p>
          <a:p>
            <a:pPr algn="ctr"/>
            <a:endParaRPr lang="en-US" sz="4000" dirty="0">
              <a:solidFill>
                <a:schemeClr val="bg1"/>
              </a:solidFill>
              <a:latin typeface="Helvetica" pitchFamily="34" charset="0"/>
              <a:cs typeface="Helvetica" pitchFamily="34" charset="0"/>
            </a:endParaRPr>
          </a:p>
          <a:p>
            <a:pPr algn="ct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42772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Eph 6:13</a:t>
            </a:r>
            <a:r>
              <a:rPr lang="en-US" sz="4000" dirty="0">
                <a:solidFill>
                  <a:schemeClr val="bg1"/>
                </a:solidFill>
              </a:rPr>
              <a:t> Wherefore take unto you the whole armour of God, that ye may be able to withstand in the evil day, and having done all, to stand. </a:t>
            </a:r>
          </a:p>
          <a:p>
            <a:pPr marL="0" indent="0" algn="ctr">
              <a:buNone/>
            </a:pPr>
            <a:r>
              <a:rPr lang="en-US" sz="4000" baseline="30000" dirty="0">
                <a:solidFill>
                  <a:schemeClr val="bg1"/>
                </a:solidFill>
              </a:rPr>
              <a:t>Eph 6:14</a:t>
            </a:r>
            <a:r>
              <a:rPr lang="en-US" sz="4000" dirty="0">
                <a:solidFill>
                  <a:schemeClr val="bg1"/>
                </a:solidFill>
              </a:rPr>
              <a:t> Stand therefore, having your loins girt about with truth, and having on the breastplate of righteousness; </a:t>
            </a:r>
          </a:p>
          <a:p>
            <a:pPr marL="0" indent="0" algn="ctr">
              <a:buNone/>
            </a:pPr>
            <a:r>
              <a:rPr lang="en-US" sz="4000" baseline="30000" dirty="0">
                <a:solidFill>
                  <a:schemeClr val="bg1"/>
                </a:solidFill>
              </a:rPr>
              <a:t>Eph 6:15</a:t>
            </a:r>
            <a:r>
              <a:rPr lang="en-US" sz="4000" dirty="0">
                <a:solidFill>
                  <a:schemeClr val="bg1"/>
                </a:solidFill>
              </a:rPr>
              <a:t> And your feet shod with the preparation of the gospel of peace;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3362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616" y="414528"/>
            <a:ext cx="7723632" cy="4100323"/>
          </a:xfrm>
        </p:spPr>
        <p:txBody>
          <a:bodyPr>
            <a:normAutofit fontScale="77500" lnSpcReduction="20000"/>
          </a:bodyPr>
          <a:lstStyle/>
          <a:p>
            <a:pPr marL="0" indent="0" algn="ctr">
              <a:buNone/>
            </a:pPr>
            <a:r>
              <a:rPr lang="en-US" sz="4000" baseline="30000" dirty="0">
                <a:solidFill>
                  <a:schemeClr val="bg1"/>
                </a:solidFill>
              </a:rPr>
              <a:t>Eph 6:16</a:t>
            </a:r>
            <a:r>
              <a:rPr lang="en-US" sz="4000" dirty="0">
                <a:solidFill>
                  <a:schemeClr val="bg1"/>
                </a:solidFill>
              </a:rPr>
              <a:t> Above all, taking the shield of faith, wherewith ye shall be able to quench all the fiery darts of the wicked. </a:t>
            </a:r>
          </a:p>
          <a:p>
            <a:pPr marL="0" indent="0" algn="ctr">
              <a:buNone/>
            </a:pPr>
            <a:r>
              <a:rPr lang="en-US" sz="4000" baseline="30000" dirty="0">
                <a:solidFill>
                  <a:schemeClr val="bg1"/>
                </a:solidFill>
              </a:rPr>
              <a:t>Eph 6:17</a:t>
            </a:r>
            <a:r>
              <a:rPr lang="en-US" sz="4000" dirty="0">
                <a:solidFill>
                  <a:schemeClr val="bg1"/>
                </a:solidFill>
              </a:rPr>
              <a:t> And take the helmet of salvation, and the sword of the Spirit, which is the word of God: </a:t>
            </a:r>
          </a:p>
          <a:p>
            <a:pPr marL="0" indent="0" algn="ctr">
              <a:buNone/>
            </a:pPr>
            <a:r>
              <a:rPr lang="en-US" sz="4000" baseline="30000" dirty="0">
                <a:solidFill>
                  <a:schemeClr val="bg1"/>
                </a:solidFill>
              </a:rPr>
              <a:t>Eph 6:18</a:t>
            </a:r>
            <a:r>
              <a:rPr lang="en-US" sz="4000" dirty="0">
                <a:solidFill>
                  <a:schemeClr val="bg1"/>
                </a:solidFill>
              </a:rPr>
              <a:t> Praying always with all prayer and supplication in the Spirit, and watching thereunto with all perseverance and supplication for all saints;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6656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Personal Prayer is private.</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Mt 6:5</a:t>
            </a:r>
            <a:r>
              <a:rPr lang="en-US" sz="4000" dirty="0">
                <a:solidFill>
                  <a:schemeClr val="bg1"/>
                </a:solidFill>
              </a:rPr>
              <a:t> And when thou prayest, thou shalt not be as the hypocrites </a:t>
            </a:r>
            <a:r>
              <a:rPr lang="en-US" sz="4000" i="1" dirty="0">
                <a:solidFill>
                  <a:schemeClr val="bg1"/>
                </a:solidFill>
              </a:rPr>
              <a:t>are: </a:t>
            </a:r>
            <a:r>
              <a:rPr lang="en-US" sz="4000" dirty="0">
                <a:solidFill>
                  <a:schemeClr val="bg1"/>
                </a:solidFill>
              </a:rPr>
              <a:t>for they love to pray standing in the synagogues and in the corners of the streets, that they may be seen of men. Verily I say unto you, They have their reward.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91098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Mt 6:6</a:t>
            </a:r>
            <a:r>
              <a:rPr lang="en-US" sz="4000" dirty="0">
                <a:solidFill>
                  <a:schemeClr val="bg1"/>
                </a:solidFill>
              </a:rPr>
              <a:t> But thou, when thou prayest, enter into thy closet, and when thou hast shut thy door, pray to thy Father which is in secret; and thy Father which seeth in secret shall reward thee openly. </a:t>
            </a:r>
          </a:p>
          <a:p>
            <a:pPr marL="0" indent="0" algn="ctr">
              <a:buNone/>
            </a:pPr>
            <a:r>
              <a:rPr lang="en-US" sz="4000" baseline="30000" dirty="0">
                <a:solidFill>
                  <a:schemeClr val="bg1"/>
                </a:solidFill>
              </a:rPr>
              <a:t>Mt 6:7</a:t>
            </a:r>
            <a:r>
              <a:rPr lang="en-US" sz="4000" dirty="0">
                <a:solidFill>
                  <a:schemeClr val="bg1"/>
                </a:solidFill>
              </a:rPr>
              <a:t> But when ye pray, use not vain repetitions, as the heathen </a:t>
            </a:r>
            <a:r>
              <a:rPr lang="en-US" sz="4000" i="1" dirty="0">
                <a:solidFill>
                  <a:schemeClr val="bg1"/>
                </a:solidFill>
              </a:rPr>
              <a:t>do: </a:t>
            </a:r>
            <a:r>
              <a:rPr lang="en-US" sz="4000" dirty="0">
                <a:solidFill>
                  <a:schemeClr val="bg1"/>
                </a:solidFill>
              </a:rPr>
              <a:t>for they think that they shall be heard for their much speaking. </a:t>
            </a:r>
          </a:p>
          <a:p>
            <a:pPr marL="0" indent="0" algn="ctr">
              <a:buNone/>
            </a:pPr>
            <a:r>
              <a:rPr lang="en-US" sz="4000" baseline="30000" dirty="0">
                <a:solidFill>
                  <a:schemeClr val="bg1"/>
                </a:solidFill>
              </a:rPr>
              <a:t>Mt 6:8</a:t>
            </a:r>
            <a:r>
              <a:rPr lang="en-US" sz="4000" dirty="0">
                <a:solidFill>
                  <a:schemeClr val="bg1"/>
                </a:solidFill>
              </a:rPr>
              <a:t> Be not ye therefore like unto them: for your Father knoweth what things ye have need of, before ye ask him.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48825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Prayers that get results are direct.</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Phil 4:6</a:t>
            </a:r>
            <a:r>
              <a:rPr lang="en-US" sz="4000" dirty="0">
                <a:solidFill>
                  <a:schemeClr val="bg1"/>
                </a:solidFill>
              </a:rPr>
              <a:t> Be careful for nothing; but in every thing by prayer and supplication with thanksgiving let your requests be made known unto God. </a:t>
            </a:r>
          </a:p>
          <a:p>
            <a:pPr marL="0" indent="0" algn="ctr">
              <a:buNone/>
            </a:pPr>
            <a:r>
              <a:rPr lang="en-US" sz="4000" baseline="30000" dirty="0">
                <a:solidFill>
                  <a:schemeClr val="bg1"/>
                </a:solidFill>
              </a:rPr>
              <a:t>Phil 4:7</a:t>
            </a:r>
            <a:r>
              <a:rPr lang="en-US" sz="4000" dirty="0">
                <a:solidFill>
                  <a:schemeClr val="bg1"/>
                </a:solidFill>
              </a:rPr>
              <a:t> And the peace of God, which passeth all understanding, shall keep your hearts and minds through Messiah Yeshua.</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86008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42937"/>
            <a:ext cx="7334250" cy="3857625"/>
          </a:xfrm>
        </p:spPr>
        <p:txBody>
          <a:bodyPr>
            <a:normAutofit fontScale="92500"/>
          </a:bodyPr>
          <a:lstStyle/>
          <a:p>
            <a:pPr marL="0" indent="0" algn="ctr">
              <a:buNone/>
            </a:pPr>
            <a:r>
              <a:rPr lang="en-US" sz="4000" dirty="0">
                <a:solidFill>
                  <a:schemeClr val="bg1"/>
                </a:solidFill>
              </a:rPr>
              <a:t>Prayer can be public when praying together with others in agreement.</a:t>
            </a:r>
          </a:p>
          <a:p>
            <a:pPr marL="0" indent="0" algn="ctr">
              <a:buNone/>
            </a:pPr>
            <a:r>
              <a:rPr lang="en-US" sz="4000" dirty="0">
                <a:solidFill>
                  <a:schemeClr val="bg1"/>
                </a:solidFill>
              </a:rPr>
              <a:t>Sins must be atoned for. </a:t>
            </a:r>
          </a:p>
          <a:p>
            <a:pPr marL="0" indent="0" algn="ctr">
              <a:buNone/>
            </a:pPr>
            <a:r>
              <a:rPr lang="en-US" sz="4000" dirty="0">
                <a:solidFill>
                  <a:schemeClr val="bg1"/>
                </a:solidFill>
              </a:rPr>
              <a:t>Messiah has atoned for our sins, but we must confess them.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68015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Ro 5:8</a:t>
            </a:r>
            <a:r>
              <a:rPr lang="en-US" sz="4000" dirty="0">
                <a:solidFill>
                  <a:schemeClr val="bg1"/>
                </a:solidFill>
              </a:rPr>
              <a:t> But God commendeth his love toward us, in that, while we were yet sinners, Messiah died for us. </a:t>
            </a:r>
          </a:p>
          <a:p>
            <a:pPr marL="0" indent="0" algn="ctr">
              <a:buNone/>
            </a:pPr>
            <a:r>
              <a:rPr lang="en-US" sz="4000" baseline="30000" dirty="0">
                <a:solidFill>
                  <a:schemeClr val="bg1"/>
                </a:solidFill>
              </a:rPr>
              <a:t>Ro 5:9</a:t>
            </a:r>
            <a:r>
              <a:rPr lang="en-US" sz="4000" dirty="0">
                <a:solidFill>
                  <a:schemeClr val="bg1"/>
                </a:solidFill>
              </a:rPr>
              <a:t> Much more then, being now justified by his blood, we shall be saved from wrath through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78796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5:10</a:t>
            </a:r>
            <a:r>
              <a:rPr lang="en-US" sz="4000" dirty="0">
                <a:solidFill>
                  <a:schemeClr val="bg1"/>
                </a:solidFill>
              </a:rPr>
              <a:t> For if, when we were enemies, we were reconciled to God by the death of his Son, much more, being reconciled, we shall be saved by his life. </a:t>
            </a:r>
          </a:p>
          <a:p>
            <a:pPr marL="0" indent="0" algn="ctr">
              <a:buNone/>
            </a:pPr>
            <a:r>
              <a:rPr lang="en-US" sz="4000" baseline="30000" dirty="0">
                <a:solidFill>
                  <a:schemeClr val="bg1"/>
                </a:solidFill>
              </a:rPr>
              <a:t>Ro 5:11</a:t>
            </a:r>
            <a:r>
              <a:rPr lang="en-US" sz="4000" dirty="0">
                <a:solidFill>
                  <a:schemeClr val="bg1"/>
                </a:solidFill>
              </a:rPr>
              <a:t> And not only </a:t>
            </a:r>
            <a:r>
              <a:rPr lang="en-US" sz="4000" i="1" dirty="0">
                <a:solidFill>
                  <a:schemeClr val="bg1"/>
                </a:solidFill>
              </a:rPr>
              <a:t>so, </a:t>
            </a:r>
            <a:r>
              <a:rPr lang="en-US" sz="4000" dirty="0">
                <a:solidFill>
                  <a:schemeClr val="bg1"/>
                </a:solidFill>
              </a:rPr>
              <a:t>but we also joy in God through our Lord Yeshua Messiah, by whom we have now received the atonement.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3776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Jas 5:14</a:t>
            </a:r>
            <a:r>
              <a:rPr lang="en-US" sz="4000" dirty="0">
                <a:solidFill>
                  <a:schemeClr val="bg1"/>
                </a:solidFill>
              </a:rPr>
              <a:t> Is any sick among you? let him call for the elders of the church; and let them pray over him, anointing him with oil in the name of the Lord: </a:t>
            </a:r>
          </a:p>
          <a:p>
            <a:pPr marL="0" indent="0" algn="ctr">
              <a:buNone/>
            </a:pPr>
            <a:r>
              <a:rPr lang="en-US" sz="4000" baseline="30000" dirty="0">
                <a:solidFill>
                  <a:schemeClr val="bg1"/>
                </a:solidFill>
              </a:rPr>
              <a:t>Jas 5:15</a:t>
            </a:r>
            <a:r>
              <a:rPr lang="en-US" sz="4000" dirty="0">
                <a:solidFill>
                  <a:schemeClr val="bg1"/>
                </a:solidFill>
              </a:rPr>
              <a:t> And the prayer of faith shall save the sick, and the Lord shall raise him up; and if he have committed sins, they shall be forgiven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9692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Jas 5:16</a:t>
            </a:r>
            <a:r>
              <a:rPr lang="en-US" sz="4000" dirty="0">
                <a:solidFill>
                  <a:schemeClr val="bg1"/>
                </a:solidFill>
              </a:rPr>
              <a:t> Confess </a:t>
            </a:r>
            <a:r>
              <a:rPr lang="en-US" sz="4000" i="1" dirty="0">
                <a:solidFill>
                  <a:schemeClr val="bg1"/>
                </a:solidFill>
              </a:rPr>
              <a:t>your </a:t>
            </a:r>
            <a:r>
              <a:rPr lang="en-US" sz="4000" dirty="0">
                <a:solidFill>
                  <a:schemeClr val="bg1"/>
                </a:solidFill>
              </a:rPr>
              <a:t>faults one to another, and pray one for another, that ye may be healed. The effectual fervent prayer of a righteous man availeth much.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8685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Fault – </a:t>
            </a:r>
            <a:r>
              <a:rPr lang="en-US" sz="4000" b="1" dirty="0">
                <a:solidFill>
                  <a:schemeClr val="bg1"/>
                </a:solidFill>
              </a:rPr>
              <a:t>3900 </a:t>
            </a:r>
            <a:r>
              <a:rPr lang="el-GR" sz="4000" b="1" dirty="0">
                <a:solidFill>
                  <a:schemeClr val="bg1"/>
                </a:solidFill>
              </a:rPr>
              <a:t>παράπτωμα </a:t>
            </a:r>
            <a:r>
              <a:rPr lang="en-US" sz="4000" dirty="0">
                <a:solidFill>
                  <a:schemeClr val="bg1"/>
                </a:solidFill>
              </a:rPr>
              <a:t>paraptoma {par-ap'-to-mah} </a:t>
            </a:r>
          </a:p>
          <a:p>
            <a:pPr marL="0" indent="0" algn="ctr">
              <a:buNone/>
            </a:pPr>
            <a:r>
              <a:rPr lang="en-US" sz="4000" b="1" dirty="0">
                <a:solidFill>
                  <a:schemeClr val="bg1"/>
                </a:solidFill>
              </a:rPr>
              <a:t>Meaning:  </a:t>
            </a:r>
            <a:r>
              <a:rPr lang="en-US" sz="4000" dirty="0">
                <a:solidFill>
                  <a:schemeClr val="bg1"/>
                </a:solidFill>
              </a:rPr>
              <a:t>1) to fall beside or near something 2) a lapse or deviation from truth and uprightness 2a) a sin, misdeed </a:t>
            </a:r>
          </a:p>
          <a:p>
            <a:pPr marL="0" indent="0" algn="ctr">
              <a:buNone/>
            </a:pPr>
            <a:r>
              <a:rPr lang="en-US" sz="4000" b="1" dirty="0">
                <a:solidFill>
                  <a:schemeClr val="bg1"/>
                </a:solidFill>
              </a:rPr>
              <a:t>Usage:  </a:t>
            </a:r>
            <a:r>
              <a:rPr lang="en-US" sz="4000" dirty="0">
                <a:solidFill>
                  <a:schemeClr val="bg1"/>
                </a:solidFill>
              </a:rPr>
              <a:t>AV - trespass 9, offence 7, sin 3, fall 2, fault 2; 23</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4536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Hindrances to prayer</a:t>
            </a:r>
            <a:endParaRPr lang="en-US" sz="4000" dirty="0">
              <a:solidFill>
                <a:schemeClr val="bg1"/>
              </a:solidFill>
            </a:endParaRPr>
          </a:p>
          <a:p>
            <a:pPr marL="0" indent="0" algn="ctr">
              <a:buNone/>
            </a:pPr>
            <a:r>
              <a:rPr lang="en-US" sz="4000" dirty="0">
                <a:solidFill>
                  <a:schemeClr val="bg1"/>
                </a:solidFill>
              </a:rPr>
              <a:t>The greatest hindrance to prayers is sin.</a:t>
            </a:r>
          </a:p>
          <a:p>
            <a:pPr marL="0" indent="0" algn="ctr">
              <a:buNone/>
            </a:pPr>
            <a:r>
              <a:rPr lang="en-US" sz="4000" dirty="0">
                <a:solidFill>
                  <a:schemeClr val="bg1"/>
                </a:solidFill>
              </a:rPr>
              <a:t> </a:t>
            </a:r>
          </a:p>
          <a:p>
            <a:pPr marL="0" indent="0" algn="ctr">
              <a:buNone/>
            </a:pPr>
            <a:r>
              <a:rPr lang="en-US" sz="4000" baseline="30000" dirty="0">
                <a:solidFill>
                  <a:schemeClr val="bg1"/>
                </a:solidFill>
              </a:rPr>
              <a:t>Isa 59:1</a:t>
            </a:r>
            <a:r>
              <a:rPr lang="en-US" sz="4000" dirty="0">
                <a:solidFill>
                  <a:schemeClr val="bg1"/>
                </a:solidFill>
              </a:rPr>
              <a:t> Behold, the LORD'S hand is not shortened, that it cannot save; neither his ear heavy, that it cannot hear: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0816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Isa 59:2</a:t>
            </a:r>
            <a:r>
              <a:rPr lang="en-US" sz="4000" dirty="0">
                <a:solidFill>
                  <a:schemeClr val="bg1"/>
                </a:solidFill>
              </a:rPr>
              <a:t> But your iniquities have separated between you and your God, and your sins have hid </a:t>
            </a:r>
            <a:r>
              <a:rPr lang="en-US" sz="4000" i="1" dirty="0">
                <a:solidFill>
                  <a:schemeClr val="bg1"/>
                </a:solidFill>
              </a:rPr>
              <a:t>his </a:t>
            </a:r>
            <a:r>
              <a:rPr lang="en-US" sz="4000" dirty="0">
                <a:solidFill>
                  <a:schemeClr val="bg1"/>
                </a:solidFill>
              </a:rPr>
              <a:t>face from you, that he will not hear.</a:t>
            </a:r>
          </a:p>
          <a:p>
            <a:pPr marL="0" indent="0" algn="ctr">
              <a:buNone/>
            </a:pPr>
            <a:r>
              <a:rPr lang="en-US" sz="4000" dirty="0">
                <a:solidFill>
                  <a:schemeClr val="bg1"/>
                </a:solidFill>
              </a:rPr>
              <a:t> </a:t>
            </a:r>
          </a:p>
          <a:p>
            <a:pPr marL="0" indent="0" algn="ctr">
              <a:buNone/>
            </a:pPr>
            <a:r>
              <a:rPr lang="en-US" sz="4000" baseline="30000" dirty="0">
                <a:solidFill>
                  <a:schemeClr val="bg1"/>
                </a:solidFill>
              </a:rPr>
              <a:t>1Pe 3:7</a:t>
            </a:r>
            <a:r>
              <a:rPr lang="en-US" sz="4000" dirty="0">
                <a:solidFill>
                  <a:schemeClr val="bg1"/>
                </a:solidFill>
              </a:rPr>
              <a:t> Likewise, ye husbands, dwell with </a:t>
            </a:r>
            <a:r>
              <a:rPr lang="en-US" sz="4000" i="1" dirty="0">
                <a:solidFill>
                  <a:schemeClr val="bg1"/>
                </a:solidFill>
              </a:rPr>
              <a:t>them </a:t>
            </a:r>
            <a:r>
              <a:rPr lang="en-US" sz="4000" dirty="0">
                <a:solidFill>
                  <a:schemeClr val="bg1"/>
                </a:solidFill>
              </a:rPr>
              <a:t>according to knowledge, giving honour unto the wife, as unto the weaker vessel, and as being heirs together of the grace of life; that your prayers be not hindered.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41162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Forgive</a:t>
            </a:r>
          </a:p>
          <a:p>
            <a:pPr marL="0" indent="0" algn="ctr">
              <a:buNone/>
            </a:pPr>
            <a:endParaRPr lang="en-US" sz="2200" b="1" dirty="0">
              <a:solidFill>
                <a:schemeClr val="bg1"/>
              </a:solidFill>
            </a:endParaRPr>
          </a:p>
          <a:p>
            <a:pPr marL="0" indent="0" algn="ctr">
              <a:buNone/>
            </a:pPr>
            <a:r>
              <a:rPr lang="en-US" sz="4000" baseline="30000" dirty="0">
                <a:solidFill>
                  <a:schemeClr val="bg1"/>
                </a:solidFill>
              </a:rPr>
              <a:t>Mt 6:14 </a:t>
            </a:r>
            <a:r>
              <a:rPr lang="en-US" sz="4000" dirty="0">
                <a:solidFill>
                  <a:schemeClr val="bg1"/>
                </a:solidFill>
              </a:rPr>
              <a:t> For if you Forgive men their trespasses, your Heavenly Father will also Forgive you.</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6253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1" dirty="0">
                <a:solidFill>
                  <a:schemeClr val="bg1"/>
                </a:solidFill>
              </a:rPr>
              <a:t>We must walk in truth. </a:t>
            </a:r>
          </a:p>
          <a:p>
            <a:pPr marL="0" indent="0" algn="ctr">
              <a:buNone/>
            </a:pPr>
            <a:r>
              <a:rPr lang="en-US" sz="4000" dirty="0">
                <a:solidFill>
                  <a:schemeClr val="bg1"/>
                </a:solidFill>
              </a:rPr>
              <a:t> </a:t>
            </a:r>
          </a:p>
          <a:p>
            <a:pPr marL="0" indent="0" algn="ctr">
              <a:buNone/>
            </a:pPr>
            <a:r>
              <a:rPr lang="en-US" sz="4000" baseline="30000" dirty="0">
                <a:solidFill>
                  <a:schemeClr val="bg1"/>
                </a:solidFill>
              </a:rPr>
              <a:t>Jn 8:30</a:t>
            </a:r>
            <a:r>
              <a:rPr lang="en-US" sz="4000" dirty="0">
                <a:solidFill>
                  <a:schemeClr val="bg1"/>
                </a:solidFill>
              </a:rPr>
              <a:t> As he spake these words, many believed on him. </a:t>
            </a:r>
          </a:p>
          <a:p>
            <a:pPr marL="0" indent="0" algn="ctr">
              <a:buNone/>
            </a:pPr>
            <a:r>
              <a:rPr lang="en-US" sz="4000" baseline="30000" dirty="0">
                <a:solidFill>
                  <a:schemeClr val="bg1"/>
                </a:solidFill>
              </a:rPr>
              <a:t>Jn 8:31</a:t>
            </a:r>
            <a:r>
              <a:rPr lang="en-US" sz="4000" dirty="0">
                <a:solidFill>
                  <a:schemeClr val="bg1"/>
                </a:solidFill>
              </a:rPr>
              <a:t> Then said Yeshua to those Jews which believed on him, If ye continue in my word, </a:t>
            </a:r>
            <a:r>
              <a:rPr lang="en-US" sz="4000" i="1" dirty="0">
                <a:solidFill>
                  <a:schemeClr val="bg1"/>
                </a:solidFill>
              </a:rPr>
              <a:t>then </a:t>
            </a:r>
            <a:r>
              <a:rPr lang="en-US" sz="4000" dirty="0">
                <a:solidFill>
                  <a:schemeClr val="bg1"/>
                </a:solidFill>
              </a:rPr>
              <a:t>are ye my disciples indeed; </a:t>
            </a:r>
          </a:p>
          <a:p>
            <a:pPr marL="0" indent="0" algn="ctr">
              <a:buNone/>
            </a:pPr>
            <a:r>
              <a:rPr lang="en-US" sz="4000" baseline="30000" dirty="0">
                <a:solidFill>
                  <a:schemeClr val="bg1"/>
                </a:solidFill>
              </a:rPr>
              <a:t>Jn 8:32</a:t>
            </a:r>
            <a:r>
              <a:rPr lang="en-US" sz="4000" dirty="0">
                <a:solidFill>
                  <a:schemeClr val="bg1"/>
                </a:solidFill>
              </a:rPr>
              <a:t> And ye shall know the truth, and the truth shall make you free.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639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447600</TotalTime>
  <Words>3447</Words>
  <Application>Microsoft Office PowerPoint</Application>
  <PresentationFormat>On-screen Show (16:9)</PresentationFormat>
  <Paragraphs>436</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3205</cp:revision>
  <dcterms:created xsi:type="dcterms:W3CDTF">2015-08-01T01:54:59Z</dcterms:created>
  <dcterms:modified xsi:type="dcterms:W3CDTF">2022-12-25T00:18:29Z</dcterms:modified>
</cp:coreProperties>
</file>