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sldIdLst>
    <p:sldId id="256" r:id="rId2"/>
    <p:sldId id="257" r:id="rId3"/>
    <p:sldId id="3920" r:id="rId4"/>
    <p:sldId id="5224" r:id="rId5"/>
    <p:sldId id="1981" r:id="rId6"/>
    <p:sldId id="4362" r:id="rId7"/>
    <p:sldId id="4366" r:id="rId8"/>
    <p:sldId id="4823" r:id="rId9"/>
    <p:sldId id="5223" r:id="rId10"/>
    <p:sldId id="2669" r:id="rId11"/>
    <p:sldId id="4061" r:id="rId12"/>
    <p:sldId id="4133" r:id="rId13"/>
    <p:sldId id="4132" r:id="rId14"/>
    <p:sldId id="4131" r:id="rId15"/>
    <p:sldId id="4062" r:id="rId16"/>
    <p:sldId id="4063" r:id="rId17"/>
    <p:sldId id="4064" r:id="rId18"/>
    <p:sldId id="4065" r:id="rId19"/>
    <p:sldId id="4066" r:id="rId20"/>
    <p:sldId id="4067" r:id="rId21"/>
    <p:sldId id="4068" r:id="rId22"/>
    <p:sldId id="4069" r:id="rId23"/>
    <p:sldId id="4070" r:id="rId24"/>
    <p:sldId id="4071" r:id="rId25"/>
    <p:sldId id="4072" r:id="rId26"/>
    <p:sldId id="4073" r:id="rId27"/>
    <p:sldId id="4074" r:id="rId28"/>
    <p:sldId id="4075" r:id="rId29"/>
    <p:sldId id="4076" r:id="rId30"/>
    <p:sldId id="4077" r:id="rId31"/>
    <p:sldId id="4078" r:id="rId32"/>
    <p:sldId id="4079" r:id="rId33"/>
    <p:sldId id="4080" r:id="rId34"/>
    <p:sldId id="4081" r:id="rId35"/>
    <p:sldId id="4082" r:id="rId36"/>
    <p:sldId id="4084" r:id="rId37"/>
    <p:sldId id="4083" r:id="rId38"/>
    <p:sldId id="4085" r:id="rId39"/>
    <p:sldId id="4086" r:id="rId40"/>
    <p:sldId id="4087" r:id="rId41"/>
    <p:sldId id="4093" r:id="rId42"/>
    <p:sldId id="4094" r:id="rId43"/>
    <p:sldId id="4095" r:id="rId44"/>
    <p:sldId id="4096" r:id="rId45"/>
    <p:sldId id="4097" r:id="rId46"/>
    <p:sldId id="4116" r:id="rId47"/>
    <p:sldId id="4098" r:id="rId48"/>
    <p:sldId id="4118" r:id="rId49"/>
    <p:sldId id="4100" r:id="rId50"/>
    <p:sldId id="4101" r:id="rId51"/>
    <p:sldId id="4102" r:id="rId52"/>
    <p:sldId id="4107" r:id="rId53"/>
    <p:sldId id="4103" r:id="rId54"/>
    <p:sldId id="4105" r:id="rId55"/>
    <p:sldId id="4106" r:id="rId56"/>
    <p:sldId id="4108" r:id="rId57"/>
    <p:sldId id="4109" r:id="rId58"/>
    <p:sldId id="4110" r:id="rId59"/>
    <p:sldId id="4117" r:id="rId60"/>
    <p:sldId id="4088" r:id="rId61"/>
    <p:sldId id="4091" r:id="rId62"/>
    <p:sldId id="4089" r:id="rId63"/>
    <p:sldId id="4090" r:id="rId64"/>
    <p:sldId id="4092" r:id="rId65"/>
    <p:sldId id="4111" r:id="rId66"/>
    <p:sldId id="4115" r:id="rId67"/>
    <p:sldId id="4112" r:id="rId68"/>
    <p:sldId id="4113" r:id="rId69"/>
    <p:sldId id="4119" r:id="rId70"/>
    <p:sldId id="4120" r:id="rId71"/>
    <p:sldId id="4121" r:id="rId72"/>
    <p:sldId id="4122" r:id="rId73"/>
    <p:sldId id="4123" r:id="rId74"/>
    <p:sldId id="4124" r:id="rId75"/>
    <p:sldId id="4125" r:id="rId76"/>
    <p:sldId id="4126" r:id="rId77"/>
    <p:sldId id="4127" r:id="rId78"/>
    <p:sldId id="4128" r:id="rId79"/>
    <p:sldId id="4129" r:id="rId80"/>
    <p:sldId id="4134" r:id="rId81"/>
    <p:sldId id="4130" r:id="rId82"/>
    <p:sldId id="4114" r:id="rId83"/>
    <p:sldId id="4135" r:id="rId84"/>
    <p:sldId id="4136" r:id="rId85"/>
    <p:sldId id="4137" r:id="rId86"/>
    <p:sldId id="4138" r:id="rId87"/>
    <p:sldId id="4139" r:id="rId88"/>
    <p:sldId id="5496" r:id="rId89"/>
    <p:sldId id="9434" r:id="rId90"/>
    <p:sldId id="6583" r:id="rId91"/>
    <p:sldId id="7188" r:id="rId92"/>
    <p:sldId id="6582" r:id="rId93"/>
    <p:sldId id="5193" r:id="rId94"/>
    <p:sldId id="5196" r:id="rId95"/>
    <p:sldId id="5195" r:id="rId9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B9924-A7EC-48F5-8F31-B6D1F4C30B7F}" v="10" dt="2021-12-28T01:07:47.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600" autoAdjust="0"/>
    <p:restoredTop sz="86444" autoAdjust="0"/>
  </p:normalViewPr>
  <p:slideViewPr>
    <p:cSldViewPr snapToGrid="0" snapToObjects="1">
      <p:cViewPr varScale="1">
        <p:scale>
          <a:sx n="107" d="100"/>
          <a:sy n="107" d="100"/>
        </p:scale>
        <p:origin x="173"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 Campbell" userId="7a8fa572edddc6ea" providerId="LiveId" clId="{BC3B9924-A7EC-48F5-8F31-B6D1F4C30B7F}"/>
    <pc:docChg chg="undo custSel delSld modSld delMainMaster">
      <pc:chgData name="Shar Campbell" userId="7a8fa572edddc6ea" providerId="LiveId" clId="{BC3B9924-A7EC-48F5-8F31-B6D1F4C30B7F}" dt="2021-12-28T01:07:47.195" v="220"/>
      <pc:docMkLst>
        <pc:docMk/>
      </pc:docMkLst>
      <pc:sldChg chg="del">
        <pc:chgData name="Shar Campbell" userId="7a8fa572edddc6ea" providerId="LiveId" clId="{BC3B9924-A7EC-48F5-8F31-B6D1F4C30B7F}" dt="2021-12-28T00:26:04.261" v="0" actId="2696"/>
        <pc:sldMkLst>
          <pc:docMk/>
          <pc:sldMk cId="3957944615" sldId="259"/>
        </pc:sldMkLst>
      </pc:sldChg>
      <pc:sldChg chg="del">
        <pc:chgData name="Shar Campbell" userId="7a8fa572edddc6ea" providerId="LiveId" clId="{BC3B9924-A7EC-48F5-8F31-B6D1F4C30B7F}" dt="2021-12-28T00:27:20.387" v="1" actId="2696"/>
        <pc:sldMkLst>
          <pc:docMk/>
          <pc:sldMk cId="3505795728" sldId="1900"/>
        </pc:sldMkLst>
      </pc:sldChg>
      <pc:sldChg chg="del">
        <pc:chgData name="Shar Campbell" userId="7a8fa572edddc6ea" providerId="LiveId" clId="{BC3B9924-A7EC-48F5-8F31-B6D1F4C30B7F}" dt="2021-12-28T00:26:04.261" v="0" actId="2696"/>
        <pc:sldMkLst>
          <pc:docMk/>
          <pc:sldMk cId="2077575096" sldId="1980"/>
        </pc:sldMkLst>
      </pc:sldChg>
      <pc:sldChg chg="del">
        <pc:chgData name="Shar Campbell" userId="7a8fa572edddc6ea" providerId="LiveId" clId="{BC3B9924-A7EC-48F5-8F31-B6D1F4C30B7F}" dt="2021-12-28T00:26:04.261" v="0" actId="2696"/>
        <pc:sldMkLst>
          <pc:docMk/>
          <pc:sldMk cId="2428570574" sldId="1981"/>
        </pc:sldMkLst>
      </pc:sldChg>
      <pc:sldChg chg="del">
        <pc:chgData name="Shar Campbell" userId="7a8fa572edddc6ea" providerId="LiveId" clId="{BC3B9924-A7EC-48F5-8F31-B6D1F4C30B7F}" dt="2021-12-28T00:26:04.261" v="0" actId="2696"/>
        <pc:sldMkLst>
          <pc:docMk/>
          <pc:sldMk cId="3829484406" sldId="1983"/>
        </pc:sldMkLst>
      </pc:sldChg>
      <pc:sldChg chg="del">
        <pc:chgData name="Shar Campbell" userId="7a8fa572edddc6ea" providerId="LiveId" clId="{BC3B9924-A7EC-48F5-8F31-B6D1F4C30B7F}" dt="2021-12-28T00:26:04.261" v="0" actId="2696"/>
        <pc:sldMkLst>
          <pc:docMk/>
          <pc:sldMk cId="194371603" sldId="1984"/>
        </pc:sldMkLst>
      </pc:sldChg>
      <pc:sldChg chg="del">
        <pc:chgData name="Shar Campbell" userId="7a8fa572edddc6ea" providerId="LiveId" clId="{BC3B9924-A7EC-48F5-8F31-B6D1F4C30B7F}" dt="2021-12-28T00:26:04.261" v="0" actId="2696"/>
        <pc:sldMkLst>
          <pc:docMk/>
          <pc:sldMk cId="1864826022" sldId="1985"/>
        </pc:sldMkLst>
      </pc:sldChg>
      <pc:sldChg chg="del">
        <pc:chgData name="Shar Campbell" userId="7a8fa572edddc6ea" providerId="LiveId" clId="{BC3B9924-A7EC-48F5-8F31-B6D1F4C30B7F}" dt="2021-12-28T00:26:04.261" v="0" actId="2696"/>
        <pc:sldMkLst>
          <pc:docMk/>
          <pc:sldMk cId="1513563436" sldId="1986"/>
        </pc:sldMkLst>
      </pc:sldChg>
      <pc:sldChg chg="del">
        <pc:chgData name="Shar Campbell" userId="7a8fa572edddc6ea" providerId="LiveId" clId="{BC3B9924-A7EC-48F5-8F31-B6D1F4C30B7F}" dt="2021-12-28T00:26:04.261" v="0" actId="2696"/>
        <pc:sldMkLst>
          <pc:docMk/>
          <pc:sldMk cId="839204137" sldId="1987"/>
        </pc:sldMkLst>
      </pc:sldChg>
      <pc:sldChg chg="del">
        <pc:chgData name="Shar Campbell" userId="7a8fa572edddc6ea" providerId="LiveId" clId="{BC3B9924-A7EC-48F5-8F31-B6D1F4C30B7F}" dt="2021-12-28T00:26:04.261" v="0" actId="2696"/>
        <pc:sldMkLst>
          <pc:docMk/>
          <pc:sldMk cId="3710193643" sldId="1988"/>
        </pc:sldMkLst>
      </pc:sldChg>
      <pc:sldChg chg="del">
        <pc:chgData name="Shar Campbell" userId="7a8fa572edddc6ea" providerId="LiveId" clId="{BC3B9924-A7EC-48F5-8F31-B6D1F4C30B7F}" dt="2021-12-28T00:27:20.387" v="1" actId="2696"/>
        <pc:sldMkLst>
          <pc:docMk/>
          <pc:sldMk cId="441736218" sldId="2273"/>
        </pc:sldMkLst>
      </pc:sldChg>
      <pc:sldChg chg="del">
        <pc:chgData name="Shar Campbell" userId="7a8fa572edddc6ea" providerId="LiveId" clId="{BC3B9924-A7EC-48F5-8F31-B6D1F4C30B7F}" dt="2021-12-28T00:27:20.387" v="1" actId="2696"/>
        <pc:sldMkLst>
          <pc:docMk/>
          <pc:sldMk cId="441736218" sldId="2275"/>
        </pc:sldMkLst>
      </pc:sldChg>
      <pc:sldChg chg="del">
        <pc:chgData name="Shar Campbell" userId="7a8fa572edddc6ea" providerId="LiveId" clId="{BC3B9924-A7EC-48F5-8F31-B6D1F4C30B7F}" dt="2021-12-28T00:27:20.387" v="1" actId="2696"/>
        <pc:sldMkLst>
          <pc:docMk/>
          <pc:sldMk cId="441736218" sldId="2347"/>
        </pc:sldMkLst>
      </pc:sldChg>
      <pc:sldChg chg="del">
        <pc:chgData name="Shar Campbell" userId="7a8fa572edddc6ea" providerId="LiveId" clId="{BC3B9924-A7EC-48F5-8F31-B6D1F4C30B7F}" dt="2021-12-28T00:27:20.387" v="1" actId="2696"/>
        <pc:sldMkLst>
          <pc:docMk/>
          <pc:sldMk cId="441736218" sldId="2348"/>
        </pc:sldMkLst>
      </pc:sldChg>
      <pc:sldChg chg="del">
        <pc:chgData name="Shar Campbell" userId="7a8fa572edddc6ea" providerId="LiveId" clId="{BC3B9924-A7EC-48F5-8F31-B6D1F4C30B7F}" dt="2021-12-28T00:26:04.261" v="0" actId="2696"/>
        <pc:sldMkLst>
          <pc:docMk/>
          <pc:sldMk cId="441736218" sldId="3155"/>
        </pc:sldMkLst>
      </pc:sldChg>
      <pc:sldChg chg="del">
        <pc:chgData name="Shar Campbell" userId="7a8fa572edddc6ea" providerId="LiveId" clId="{BC3B9924-A7EC-48F5-8F31-B6D1F4C30B7F}" dt="2021-12-28T00:26:04.261" v="0" actId="2696"/>
        <pc:sldMkLst>
          <pc:docMk/>
          <pc:sldMk cId="1328843530" sldId="3452"/>
        </pc:sldMkLst>
      </pc:sldChg>
      <pc:sldChg chg="del">
        <pc:chgData name="Shar Campbell" userId="7a8fa572edddc6ea" providerId="LiveId" clId="{BC3B9924-A7EC-48F5-8F31-B6D1F4C30B7F}" dt="2021-12-28T00:26:04.261" v="0" actId="2696"/>
        <pc:sldMkLst>
          <pc:docMk/>
          <pc:sldMk cId="2897421095" sldId="3729"/>
        </pc:sldMkLst>
      </pc:sldChg>
      <pc:sldChg chg="del">
        <pc:chgData name="Shar Campbell" userId="7a8fa572edddc6ea" providerId="LiveId" clId="{BC3B9924-A7EC-48F5-8F31-B6D1F4C30B7F}" dt="2021-12-28T00:26:04.261" v="0" actId="2696"/>
        <pc:sldMkLst>
          <pc:docMk/>
          <pc:sldMk cId="1198879093" sldId="3730"/>
        </pc:sldMkLst>
      </pc:sldChg>
      <pc:sldChg chg="del">
        <pc:chgData name="Shar Campbell" userId="7a8fa572edddc6ea" providerId="LiveId" clId="{BC3B9924-A7EC-48F5-8F31-B6D1F4C30B7F}" dt="2021-12-28T00:27:20.387" v="1" actId="2696"/>
        <pc:sldMkLst>
          <pc:docMk/>
          <pc:sldMk cId="2266163240" sldId="3976"/>
        </pc:sldMkLst>
      </pc:sldChg>
      <pc:sldChg chg="del">
        <pc:chgData name="Shar Campbell" userId="7a8fa572edddc6ea" providerId="LiveId" clId="{BC3B9924-A7EC-48F5-8F31-B6D1F4C30B7F}" dt="2021-12-28T00:27:20.387" v="1" actId="2696"/>
        <pc:sldMkLst>
          <pc:docMk/>
          <pc:sldMk cId="409963702" sldId="3993"/>
        </pc:sldMkLst>
      </pc:sldChg>
      <pc:sldChg chg="del">
        <pc:chgData name="Shar Campbell" userId="7a8fa572edddc6ea" providerId="LiveId" clId="{BC3B9924-A7EC-48F5-8F31-B6D1F4C30B7F}" dt="2021-12-28T00:26:04.261" v="0" actId="2696"/>
        <pc:sldMkLst>
          <pc:docMk/>
          <pc:sldMk cId="955511552" sldId="3994"/>
        </pc:sldMkLst>
      </pc:sldChg>
      <pc:sldChg chg="del">
        <pc:chgData name="Shar Campbell" userId="7a8fa572edddc6ea" providerId="LiveId" clId="{BC3B9924-A7EC-48F5-8F31-B6D1F4C30B7F}" dt="2021-12-28T00:26:04.261" v="0" actId="2696"/>
        <pc:sldMkLst>
          <pc:docMk/>
          <pc:sldMk cId="124599808" sldId="3995"/>
        </pc:sldMkLst>
      </pc:sldChg>
      <pc:sldChg chg="del">
        <pc:chgData name="Shar Campbell" userId="7a8fa572edddc6ea" providerId="LiveId" clId="{BC3B9924-A7EC-48F5-8F31-B6D1F4C30B7F}" dt="2021-12-28T00:26:04.261" v="0" actId="2696"/>
        <pc:sldMkLst>
          <pc:docMk/>
          <pc:sldMk cId="1374393888" sldId="3996"/>
        </pc:sldMkLst>
      </pc:sldChg>
      <pc:sldChg chg="del">
        <pc:chgData name="Shar Campbell" userId="7a8fa572edddc6ea" providerId="LiveId" clId="{BC3B9924-A7EC-48F5-8F31-B6D1F4C30B7F}" dt="2021-12-28T00:26:04.261" v="0" actId="2696"/>
        <pc:sldMkLst>
          <pc:docMk/>
          <pc:sldMk cId="1563059230" sldId="4008"/>
        </pc:sldMkLst>
      </pc:sldChg>
      <pc:sldChg chg="del">
        <pc:chgData name="Shar Campbell" userId="7a8fa572edddc6ea" providerId="LiveId" clId="{BC3B9924-A7EC-48F5-8F31-B6D1F4C30B7F}" dt="2021-12-28T00:27:20.387" v="1" actId="2696"/>
        <pc:sldMkLst>
          <pc:docMk/>
          <pc:sldMk cId="3432008739" sldId="4058"/>
        </pc:sldMkLst>
      </pc:sldChg>
      <pc:sldChg chg="del">
        <pc:chgData name="Shar Campbell" userId="7a8fa572edddc6ea" providerId="LiveId" clId="{BC3B9924-A7EC-48F5-8F31-B6D1F4C30B7F}" dt="2021-12-28T00:27:20.387" v="1" actId="2696"/>
        <pc:sldMkLst>
          <pc:docMk/>
          <pc:sldMk cId="3553442260" sldId="4059"/>
        </pc:sldMkLst>
      </pc:sldChg>
      <pc:sldChg chg="del">
        <pc:chgData name="Shar Campbell" userId="7a8fa572edddc6ea" providerId="LiveId" clId="{BC3B9924-A7EC-48F5-8F31-B6D1F4C30B7F}" dt="2021-12-28T00:26:04.261" v="0" actId="2696"/>
        <pc:sldMkLst>
          <pc:docMk/>
          <pc:sldMk cId="3390476128" sldId="4060"/>
        </pc:sldMkLst>
      </pc:sldChg>
      <pc:sldChg chg="modSp mod">
        <pc:chgData name="Shar Campbell" userId="7a8fa572edddc6ea" providerId="LiveId" clId="{BC3B9924-A7EC-48F5-8F31-B6D1F4C30B7F}" dt="2021-12-28T00:29:21.142" v="25" actId="20577"/>
        <pc:sldMkLst>
          <pc:docMk/>
          <pc:sldMk cId="3427089327" sldId="4061"/>
        </pc:sldMkLst>
        <pc:spChg chg="mod">
          <ac:chgData name="Shar Campbell" userId="7a8fa572edddc6ea" providerId="LiveId" clId="{BC3B9924-A7EC-48F5-8F31-B6D1F4C30B7F}" dt="2021-12-28T00:29:21.142" v="25" actId="20577"/>
          <ac:spMkLst>
            <pc:docMk/>
            <pc:sldMk cId="3427089327" sldId="4061"/>
            <ac:spMk id="3" creationId="{00000000-0000-0000-0000-000000000000}"/>
          </ac:spMkLst>
        </pc:spChg>
      </pc:sldChg>
      <pc:sldChg chg="modSp mod">
        <pc:chgData name="Shar Campbell" userId="7a8fa572edddc6ea" providerId="LiveId" clId="{BC3B9924-A7EC-48F5-8F31-B6D1F4C30B7F}" dt="2021-12-28T00:58:57.963" v="216" actId="20577"/>
        <pc:sldMkLst>
          <pc:docMk/>
          <pc:sldMk cId="557802852" sldId="4062"/>
        </pc:sldMkLst>
        <pc:spChg chg="mod">
          <ac:chgData name="Shar Campbell" userId="7a8fa572edddc6ea" providerId="LiveId" clId="{BC3B9924-A7EC-48F5-8F31-B6D1F4C30B7F}" dt="2021-12-28T00:58:57.963" v="216" actId="20577"/>
          <ac:spMkLst>
            <pc:docMk/>
            <pc:sldMk cId="557802852" sldId="4062"/>
            <ac:spMk id="3" creationId="{00000000-0000-0000-0000-000000000000}"/>
          </ac:spMkLst>
        </pc:spChg>
      </pc:sldChg>
      <pc:sldChg chg="modSp mod">
        <pc:chgData name="Shar Campbell" userId="7a8fa572edddc6ea" providerId="LiveId" clId="{BC3B9924-A7EC-48F5-8F31-B6D1F4C30B7F}" dt="2021-12-28T00:39:13.751" v="61"/>
        <pc:sldMkLst>
          <pc:docMk/>
          <pc:sldMk cId="1642374035" sldId="4081"/>
        </pc:sldMkLst>
        <pc:spChg chg="mod">
          <ac:chgData name="Shar Campbell" userId="7a8fa572edddc6ea" providerId="LiveId" clId="{BC3B9924-A7EC-48F5-8F31-B6D1F4C30B7F}" dt="2021-12-28T00:39:13.751" v="61"/>
          <ac:spMkLst>
            <pc:docMk/>
            <pc:sldMk cId="1642374035" sldId="4081"/>
            <ac:spMk id="3" creationId="{00000000-0000-0000-0000-000000000000}"/>
          </ac:spMkLst>
        </pc:spChg>
      </pc:sldChg>
      <pc:sldChg chg="modSp mod">
        <pc:chgData name="Shar Campbell" userId="7a8fa572edddc6ea" providerId="LiveId" clId="{BC3B9924-A7EC-48F5-8F31-B6D1F4C30B7F}" dt="2021-12-28T00:39:05.984" v="60"/>
        <pc:sldMkLst>
          <pc:docMk/>
          <pc:sldMk cId="4193691448" sldId="4082"/>
        </pc:sldMkLst>
        <pc:spChg chg="mod">
          <ac:chgData name="Shar Campbell" userId="7a8fa572edddc6ea" providerId="LiveId" clId="{BC3B9924-A7EC-48F5-8F31-B6D1F4C30B7F}" dt="2021-12-28T00:39:05.984" v="60"/>
          <ac:spMkLst>
            <pc:docMk/>
            <pc:sldMk cId="4193691448" sldId="4082"/>
            <ac:spMk id="3" creationId="{00000000-0000-0000-0000-000000000000}"/>
          </ac:spMkLst>
        </pc:spChg>
      </pc:sldChg>
      <pc:sldChg chg="modSp mod">
        <pc:chgData name="Shar Campbell" userId="7a8fa572edddc6ea" providerId="LiveId" clId="{BC3B9924-A7EC-48F5-8F31-B6D1F4C30B7F}" dt="2021-12-28T00:38:38.939" v="59" actId="20577"/>
        <pc:sldMkLst>
          <pc:docMk/>
          <pc:sldMk cId="3634308282" sldId="4087"/>
        </pc:sldMkLst>
        <pc:spChg chg="mod">
          <ac:chgData name="Shar Campbell" userId="7a8fa572edddc6ea" providerId="LiveId" clId="{BC3B9924-A7EC-48F5-8F31-B6D1F4C30B7F}" dt="2021-12-28T00:38:38.939" v="59" actId="20577"/>
          <ac:spMkLst>
            <pc:docMk/>
            <pc:sldMk cId="3634308282" sldId="4087"/>
            <ac:spMk id="3" creationId="{00000000-0000-0000-0000-000000000000}"/>
          </ac:spMkLst>
        </pc:spChg>
      </pc:sldChg>
      <pc:sldChg chg="modSp mod">
        <pc:chgData name="Shar Campbell" userId="7a8fa572edddc6ea" providerId="LiveId" clId="{BC3B9924-A7EC-48F5-8F31-B6D1F4C30B7F}" dt="2021-12-28T00:47:25.036" v="155" actId="20577"/>
        <pc:sldMkLst>
          <pc:docMk/>
          <pc:sldMk cId="2118878350" sldId="4091"/>
        </pc:sldMkLst>
        <pc:spChg chg="mod">
          <ac:chgData name="Shar Campbell" userId="7a8fa572edddc6ea" providerId="LiveId" clId="{BC3B9924-A7EC-48F5-8F31-B6D1F4C30B7F}" dt="2021-12-28T00:47:25.036" v="155" actId="20577"/>
          <ac:spMkLst>
            <pc:docMk/>
            <pc:sldMk cId="2118878350" sldId="4091"/>
            <ac:spMk id="3" creationId="{00000000-0000-0000-0000-000000000000}"/>
          </ac:spMkLst>
        </pc:spChg>
      </pc:sldChg>
      <pc:sldChg chg="modSp mod">
        <pc:chgData name="Shar Campbell" userId="7a8fa572edddc6ea" providerId="LiveId" clId="{BC3B9924-A7EC-48F5-8F31-B6D1F4C30B7F}" dt="2021-12-28T00:47:47.549" v="157" actId="20577"/>
        <pc:sldMkLst>
          <pc:docMk/>
          <pc:sldMk cId="2839440694" sldId="4092"/>
        </pc:sldMkLst>
        <pc:spChg chg="mod">
          <ac:chgData name="Shar Campbell" userId="7a8fa572edddc6ea" providerId="LiveId" clId="{BC3B9924-A7EC-48F5-8F31-B6D1F4C30B7F}" dt="2021-12-28T00:47:47.549" v="157" actId="20577"/>
          <ac:spMkLst>
            <pc:docMk/>
            <pc:sldMk cId="2839440694" sldId="4092"/>
            <ac:spMk id="3" creationId="{00000000-0000-0000-0000-000000000000}"/>
          </ac:spMkLst>
        </pc:spChg>
      </pc:sldChg>
      <pc:sldChg chg="modSp mod">
        <pc:chgData name="Shar Campbell" userId="7a8fa572edddc6ea" providerId="LiveId" clId="{BC3B9924-A7EC-48F5-8F31-B6D1F4C30B7F}" dt="2021-12-28T00:39:48.882" v="62" actId="20577"/>
        <pc:sldMkLst>
          <pc:docMk/>
          <pc:sldMk cId="1510716739" sldId="4094"/>
        </pc:sldMkLst>
        <pc:spChg chg="mod">
          <ac:chgData name="Shar Campbell" userId="7a8fa572edddc6ea" providerId="LiveId" clId="{BC3B9924-A7EC-48F5-8F31-B6D1F4C30B7F}" dt="2021-12-28T00:39:48.882" v="62" actId="20577"/>
          <ac:spMkLst>
            <pc:docMk/>
            <pc:sldMk cId="1510716739" sldId="4094"/>
            <ac:spMk id="3" creationId="{00000000-0000-0000-0000-000000000000}"/>
          </ac:spMkLst>
        </pc:spChg>
      </pc:sldChg>
      <pc:sldChg chg="modSp mod">
        <pc:chgData name="Shar Campbell" userId="7a8fa572edddc6ea" providerId="LiveId" clId="{BC3B9924-A7EC-48F5-8F31-B6D1F4C30B7F}" dt="2021-12-28T00:40:41.921" v="70" actId="313"/>
        <pc:sldMkLst>
          <pc:docMk/>
          <pc:sldMk cId="1456392234" sldId="4095"/>
        </pc:sldMkLst>
        <pc:spChg chg="mod">
          <ac:chgData name="Shar Campbell" userId="7a8fa572edddc6ea" providerId="LiveId" clId="{BC3B9924-A7EC-48F5-8F31-B6D1F4C30B7F}" dt="2021-12-28T00:40:41.921" v="70" actId="313"/>
          <ac:spMkLst>
            <pc:docMk/>
            <pc:sldMk cId="1456392234" sldId="4095"/>
            <ac:spMk id="3" creationId="{00000000-0000-0000-0000-000000000000}"/>
          </ac:spMkLst>
        </pc:spChg>
      </pc:sldChg>
      <pc:sldChg chg="del">
        <pc:chgData name="Shar Campbell" userId="7a8fa572edddc6ea" providerId="LiveId" clId="{BC3B9924-A7EC-48F5-8F31-B6D1F4C30B7F}" dt="2021-12-28T00:27:20.387" v="1" actId="2696"/>
        <pc:sldMkLst>
          <pc:docMk/>
          <pc:sldMk cId="1946580272" sldId="4099"/>
        </pc:sldMkLst>
      </pc:sldChg>
      <pc:sldChg chg="modSp mod">
        <pc:chgData name="Shar Campbell" userId="7a8fa572edddc6ea" providerId="LiveId" clId="{BC3B9924-A7EC-48F5-8F31-B6D1F4C30B7F}" dt="2021-12-28T00:42:21.972" v="78" actId="20577"/>
        <pc:sldMkLst>
          <pc:docMk/>
          <pc:sldMk cId="596641450" sldId="4102"/>
        </pc:sldMkLst>
        <pc:spChg chg="mod">
          <ac:chgData name="Shar Campbell" userId="7a8fa572edddc6ea" providerId="LiveId" clId="{BC3B9924-A7EC-48F5-8F31-B6D1F4C30B7F}" dt="2021-12-28T00:42:21.972" v="78" actId="20577"/>
          <ac:spMkLst>
            <pc:docMk/>
            <pc:sldMk cId="596641450" sldId="4102"/>
            <ac:spMk id="3" creationId="{00000000-0000-0000-0000-000000000000}"/>
          </ac:spMkLst>
        </pc:spChg>
      </pc:sldChg>
      <pc:sldChg chg="modSp mod">
        <pc:chgData name="Shar Campbell" userId="7a8fa572edddc6ea" providerId="LiveId" clId="{BC3B9924-A7EC-48F5-8F31-B6D1F4C30B7F}" dt="2021-12-28T01:02:08.435" v="217" actId="20577"/>
        <pc:sldMkLst>
          <pc:docMk/>
          <pc:sldMk cId="99381320" sldId="4103"/>
        </pc:sldMkLst>
        <pc:spChg chg="mod">
          <ac:chgData name="Shar Campbell" userId="7a8fa572edddc6ea" providerId="LiveId" clId="{BC3B9924-A7EC-48F5-8F31-B6D1F4C30B7F}" dt="2021-12-28T01:02:08.435" v="217" actId="20577"/>
          <ac:spMkLst>
            <pc:docMk/>
            <pc:sldMk cId="99381320" sldId="4103"/>
            <ac:spMk id="3" creationId="{00000000-0000-0000-0000-000000000000}"/>
          </ac:spMkLst>
        </pc:spChg>
      </pc:sldChg>
      <pc:sldChg chg="modSp mod">
        <pc:chgData name="Shar Campbell" userId="7a8fa572edddc6ea" providerId="LiveId" clId="{BC3B9924-A7EC-48F5-8F31-B6D1F4C30B7F}" dt="2021-12-28T00:44:49.391" v="123" actId="20577"/>
        <pc:sldMkLst>
          <pc:docMk/>
          <pc:sldMk cId="1919324176" sldId="4105"/>
        </pc:sldMkLst>
        <pc:spChg chg="mod">
          <ac:chgData name="Shar Campbell" userId="7a8fa572edddc6ea" providerId="LiveId" clId="{BC3B9924-A7EC-48F5-8F31-B6D1F4C30B7F}" dt="2021-12-28T00:44:49.391" v="123" actId="20577"/>
          <ac:spMkLst>
            <pc:docMk/>
            <pc:sldMk cId="1919324176" sldId="4105"/>
            <ac:spMk id="3" creationId="{00000000-0000-0000-0000-000000000000}"/>
          </ac:spMkLst>
        </pc:spChg>
      </pc:sldChg>
      <pc:sldChg chg="modSp mod">
        <pc:chgData name="Shar Campbell" userId="7a8fa572edddc6ea" providerId="LiveId" clId="{BC3B9924-A7EC-48F5-8F31-B6D1F4C30B7F}" dt="2021-12-28T01:02:49.690" v="219" actId="20577"/>
        <pc:sldMkLst>
          <pc:docMk/>
          <pc:sldMk cId="3016167526" sldId="4110"/>
        </pc:sldMkLst>
        <pc:spChg chg="mod">
          <ac:chgData name="Shar Campbell" userId="7a8fa572edddc6ea" providerId="LiveId" clId="{BC3B9924-A7EC-48F5-8F31-B6D1F4C30B7F}" dt="2021-12-28T01:02:49.690" v="219" actId="20577"/>
          <ac:spMkLst>
            <pc:docMk/>
            <pc:sldMk cId="3016167526" sldId="4110"/>
            <ac:spMk id="3" creationId="{00000000-0000-0000-0000-000000000000}"/>
          </ac:spMkLst>
        </pc:spChg>
      </pc:sldChg>
      <pc:sldChg chg="modSp mod">
        <pc:chgData name="Shar Campbell" userId="7a8fa572edddc6ea" providerId="LiveId" clId="{BC3B9924-A7EC-48F5-8F31-B6D1F4C30B7F}" dt="2021-12-28T00:48:13.452" v="158" actId="20577"/>
        <pc:sldMkLst>
          <pc:docMk/>
          <pc:sldMk cId="3187795042" sldId="4111"/>
        </pc:sldMkLst>
        <pc:spChg chg="mod">
          <ac:chgData name="Shar Campbell" userId="7a8fa572edddc6ea" providerId="LiveId" clId="{BC3B9924-A7EC-48F5-8F31-B6D1F4C30B7F}" dt="2021-12-28T00:48:13.452" v="158" actId="20577"/>
          <ac:spMkLst>
            <pc:docMk/>
            <pc:sldMk cId="3187795042" sldId="4111"/>
            <ac:spMk id="3" creationId="{00000000-0000-0000-0000-000000000000}"/>
          </ac:spMkLst>
        </pc:spChg>
      </pc:sldChg>
      <pc:sldChg chg="modSp mod">
        <pc:chgData name="Shar Campbell" userId="7a8fa572edddc6ea" providerId="LiveId" clId="{BC3B9924-A7EC-48F5-8F31-B6D1F4C30B7F}" dt="2021-12-28T00:57:00.219" v="213" actId="20577"/>
        <pc:sldMkLst>
          <pc:docMk/>
          <pc:sldMk cId="1604857474" sldId="4114"/>
        </pc:sldMkLst>
        <pc:spChg chg="mod">
          <ac:chgData name="Shar Campbell" userId="7a8fa572edddc6ea" providerId="LiveId" clId="{BC3B9924-A7EC-48F5-8F31-B6D1F4C30B7F}" dt="2021-12-28T00:57:00.219" v="213" actId="20577"/>
          <ac:spMkLst>
            <pc:docMk/>
            <pc:sldMk cId="1604857474" sldId="4114"/>
            <ac:spMk id="3" creationId="{00000000-0000-0000-0000-000000000000}"/>
          </ac:spMkLst>
        </pc:spChg>
      </pc:sldChg>
      <pc:sldChg chg="modSp mod">
        <pc:chgData name="Shar Campbell" userId="7a8fa572edddc6ea" providerId="LiveId" clId="{BC3B9924-A7EC-48F5-8F31-B6D1F4C30B7F}" dt="2021-12-28T00:41:24.521" v="73" actId="20577"/>
        <pc:sldMkLst>
          <pc:docMk/>
          <pc:sldMk cId="1378803211" sldId="4116"/>
        </pc:sldMkLst>
        <pc:spChg chg="mod">
          <ac:chgData name="Shar Campbell" userId="7a8fa572edddc6ea" providerId="LiveId" clId="{BC3B9924-A7EC-48F5-8F31-B6D1F4C30B7F}" dt="2021-12-28T00:41:24.521" v="73" actId="20577"/>
          <ac:spMkLst>
            <pc:docMk/>
            <pc:sldMk cId="1378803211" sldId="4116"/>
            <ac:spMk id="3" creationId="{00000000-0000-0000-0000-000000000000}"/>
          </ac:spMkLst>
        </pc:spChg>
      </pc:sldChg>
      <pc:sldChg chg="modSp mod">
        <pc:chgData name="Shar Campbell" userId="7a8fa572edddc6ea" providerId="LiveId" clId="{BC3B9924-A7EC-48F5-8F31-B6D1F4C30B7F}" dt="2021-12-28T00:41:59.844" v="77" actId="20577"/>
        <pc:sldMkLst>
          <pc:docMk/>
          <pc:sldMk cId="2613294317" sldId="4118"/>
        </pc:sldMkLst>
        <pc:spChg chg="mod">
          <ac:chgData name="Shar Campbell" userId="7a8fa572edddc6ea" providerId="LiveId" clId="{BC3B9924-A7EC-48F5-8F31-B6D1F4C30B7F}" dt="2021-12-28T00:41:59.844" v="77" actId="20577"/>
          <ac:spMkLst>
            <pc:docMk/>
            <pc:sldMk cId="2613294317" sldId="4118"/>
            <ac:spMk id="3" creationId="{00000000-0000-0000-0000-000000000000}"/>
          </ac:spMkLst>
        </pc:spChg>
      </pc:sldChg>
      <pc:sldChg chg="modSp mod">
        <pc:chgData name="Shar Campbell" userId="7a8fa572edddc6ea" providerId="LiveId" clId="{BC3B9924-A7EC-48F5-8F31-B6D1F4C30B7F}" dt="2021-12-28T00:49:43.641" v="159" actId="20577"/>
        <pc:sldMkLst>
          <pc:docMk/>
          <pc:sldMk cId="221197891" sldId="4122"/>
        </pc:sldMkLst>
        <pc:spChg chg="mod">
          <ac:chgData name="Shar Campbell" userId="7a8fa572edddc6ea" providerId="LiveId" clId="{BC3B9924-A7EC-48F5-8F31-B6D1F4C30B7F}" dt="2021-12-28T00:49:43.641" v="159" actId="20577"/>
          <ac:spMkLst>
            <pc:docMk/>
            <pc:sldMk cId="221197891" sldId="4122"/>
            <ac:spMk id="3" creationId="{00000000-0000-0000-0000-000000000000}"/>
          </ac:spMkLst>
        </pc:spChg>
      </pc:sldChg>
      <pc:sldChg chg="modSp mod">
        <pc:chgData name="Shar Campbell" userId="7a8fa572edddc6ea" providerId="LiveId" clId="{BC3B9924-A7EC-48F5-8F31-B6D1F4C30B7F}" dt="2021-12-28T01:07:47.195" v="220"/>
        <pc:sldMkLst>
          <pc:docMk/>
          <pc:sldMk cId="665921826" sldId="4126"/>
        </pc:sldMkLst>
        <pc:spChg chg="mod">
          <ac:chgData name="Shar Campbell" userId="7a8fa572edddc6ea" providerId="LiveId" clId="{BC3B9924-A7EC-48F5-8F31-B6D1F4C30B7F}" dt="2021-12-28T01:07:47.195" v="220"/>
          <ac:spMkLst>
            <pc:docMk/>
            <pc:sldMk cId="665921826" sldId="4126"/>
            <ac:spMk id="3" creationId="{00000000-0000-0000-0000-000000000000}"/>
          </ac:spMkLst>
        </pc:spChg>
      </pc:sldChg>
      <pc:sldChg chg="modSp mod">
        <pc:chgData name="Shar Campbell" userId="7a8fa572edddc6ea" providerId="LiveId" clId="{BC3B9924-A7EC-48F5-8F31-B6D1F4C30B7F}" dt="2021-12-28T00:52:23.501" v="162" actId="20577"/>
        <pc:sldMkLst>
          <pc:docMk/>
          <pc:sldMk cId="792723848" sldId="4129"/>
        </pc:sldMkLst>
        <pc:spChg chg="mod">
          <ac:chgData name="Shar Campbell" userId="7a8fa572edddc6ea" providerId="LiveId" clId="{BC3B9924-A7EC-48F5-8F31-B6D1F4C30B7F}" dt="2021-12-28T00:52:23.501" v="162" actId="20577"/>
          <ac:spMkLst>
            <pc:docMk/>
            <pc:sldMk cId="792723848" sldId="4129"/>
            <ac:spMk id="3" creationId="{00000000-0000-0000-0000-000000000000}"/>
          </ac:spMkLst>
        </pc:spChg>
      </pc:sldChg>
      <pc:sldChg chg="modSp mod">
        <pc:chgData name="Shar Campbell" userId="7a8fa572edddc6ea" providerId="LiveId" clId="{BC3B9924-A7EC-48F5-8F31-B6D1F4C30B7F}" dt="2021-12-28T00:56:12.691" v="204" actId="6549"/>
        <pc:sldMkLst>
          <pc:docMk/>
          <pc:sldMk cId="3367214170" sldId="4130"/>
        </pc:sldMkLst>
        <pc:spChg chg="mod">
          <ac:chgData name="Shar Campbell" userId="7a8fa572edddc6ea" providerId="LiveId" clId="{BC3B9924-A7EC-48F5-8F31-B6D1F4C30B7F}" dt="2021-12-28T00:56:12.691" v="204" actId="6549"/>
          <ac:spMkLst>
            <pc:docMk/>
            <pc:sldMk cId="3367214170" sldId="4130"/>
            <ac:spMk id="3" creationId="{00000000-0000-0000-0000-000000000000}"/>
          </ac:spMkLst>
        </pc:spChg>
      </pc:sldChg>
      <pc:sldChg chg="modSp mod">
        <pc:chgData name="Shar Campbell" userId="7a8fa572edddc6ea" providerId="LiveId" clId="{BC3B9924-A7EC-48F5-8F31-B6D1F4C30B7F}" dt="2021-12-28T00:31:05.985" v="32" actId="20577"/>
        <pc:sldMkLst>
          <pc:docMk/>
          <pc:sldMk cId="3373633233" sldId="4132"/>
        </pc:sldMkLst>
        <pc:spChg chg="mod">
          <ac:chgData name="Shar Campbell" userId="7a8fa572edddc6ea" providerId="LiveId" clId="{BC3B9924-A7EC-48F5-8F31-B6D1F4C30B7F}" dt="2021-12-28T00:31:05.985" v="32" actId="20577"/>
          <ac:spMkLst>
            <pc:docMk/>
            <pc:sldMk cId="3373633233" sldId="4132"/>
            <ac:spMk id="3" creationId="{00000000-0000-0000-0000-000000000000}"/>
          </ac:spMkLst>
        </pc:spChg>
      </pc:sldChg>
      <pc:sldChg chg="modSp mod">
        <pc:chgData name="Shar Campbell" userId="7a8fa572edddc6ea" providerId="LiveId" clId="{BC3B9924-A7EC-48F5-8F31-B6D1F4C30B7F}" dt="2021-12-28T00:58:15.705" v="215" actId="33524"/>
        <pc:sldMkLst>
          <pc:docMk/>
          <pc:sldMk cId="1212784255" sldId="4133"/>
        </pc:sldMkLst>
        <pc:spChg chg="mod">
          <ac:chgData name="Shar Campbell" userId="7a8fa572edddc6ea" providerId="LiveId" clId="{BC3B9924-A7EC-48F5-8F31-B6D1F4C30B7F}" dt="2021-12-28T00:58:15.705" v="215" actId="33524"/>
          <ac:spMkLst>
            <pc:docMk/>
            <pc:sldMk cId="1212784255" sldId="4133"/>
            <ac:spMk id="3" creationId="{00000000-0000-0000-0000-000000000000}"/>
          </ac:spMkLst>
        </pc:spChg>
      </pc:sldChg>
      <pc:sldChg chg="modSp mod">
        <pc:chgData name="Shar Campbell" userId="7a8fa572edddc6ea" providerId="LiveId" clId="{BC3B9924-A7EC-48F5-8F31-B6D1F4C30B7F}" dt="2021-12-28T00:56:31.031" v="209" actId="20577"/>
        <pc:sldMkLst>
          <pc:docMk/>
          <pc:sldMk cId="3713306182" sldId="4134"/>
        </pc:sldMkLst>
        <pc:spChg chg="mod">
          <ac:chgData name="Shar Campbell" userId="7a8fa572edddc6ea" providerId="LiveId" clId="{BC3B9924-A7EC-48F5-8F31-B6D1F4C30B7F}" dt="2021-12-28T00:56:31.031" v="209" actId="20577"/>
          <ac:spMkLst>
            <pc:docMk/>
            <pc:sldMk cId="3713306182" sldId="4134"/>
            <ac:spMk id="3" creationId="{00000000-0000-0000-0000-000000000000}"/>
          </ac:spMkLst>
        </pc:spChg>
      </pc:sldChg>
      <pc:sldMasterChg chg="del delSldLayout">
        <pc:chgData name="Shar Campbell" userId="7a8fa572edddc6ea" providerId="LiveId" clId="{BC3B9924-A7EC-48F5-8F31-B6D1F4C30B7F}" dt="2021-12-28T00:27:20.387" v="1" actId="2696"/>
        <pc:sldMasterMkLst>
          <pc:docMk/>
          <pc:sldMasterMk cId="957485781" sldId="2147483720"/>
        </pc:sldMasterMkLst>
        <pc:sldLayoutChg chg="del">
          <pc:chgData name="Shar Campbell" userId="7a8fa572edddc6ea" providerId="LiveId" clId="{BC3B9924-A7EC-48F5-8F31-B6D1F4C30B7F}" dt="2021-12-28T00:27:20.387" v="1" actId="2696"/>
          <pc:sldLayoutMkLst>
            <pc:docMk/>
            <pc:sldMasterMk cId="957485781" sldId="2147483720"/>
            <pc:sldLayoutMk cId="2860469341" sldId="21474837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12/27/2021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55498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398532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404613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105637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3024243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2788480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1200002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394638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164772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247821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289750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2853461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482287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1554204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936481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1370148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351318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4214501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1211090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255871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749459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3237996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406043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1020742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1285066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3057620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1610156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1187634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1935098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259620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3998155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121468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2093436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323573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3926685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730885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1688166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31415655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2202789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369343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4038848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2401303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3433221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22033104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32807605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994268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5366639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18130846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9485889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329303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37793560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37518735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22789023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5958474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8737591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13117962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28125835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34913232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35314055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60354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24648725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32501676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2822969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9053423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31052732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8046031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42647986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4015905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32406179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376248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39132252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6180941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6043359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29206136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14162716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3722271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12930856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a:p>
        </p:txBody>
      </p:sp>
    </p:spTree>
    <p:extLst>
      <p:ext uri="{BB962C8B-B14F-4D97-AF65-F5344CB8AC3E}">
        <p14:creationId xmlns:p14="http://schemas.microsoft.com/office/powerpoint/2010/main" val="27872180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3948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9640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12/27/2021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12/27/2021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12/27/2021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12/27/2021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12/27/2021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12/27/2021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12/27/2021</a:t>
            </a:fld>
            <a:endParaRPr lang="en-US"/>
          </a:p>
        </p:txBody>
      </p:sp>
      <p:sp>
        <p:nvSpPr>
          <p:cNvPr id="8" name="Footer Placeholder 7"/>
          <p:cNvSpPr>
            <a:spLocks noGrp="1"/>
          </p:cNvSpPr>
          <p:nvPr>
            <p:ph type="ftr" sz="quarter" idx="11"/>
          </p:nvPr>
        </p:nvSpPr>
        <p:spPr/>
        <p:txBody>
          <a:bodyPr/>
          <a:lstStyle/>
          <a:p>
            <a:r>
              <a:rPr lang="en-US"/>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12/27/2021</a:t>
            </a:fld>
            <a:endParaRPr lang="en-US"/>
          </a:p>
        </p:txBody>
      </p:sp>
      <p:sp>
        <p:nvSpPr>
          <p:cNvPr id="4" name="Footer Placeholder 3"/>
          <p:cNvSpPr>
            <a:spLocks noGrp="1"/>
          </p:cNvSpPr>
          <p:nvPr>
            <p:ph type="ftr" sz="quarter" idx="11"/>
          </p:nvPr>
        </p:nvSpPr>
        <p:spPr/>
        <p:txBody>
          <a:bodyPr/>
          <a:lstStyle/>
          <a:p>
            <a:r>
              <a:rPr lang="en-US"/>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12/27/2021</a:t>
            </a:fld>
            <a:endParaRPr lang="en-US"/>
          </a:p>
        </p:txBody>
      </p:sp>
      <p:sp>
        <p:nvSpPr>
          <p:cNvPr id="3" name="Footer Placeholder 2"/>
          <p:cNvSpPr>
            <a:spLocks noGrp="1"/>
          </p:cNvSpPr>
          <p:nvPr>
            <p:ph type="ftr" sz="quarter" idx="11"/>
          </p:nvPr>
        </p:nvSpPr>
        <p:spPr/>
        <p:txBody>
          <a:bodyPr/>
          <a:lstStyle/>
          <a:p>
            <a:r>
              <a:rPr lang="en-US"/>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12/27/2021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12/27/2021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12/27/2021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1" dirty="0">
              <a:solidFill>
                <a:schemeClr val="bg1"/>
              </a:solidFill>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latin typeface="Helvetica" panose="020B0604020202020204" pitchFamily="34" charset="0"/>
                <a:cs typeface="Helvetica" panose="020B0604020202020204" pitchFamily="34" charset="0"/>
              </a:rPr>
              <a:t>“The Biblical New Year”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68846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America, and nations around the world, celebrate the New Year in the Winter at midnight on December 31</a:t>
            </a:r>
            <a:r>
              <a:rPr lang="en-US" sz="4000" baseline="30000" dirty="0">
                <a:solidFill>
                  <a:schemeClr val="bg1"/>
                </a:solidFill>
              </a:rPr>
              <a:t>st</a:t>
            </a:r>
            <a:r>
              <a:rPr lang="en-US" sz="4000" dirty="0">
                <a:solidFill>
                  <a:schemeClr val="bg1"/>
                </a:solidFill>
              </a:rPr>
              <a:t> /January 1</a:t>
            </a:r>
            <a:r>
              <a:rPr lang="en-US" sz="4000" baseline="30000" dirty="0">
                <a:solidFill>
                  <a:schemeClr val="bg1"/>
                </a:solidFill>
              </a:rPr>
              <a:t>st</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2708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Jewish Community Celebrates the New Year in the Fall at sundown on Rosh Hashanah or Yom Teruah, The Feast of Trumpets. But the Jewish Community calls it the New Year although Yom Teruah is the 7</a:t>
            </a:r>
            <a:r>
              <a:rPr lang="en-US" sz="4000" baseline="30000" dirty="0">
                <a:solidFill>
                  <a:schemeClr val="bg1"/>
                </a:solidFill>
              </a:rPr>
              <a:t>th</a:t>
            </a:r>
            <a:r>
              <a:rPr lang="en-US" sz="4000" dirty="0">
                <a:solidFill>
                  <a:schemeClr val="bg1"/>
                </a:solidFill>
              </a:rPr>
              <a:t> Month of the Jewish Calendar.</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1278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But when does The Creator of the Universe command us to observe the Beginning of Months, or the first month of the year (The New Year) and how did we get so far off from His Calendar?</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7363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Exodus 12:1 And the LORD </a:t>
            </a:r>
            <a:r>
              <a:rPr lang="en-US" sz="4000" dirty="0" err="1">
                <a:solidFill>
                  <a:schemeClr val="bg1"/>
                </a:solidFill>
              </a:rPr>
              <a:t>spake</a:t>
            </a:r>
            <a:r>
              <a:rPr lang="en-US" sz="4000" dirty="0">
                <a:solidFill>
                  <a:schemeClr val="bg1"/>
                </a:solidFill>
              </a:rPr>
              <a:t> unto Moses and Aaron in the land of Egypt saying, 12:2 This month shall be unto you the beginning of months: it shall be the first month of the year to you.</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7356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By reading a little further, we conclude the first month of the Year is the Month of The Aviv, also called Nisan, which is the month of the Passover commemorating the Exodus from Egypt.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5780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Ex 12:3</a:t>
            </a:r>
            <a:r>
              <a:rPr lang="en-US" sz="4000" dirty="0">
                <a:solidFill>
                  <a:schemeClr val="bg1"/>
                </a:solidFill>
              </a:rPr>
              <a:t> Speak ye unto all the congregation of Israel, saying, In the </a:t>
            </a:r>
            <a:r>
              <a:rPr lang="en-US" sz="4000" b="1" dirty="0">
                <a:solidFill>
                  <a:schemeClr val="bg1"/>
                </a:solidFill>
              </a:rPr>
              <a:t>tenth </a:t>
            </a:r>
            <a:r>
              <a:rPr lang="en-US" sz="4000" b="1" i="1" dirty="0">
                <a:solidFill>
                  <a:schemeClr val="bg1"/>
                </a:solidFill>
              </a:rPr>
              <a:t>day </a:t>
            </a:r>
            <a:r>
              <a:rPr lang="en-US" sz="4000" b="1" dirty="0">
                <a:solidFill>
                  <a:schemeClr val="bg1"/>
                </a:solidFill>
              </a:rPr>
              <a:t>of this month </a:t>
            </a:r>
            <a:r>
              <a:rPr lang="en-US" sz="4000" dirty="0">
                <a:solidFill>
                  <a:schemeClr val="bg1"/>
                </a:solidFill>
              </a:rPr>
              <a:t>they shall take to them every man a lamb, according to the house of </a:t>
            </a:r>
            <a:r>
              <a:rPr lang="en-US" sz="4000" i="1" dirty="0">
                <a:solidFill>
                  <a:schemeClr val="bg1"/>
                </a:solidFill>
              </a:rPr>
              <a:t>their </a:t>
            </a:r>
            <a:r>
              <a:rPr lang="en-US" sz="4000" dirty="0">
                <a:solidFill>
                  <a:schemeClr val="bg1"/>
                </a:solidFill>
              </a:rPr>
              <a:t>fathers, a lamb for an house: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294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endParaRPr lang="en-US" sz="4000" dirty="0"/>
          </a:p>
          <a:p>
            <a:pPr marL="0" indent="0" algn="ctr">
              <a:buNone/>
            </a:pPr>
            <a:r>
              <a:rPr lang="en-US" sz="4000" baseline="30000" dirty="0">
                <a:solidFill>
                  <a:schemeClr val="bg1"/>
                </a:solidFill>
              </a:rPr>
              <a:t>Ex 12:4</a:t>
            </a:r>
            <a:r>
              <a:rPr lang="en-US" sz="4000" dirty="0">
                <a:solidFill>
                  <a:schemeClr val="bg1"/>
                </a:solidFill>
              </a:rPr>
              <a:t> And if the household be too little for the lamb, let him and his </a:t>
            </a:r>
            <a:r>
              <a:rPr lang="en-US" sz="4000" dirty="0" err="1">
                <a:solidFill>
                  <a:schemeClr val="bg1"/>
                </a:solidFill>
              </a:rPr>
              <a:t>neighbour</a:t>
            </a:r>
            <a:r>
              <a:rPr lang="en-US" sz="4000" dirty="0">
                <a:solidFill>
                  <a:schemeClr val="bg1"/>
                </a:solidFill>
              </a:rPr>
              <a:t> next unto his house take </a:t>
            </a:r>
            <a:r>
              <a:rPr lang="en-US" sz="4000" i="1" dirty="0">
                <a:solidFill>
                  <a:schemeClr val="bg1"/>
                </a:solidFill>
              </a:rPr>
              <a:t>it </a:t>
            </a:r>
            <a:r>
              <a:rPr lang="en-US" sz="4000" dirty="0">
                <a:solidFill>
                  <a:schemeClr val="bg1"/>
                </a:solidFill>
              </a:rPr>
              <a:t>according to the number of the souls; every man according to his eating shall make your count for the lamb.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2284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12:5</a:t>
            </a:r>
            <a:r>
              <a:rPr lang="en-US" sz="4000" dirty="0">
                <a:solidFill>
                  <a:schemeClr val="bg1"/>
                </a:solidFill>
              </a:rPr>
              <a:t> Your lamb shall be without blemish, a male of the first year: ye shall take </a:t>
            </a:r>
            <a:r>
              <a:rPr lang="en-US" sz="4000" i="1" dirty="0">
                <a:solidFill>
                  <a:schemeClr val="bg1"/>
                </a:solidFill>
              </a:rPr>
              <a:t>it </a:t>
            </a:r>
            <a:r>
              <a:rPr lang="en-US" sz="4000" dirty="0">
                <a:solidFill>
                  <a:schemeClr val="bg1"/>
                </a:solidFill>
              </a:rPr>
              <a:t>out from the sheep, or from the goats: </a:t>
            </a:r>
          </a:p>
          <a:p>
            <a:pPr marL="0" indent="0" algn="ctr">
              <a:buNone/>
            </a:pPr>
            <a:r>
              <a:rPr lang="en-US" sz="4000" baseline="30000" dirty="0">
                <a:solidFill>
                  <a:schemeClr val="bg1"/>
                </a:solidFill>
              </a:rPr>
              <a:t>Ex 12:6</a:t>
            </a:r>
            <a:r>
              <a:rPr lang="en-US" sz="4000" dirty="0">
                <a:solidFill>
                  <a:schemeClr val="bg1"/>
                </a:solidFill>
              </a:rPr>
              <a:t> And ye shall keep it up until the </a:t>
            </a:r>
            <a:r>
              <a:rPr lang="en-US" sz="4000" b="1" dirty="0">
                <a:solidFill>
                  <a:schemeClr val="bg1"/>
                </a:solidFill>
              </a:rPr>
              <a:t>fourteenth day of the same month</a:t>
            </a:r>
            <a:r>
              <a:rPr lang="en-US" sz="4000" dirty="0">
                <a:solidFill>
                  <a:schemeClr val="bg1"/>
                </a:solidFill>
              </a:rPr>
              <a:t>: and the whole assembly of the congregation of Israel shall kill it in the evening.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5300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12:7</a:t>
            </a:r>
            <a:r>
              <a:rPr lang="en-US" sz="4000" dirty="0">
                <a:solidFill>
                  <a:schemeClr val="bg1"/>
                </a:solidFill>
              </a:rPr>
              <a:t> And they shall take of the blood, and strike </a:t>
            </a:r>
            <a:r>
              <a:rPr lang="en-US" sz="4000" i="1" dirty="0">
                <a:solidFill>
                  <a:schemeClr val="bg1"/>
                </a:solidFill>
              </a:rPr>
              <a:t>it </a:t>
            </a:r>
            <a:r>
              <a:rPr lang="en-US" sz="4000" dirty="0">
                <a:solidFill>
                  <a:schemeClr val="bg1"/>
                </a:solidFill>
              </a:rPr>
              <a:t>on the two side posts and on the upper door post of the houses, wherein they shall eat it. </a:t>
            </a:r>
          </a:p>
          <a:p>
            <a:pPr marL="0" indent="0" algn="ctr">
              <a:buNone/>
            </a:pPr>
            <a:r>
              <a:rPr lang="en-US" sz="4000" baseline="30000" dirty="0">
                <a:solidFill>
                  <a:schemeClr val="bg1"/>
                </a:solidFill>
              </a:rPr>
              <a:t>Ex 12:8</a:t>
            </a:r>
            <a:r>
              <a:rPr lang="en-US" sz="4000" dirty="0">
                <a:solidFill>
                  <a:schemeClr val="bg1"/>
                </a:solidFill>
              </a:rPr>
              <a:t> And they shall eat the flesh in that night, roast with fire, and unleavened bread; </a:t>
            </a:r>
            <a:r>
              <a:rPr lang="en-US" sz="4000" i="1" dirty="0">
                <a:solidFill>
                  <a:schemeClr val="bg1"/>
                </a:solidFill>
              </a:rPr>
              <a:t>and </a:t>
            </a:r>
            <a:r>
              <a:rPr lang="en-US" sz="4000" dirty="0">
                <a:solidFill>
                  <a:schemeClr val="bg1"/>
                </a:solidFill>
              </a:rPr>
              <a:t>with bitter </a:t>
            </a:r>
            <a:r>
              <a:rPr lang="en-US" sz="4000" i="1" dirty="0">
                <a:solidFill>
                  <a:schemeClr val="bg1"/>
                </a:solidFill>
              </a:rPr>
              <a:t>herbs </a:t>
            </a:r>
            <a:r>
              <a:rPr lang="en-US" sz="4000" dirty="0">
                <a:solidFill>
                  <a:schemeClr val="bg1"/>
                </a:solidFill>
              </a:rPr>
              <a:t>they shall eat it.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3935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12:9</a:t>
            </a:r>
            <a:r>
              <a:rPr lang="en-US" sz="4000" dirty="0">
                <a:solidFill>
                  <a:schemeClr val="bg1"/>
                </a:solidFill>
              </a:rPr>
              <a:t> Eat not of it raw, nor sodden at all with water, but roast </a:t>
            </a:r>
            <a:r>
              <a:rPr lang="en-US" sz="4000" i="1" dirty="0">
                <a:solidFill>
                  <a:schemeClr val="bg1"/>
                </a:solidFill>
              </a:rPr>
              <a:t>with </a:t>
            </a:r>
            <a:r>
              <a:rPr lang="en-US" sz="4000" dirty="0">
                <a:solidFill>
                  <a:schemeClr val="bg1"/>
                </a:solidFill>
              </a:rPr>
              <a:t>fire; his head with his legs, and with the </a:t>
            </a:r>
            <a:r>
              <a:rPr lang="en-US" sz="4000" dirty="0" err="1">
                <a:solidFill>
                  <a:schemeClr val="bg1"/>
                </a:solidFill>
              </a:rPr>
              <a:t>purtenance</a:t>
            </a:r>
            <a:r>
              <a:rPr lang="en-US" sz="4000" dirty="0">
                <a:solidFill>
                  <a:schemeClr val="bg1"/>
                </a:solidFill>
              </a:rPr>
              <a:t> thereof. </a:t>
            </a:r>
          </a:p>
          <a:p>
            <a:pPr marL="0" indent="0" algn="ctr">
              <a:buNone/>
            </a:pPr>
            <a:r>
              <a:rPr lang="en-US" sz="4000" baseline="30000" dirty="0">
                <a:solidFill>
                  <a:schemeClr val="bg1"/>
                </a:solidFill>
              </a:rPr>
              <a:t>Ex 12:10</a:t>
            </a:r>
            <a:r>
              <a:rPr lang="en-US" sz="4000" dirty="0">
                <a:solidFill>
                  <a:schemeClr val="bg1"/>
                </a:solidFill>
              </a:rPr>
              <a:t> And ye shall let nothing of it remain until the morning; and that which </a:t>
            </a:r>
            <a:r>
              <a:rPr lang="en-US" sz="4000" dirty="0" err="1">
                <a:solidFill>
                  <a:schemeClr val="bg1"/>
                </a:solidFill>
              </a:rPr>
              <a:t>remaineth</a:t>
            </a:r>
            <a:r>
              <a:rPr lang="en-US" sz="4000" dirty="0">
                <a:solidFill>
                  <a:schemeClr val="bg1"/>
                </a:solidFill>
              </a:rPr>
              <a:t> of it until the morning ye shall burn with fire.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57889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Ex 12:11</a:t>
            </a:r>
            <a:r>
              <a:rPr lang="en-US" sz="4000" dirty="0">
                <a:solidFill>
                  <a:schemeClr val="bg1"/>
                </a:solidFill>
              </a:rPr>
              <a:t> And thus shall ye eat it; </a:t>
            </a:r>
            <a:r>
              <a:rPr lang="en-US" sz="4000" i="1" dirty="0">
                <a:solidFill>
                  <a:schemeClr val="bg1"/>
                </a:solidFill>
              </a:rPr>
              <a:t>with </a:t>
            </a:r>
            <a:r>
              <a:rPr lang="en-US" sz="4000" dirty="0">
                <a:solidFill>
                  <a:schemeClr val="bg1"/>
                </a:solidFill>
              </a:rPr>
              <a:t>your loins girded, your shoes on your feet, and your staff in your hand; and ye shall eat it in haste: it </a:t>
            </a:r>
            <a:r>
              <a:rPr lang="en-US" sz="4000" i="1" dirty="0">
                <a:solidFill>
                  <a:schemeClr val="bg1"/>
                </a:solidFill>
              </a:rPr>
              <a:t>is </a:t>
            </a:r>
            <a:r>
              <a:rPr lang="en-US" sz="4000" dirty="0">
                <a:solidFill>
                  <a:schemeClr val="bg1"/>
                </a:solidFill>
              </a:rPr>
              <a:t>the LORD'S </a:t>
            </a:r>
            <a:r>
              <a:rPr lang="en-US" sz="4000" dirty="0" err="1">
                <a:solidFill>
                  <a:schemeClr val="bg1"/>
                </a:solidFill>
              </a:rPr>
              <a:t>passover</a:t>
            </a:r>
            <a:r>
              <a:rPr lang="en-US" sz="4000" dirty="0">
                <a:solidFill>
                  <a:schemeClr val="bg1"/>
                </a:solidFill>
              </a:rPr>
              <a:t>. </a:t>
            </a:r>
          </a:p>
          <a:p>
            <a:pPr marL="0" indent="0" algn="ctr">
              <a:buNone/>
            </a:pPr>
            <a:r>
              <a:rPr lang="en-US" sz="4000" baseline="30000" dirty="0">
                <a:solidFill>
                  <a:schemeClr val="bg1"/>
                </a:solidFill>
              </a:rPr>
              <a:t>Ex 12:12</a:t>
            </a:r>
            <a:r>
              <a:rPr lang="en-US" sz="4000" dirty="0">
                <a:solidFill>
                  <a:schemeClr val="bg1"/>
                </a:solidFill>
              </a:rPr>
              <a:t> For I will pass through the land of Egypt this night, and will smite all the firstborn in the land of Egypt, both man and beast; and against all the gods of Egypt I will execute judgment: I </a:t>
            </a:r>
            <a:r>
              <a:rPr lang="en-US" sz="4000" i="1" dirty="0">
                <a:solidFill>
                  <a:schemeClr val="bg1"/>
                </a:solidFill>
              </a:rPr>
              <a:t>am </a:t>
            </a:r>
            <a:r>
              <a:rPr lang="en-US" sz="4000" dirty="0">
                <a:solidFill>
                  <a:schemeClr val="bg1"/>
                </a:solidFill>
              </a:rPr>
              <a:t>the LORD.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745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Ex 12:13</a:t>
            </a:r>
            <a:r>
              <a:rPr lang="en-US" sz="4000" dirty="0">
                <a:solidFill>
                  <a:schemeClr val="bg1"/>
                </a:solidFill>
              </a:rPr>
              <a:t> And the blood shall be to you for a token upon the houses where ye </a:t>
            </a:r>
            <a:r>
              <a:rPr lang="en-US" sz="4000" i="1" dirty="0">
                <a:solidFill>
                  <a:schemeClr val="bg1"/>
                </a:solidFill>
              </a:rPr>
              <a:t>are: </a:t>
            </a:r>
            <a:r>
              <a:rPr lang="en-US" sz="4000" dirty="0">
                <a:solidFill>
                  <a:schemeClr val="bg1"/>
                </a:solidFill>
              </a:rPr>
              <a:t>and when I see the blood, I will pass over you, and the plague shall not be upon you to destroy </a:t>
            </a:r>
            <a:r>
              <a:rPr lang="en-US" sz="4000" i="1" dirty="0">
                <a:solidFill>
                  <a:schemeClr val="bg1"/>
                </a:solidFill>
              </a:rPr>
              <a:t>you, </a:t>
            </a:r>
            <a:r>
              <a:rPr lang="en-US" sz="4000" dirty="0">
                <a:solidFill>
                  <a:schemeClr val="bg1"/>
                </a:solidFill>
              </a:rPr>
              <a:t>when I smite the land of Egypt. </a:t>
            </a:r>
          </a:p>
          <a:p>
            <a:pPr marL="0" indent="0" algn="ctr">
              <a:buNone/>
            </a:pPr>
            <a:r>
              <a:rPr lang="en-US" sz="4000" baseline="30000" dirty="0">
                <a:solidFill>
                  <a:schemeClr val="bg1"/>
                </a:solidFill>
              </a:rPr>
              <a:t>Ex 12:14</a:t>
            </a:r>
            <a:r>
              <a:rPr lang="en-US" sz="4000" dirty="0">
                <a:solidFill>
                  <a:schemeClr val="bg1"/>
                </a:solidFill>
              </a:rPr>
              <a:t> And this day shall be unto you for a memorial; and ye shall keep it a feast to the LORD throughout your generations; ye shall keep it a feast by an ordinance for ever</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56540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Ex 12:15</a:t>
            </a:r>
            <a:r>
              <a:rPr lang="en-US" sz="4000" dirty="0">
                <a:solidFill>
                  <a:schemeClr val="bg1"/>
                </a:solidFill>
              </a:rPr>
              <a:t> Seven days shall ye eat unleavened bread; even the first day ye shall put away leaven out of your houses: for whosoever </a:t>
            </a:r>
            <a:r>
              <a:rPr lang="en-US" sz="4000" dirty="0" err="1">
                <a:solidFill>
                  <a:schemeClr val="bg1"/>
                </a:solidFill>
              </a:rPr>
              <a:t>eateth</a:t>
            </a:r>
            <a:r>
              <a:rPr lang="en-US" sz="4000" dirty="0">
                <a:solidFill>
                  <a:schemeClr val="bg1"/>
                </a:solidFill>
              </a:rPr>
              <a:t> leavened bread from the first day until the seventh day, that soul shall be cut off from Israel.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76116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endParaRPr lang="en-US" sz="4000" dirty="0"/>
          </a:p>
          <a:p>
            <a:pPr marL="0" indent="0" algn="ctr">
              <a:buNone/>
            </a:pPr>
            <a:r>
              <a:rPr lang="en-US" sz="4000" baseline="30000" dirty="0">
                <a:solidFill>
                  <a:schemeClr val="bg1"/>
                </a:solidFill>
              </a:rPr>
              <a:t>Ex 12:16</a:t>
            </a:r>
            <a:r>
              <a:rPr lang="en-US" sz="4000" dirty="0">
                <a:solidFill>
                  <a:schemeClr val="bg1"/>
                </a:solidFill>
              </a:rPr>
              <a:t> And in the first day </a:t>
            </a:r>
            <a:r>
              <a:rPr lang="en-US" sz="4000" i="1" dirty="0">
                <a:solidFill>
                  <a:schemeClr val="bg1"/>
                </a:solidFill>
              </a:rPr>
              <a:t>there shall be </a:t>
            </a:r>
            <a:r>
              <a:rPr lang="en-US" sz="4000" dirty="0">
                <a:solidFill>
                  <a:schemeClr val="bg1"/>
                </a:solidFill>
              </a:rPr>
              <a:t>an holy convocation, and in the seventh day there shall be an holy convocation to you; no manner of work shall be done in them, save </a:t>
            </a:r>
            <a:r>
              <a:rPr lang="en-US" sz="4000" i="1" dirty="0">
                <a:solidFill>
                  <a:schemeClr val="bg1"/>
                </a:solidFill>
              </a:rPr>
              <a:t>that </a:t>
            </a:r>
            <a:r>
              <a:rPr lang="en-US" sz="4000" dirty="0">
                <a:solidFill>
                  <a:schemeClr val="bg1"/>
                </a:solidFill>
              </a:rPr>
              <a:t>which every man must eat, that only may be done of you.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60417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Ex 12:17</a:t>
            </a:r>
            <a:r>
              <a:rPr lang="en-US" sz="4000" dirty="0">
                <a:solidFill>
                  <a:schemeClr val="bg1"/>
                </a:solidFill>
              </a:rPr>
              <a:t> And ye shall observe </a:t>
            </a:r>
            <a:r>
              <a:rPr lang="en-US" sz="4000" i="1" dirty="0">
                <a:solidFill>
                  <a:schemeClr val="bg1"/>
                </a:solidFill>
              </a:rPr>
              <a:t>the feast of </a:t>
            </a:r>
            <a:r>
              <a:rPr lang="en-US" sz="4000" dirty="0">
                <a:solidFill>
                  <a:schemeClr val="bg1"/>
                </a:solidFill>
              </a:rPr>
              <a:t>unleavened bread; for in this selfsame day have I brought your armies out of the land of Egypt: therefore shall ye observe this day in your generations by an ordinance for ever. </a:t>
            </a:r>
          </a:p>
          <a:p>
            <a:pPr marL="0" indent="0" algn="ctr">
              <a:buNone/>
            </a:pPr>
            <a:r>
              <a:rPr lang="en-US" sz="4000" baseline="30000" dirty="0">
                <a:solidFill>
                  <a:schemeClr val="bg1"/>
                </a:solidFill>
              </a:rPr>
              <a:t>Ex 12:18</a:t>
            </a:r>
            <a:r>
              <a:rPr lang="en-US" sz="4000" dirty="0">
                <a:solidFill>
                  <a:schemeClr val="bg1"/>
                </a:solidFill>
              </a:rPr>
              <a:t> </a:t>
            </a:r>
            <a:r>
              <a:rPr lang="en-US" sz="4000" b="1" dirty="0">
                <a:solidFill>
                  <a:schemeClr val="bg1"/>
                </a:solidFill>
              </a:rPr>
              <a:t>In the first </a:t>
            </a:r>
            <a:r>
              <a:rPr lang="en-US" sz="4000" b="1" i="1" dirty="0">
                <a:solidFill>
                  <a:schemeClr val="bg1"/>
                </a:solidFill>
              </a:rPr>
              <a:t>month</a:t>
            </a:r>
            <a:r>
              <a:rPr lang="en-US" sz="4000" i="1" dirty="0">
                <a:solidFill>
                  <a:schemeClr val="bg1"/>
                </a:solidFill>
              </a:rPr>
              <a:t>, </a:t>
            </a:r>
            <a:r>
              <a:rPr lang="en-US" sz="4000" dirty="0">
                <a:solidFill>
                  <a:schemeClr val="bg1"/>
                </a:solidFill>
              </a:rPr>
              <a:t>on the fourteenth day of the month at even, ye shall eat unleavened bread, until the one and twentieth day of the month at even.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42156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ABIB</a:t>
            </a:r>
            <a:r>
              <a:rPr lang="en-US" sz="4000" dirty="0">
                <a:solidFill>
                  <a:schemeClr val="bg1"/>
                </a:solidFill>
              </a:rPr>
              <a:t> (</a:t>
            </a:r>
            <a:r>
              <a:rPr lang="en-US" sz="4000" i="1" dirty="0">
                <a:solidFill>
                  <a:schemeClr val="bg1"/>
                </a:solidFill>
              </a:rPr>
              <a:t>ay’ bib</a:t>
            </a:r>
            <a:r>
              <a:rPr lang="en-US" sz="4000" dirty="0">
                <a:solidFill>
                  <a:schemeClr val="bg1"/>
                </a:solidFill>
              </a:rPr>
              <a:t>) The month of the Exodus deliverance from Egypt (Ex. 13:4) and thus of the Passover festival (Ex. 23:15; 34:18; Deut. 16:1). A harvest month covering parts of March and April, Abib means, “ears of grain.” Later the month was called Nisan (Esther 3:7). </a:t>
            </a:r>
          </a:p>
          <a:p>
            <a:pPr marL="0" indent="0" algn="ctr">
              <a:buNone/>
            </a:pPr>
            <a:r>
              <a:rPr lang="en-US" sz="4000" dirty="0">
                <a:solidFill>
                  <a:schemeClr val="bg1"/>
                </a:solidFill>
              </a:rPr>
              <a:t>—Holman Bible Dictionary</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6866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endParaRPr lang="en-US" sz="4000" dirty="0"/>
          </a:p>
          <a:p>
            <a:pPr marL="0" indent="0" algn="ctr">
              <a:buNone/>
            </a:pPr>
            <a:r>
              <a:rPr lang="en-US" sz="4000" b="1" dirty="0">
                <a:solidFill>
                  <a:schemeClr val="bg1"/>
                </a:solidFill>
              </a:rPr>
              <a:t>ABIB </a:t>
            </a:r>
            <a:r>
              <a:rPr lang="en-US" sz="4000" dirty="0">
                <a:solidFill>
                  <a:schemeClr val="bg1"/>
                </a:solidFill>
              </a:rPr>
              <a:t>(Heb. </a:t>
            </a:r>
            <a:r>
              <a:rPr lang="en-US" sz="4000" i="1" dirty="0" err="1">
                <a:solidFill>
                  <a:schemeClr val="bg1"/>
                </a:solidFill>
              </a:rPr>
              <a:t>aviv</a:t>
            </a:r>
            <a:r>
              <a:rPr lang="en-US" sz="4000" i="1" dirty="0">
                <a:solidFill>
                  <a:schemeClr val="bg1"/>
                </a:solidFill>
              </a:rPr>
              <a:t>, an ear of corn</a:t>
            </a:r>
            <a:r>
              <a:rPr lang="en-US" sz="4000" dirty="0">
                <a:solidFill>
                  <a:schemeClr val="bg1"/>
                </a:solidFill>
              </a:rPr>
              <a:t>). The </a:t>
            </a:r>
            <a:r>
              <a:rPr lang="en-US" sz="4000" dirty="0" err="1">
                <a:solidFill>
                  <a:schemeClr val="bg1"/>
                </a:solidFill>
              </a:rPr>
              <a:t>preexilic</a:t>
            </a:r>
            <a:r>
              <a:rPr lang="en-US" sz="4000" dirty="0">
                <a:solidFill>
                  <a:schemeClr val="bg1"/>
                </a:solidFill>
              </a:rPr>
              <a:t> name for the first month (March April) of the year (</a:t>
            </a:r>
            <a:r>
              <a:rPr lang="en-US" sz="4000" dirty="0" err="1">
                <a:solidFill>
                  <a:schemeClr val="bg1"/>
                </a:solidFill>
              </a:rPr>
              <a:t>Exod</a:t>
            </a:r>
            <a:r>
              <a:rPr lang="en-US" sz="4000" dirty="0">
                <a:solidFill>
                  <a:schemeClr val="bg1"/>
                </a:solidFill>
              </a:rPr>
              <a:t> 13:4; 23:15; 34:18)-called Nisan after the Exile. </a:t>
            </a:r>
          </a:p>
          <a:p>
            <a:pPr marL="0" indent="0" algn="ctr">
              <a:buNone/>
            </a:pPr>
            <a:r>
              <a:rPr lang="en-US" sz="4000" dirty="0">
                <a:solidFill>
                  <a:schemeClr val="bg1"/>
                </a:solidFill>
                <a:latin typeface="Helvetica" pitchFamily="34" charset="0"/>
                <a:cs typeface="Helvetica" pitchFamily="34" charset="0"/>
              </a:rPr>
              <a:t>NIV Compact Dictionary of the Bible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5128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Biblical References to the Month Abib/Aviv</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25862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 </a:t>
            </a:r>
          </a:p>
          <a:p>
            <a:pPr marL="0" indent="0" algn="ctr">
              <a:buNone/>
            </a:pPr>
            <a:r>
              <a:rPr lang="en-US" sz="4000" baseline="30000" dirty="0">
                <a:solidFill>
                  <a:schemeClr val="bg1"/>
                </a:solidFill>
              </a:rPr>
              <a:t>Ex 13:4</a:t>
            </a:r>
            <a:r>
              <a:rPr lang="en-US" sz="4000" dirty="0">
                <a:solidFill>
                  <a:schemeClr val="bg1"/>
                </a:solidFill>
              </a:rPr>
              <a:t> This day came ye out in the </a:t>
            </a:r>
            <a:r>
              <a:rPr lang="en-US" sz="4000" b="1" dirty="0">
                <a:solidFill>
                  <a:schemeClr val="bg1"/>
                </a:solidFill>
              </a:rPr>
              <a:t>month Abib</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4283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latin typeface="Helvetica" panose="020B0604020202020204" pitchFamily="34" charset="0"/>
                <a:cs typeface="Helvetica" panose="020B0604020202020204" pitchFamily="34" charset="0"/>
              </a:rPr>
              <a:t>“The Biblical New Year”</a:t>
            </a: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23:15</a:t>
            </a:r>
            <a:r>
              <a:rPr lang="en-US" sz="4000" dirty="0">
                <a:solidFill>
                  <a:schemeClr val="bg1"/>
                </a:solidFill>
              </a:rPr>
              <a:t> Thou shalt keep the feast of unleavened bread: (thou shalt eat unleavened bread seven days, as I commanded thee, in the time </a:t>
            </a:r>
            <a:r>
              <a:rPr lang="en-US" sz="4000" b="1" dirty="0">
                <a:solidFill>
                  <a:schemeClr val="bg1"/>
                </a:solidFill>
              </a:rPr>
              <a:t>appointed of the month Abib</a:t>
            </a:r>
            <a:r>
              <a:rPr lang="en-US" sz="4000" dirty="0">
                <a:solidFill>
                  <a:schemeClr val="bg1"/>
                </a:solidFill>
              </a:rPr>
              <a:t>; for in it thou </a:t>
            </a:r>
            <a:r>
              <a:rPr lang="en-US" sz="4000" dirty="0" err="1">
                <a:solidFill>
                  <a:schemeClr val="bg1"/>
                </a:solidFill>
              </a:rPr>
              <a:t>camest</a:t>
            </a:r>
            <a:r>
              <a:rPr lang="en-US" sz="4000" dirty="0">
                <a:solidFill>
                  <a:schemeClr val="bg1"/>
                </a:solidFill>
              </a:rPr>
              <a:t> out from Egypt: and none shall appear before me empty:)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8667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Ex 34:18</a:t>
            </a:r>
            <a:r>
              <a:rPr lang="en-US" sz="4000" dirty="0">
                <a:solidFill>
                  <a:schemeClr val="bg1"/>
                </a:solidFill>
              </a:rPr>
              <a:t> The feast of unleavened bread shalt thou keep. Seven days thou shalt eat unleavened bread, as I commanded thee, in the time of the month Abib: for in the month Abib thou </a:t>
            </a:r>
            <a:r>
              <a:rPr lang="en-US" sz="4000" dirty="0" err="1">
                <a:solidFill>
                  <a:schemeClr val="bg1"/>
                </a:solidFill>
              </a:rPr>
              <a:t>camest</a:t>
            </a:r>
            <a:r>
              <a:rPr lang="en-US" sz="4000" dirty="0">
                <a:solidFill>
                  <a:schemeClr val="bg1"/>
                </a:solidFill>
              </a:rPr>
              <a:t> out from Egypt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95861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Dt 16:1</a:t>
            </a:r>
            <a:r>
              <a:rPr lang="en-US" sz="4000" dirty="0">
                <a:solidFill>
                  <a:schemeClr val="bg1"/>
                </a:solidFill>
              </a:rPr>
              <a:t> </a:t>
            </a:r>
            <a:r>
              <a:rPr lang="en-US" sz="4000" b="1" u="sng" dirty="0">
                <a:solidFill>
                  <a:schemeClr val="bg1"/>
                </a:solidFill>
              </a:rPr>
              <a:t>Observe</a:t>
            </a:r>
            <a:r>
              <a:rPr lang="en-US" sz="4000" dirty="0">
                <a:solidFill>
                  <a:schemeClr val="bg1"/>
                </a:solidFill>
              </a:rPr>
              <a:t> the </a:t>
            </a:r>
            <a:r>
              <a:rPr lang="en-US" sz="4000" b="1" dirty="0">
                <a:solidFill>
                  <a:schemeClr val="bg1"/>
                </a:solidFill>
              </a:rPr>
              <a:t>month of Abib</a:t>
            </a:r>
            <a:r>
              <a:rPr lang="en-US" sz="4000" dirty="0">
                <a:solidFill>
                  <a:schemeClr val="bg1"/>
                </a:solidFill>
              </a:rPr>
              <a:t>, and keep the </a:t>
            </a:r>
            <a:r>
              <a:rPr lang="en-US" sz="4000" dirty="0" err="1">
                <a:solidFill>
                  <a:schemeClr val="bg1"/>
                </a:solidFill>
              </a:rPr>
              <a:t>passover</a:t>
            </a:r>
            <a:r>
              <a:rPr lang="en-US" sz="4000" dirty="0">
                <a:solidFill>
                  <a:schemeClr val="bg1"/>
                </a:solidFill>
              </a:rPr>
              <a:t> unto the LORD thy God: for in the month of Abib the LORD thy God brought thee forth out of Egypt by night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80439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{8104}</a:t>
            </a:r>
            <a:r>
              <a:rPr lang="en-US" sz="4000" dirty="0">
                <a:solidFill>
                  <a:schemeClr val="bg1"/>
                </a:solidFill>
              </a:rPr>
              <a:t>— </a:t>
            </a:r>
            <a:r>
              <a:rPr lang="en-US" sz="4000" b="1" dirty="0" err="1">
                <a:solidFill>
                  <a:schemeClr val="bg1"/>
                </a:solidFill>
              </a:rPr>
              <a:t>shamar</a:t>
            </a:r>
            <a:r>
              <a:rPr lang="en-US" sz="4000" b="1" dirty="0">
                <a:solidFill>
                  <a:schemeClr val="bg1"/>
                </a:solidFill>
              </a:rPr>
              <a:t>, </a:t>
            </a:r>
            <a:r>
              <a:rPr lang="en-US" sz="4000" i="1" dirty="0" err="1">
                <a:solidFill>
                  <a:schemeClr val="bg1"/>
                </a:solidFill>
              </a:rPr>
              <a:t>shaw</a:t>
            </a:r>
            <a:r>
              <a:rPr lang="en-US" sz="4000" i="1" dirty="0">
                <a:solidFill>
                  <a:schemeClr val="bg1"/>
                </a:solidFill>
              </a:rPr>
              <a:t>-mar'; </a:t>
            </a:r>
            <a:r>
              <a:rPr lang="en-US" sz="4000" dirty="0">
                <a:solidFill>
                  <a:schemeClr val="bg1"/>
                </a:solidFill>
              </a:rPr>
              <a:t>a primitive root; properly, </a:t>
            </a:r>
            <a:r>
              <a:rPr lang="en-US" sz="4000" b="1" dirty="0">
                <a:solidFill>
                  <a:schemeClr val="bg1"/>
                </a:solidFill>
              </a:rPr>
              <a:t>to hedge about </a:t>
            </a:r>
            <a:r>
              <a:rPr lang="en-US" sz="4000" dirty="0">
                <a:solidFill>
                  <a:schemeClr val="bg1"/>
                </a:solidFill>
              </a:rPr>
              <a:t>(as with thorns), i.e. </a:t>
            </a:r>
            <a:r>
              <a:rPr lang="en-US" sz="4000" b="1" dirty="0">
                <a:solidFill>
                  <a:schemeClr val="bg1"/>
                </a:solidFill>
              </a:rPr>
              <a:t>guard</a:t>
            </a:r>
            <a:r>
              <a:rPr lang="en-US" sz="4000" dirty="0">
                <a:solidFill>
                  <a:schemeClr val="bg1"/>
                </a:solidFill>
              </a:rPr>
              <a:t>; generally, </a:t>
            </a:r>
            <a:r>
              <a:rPr lang="en-US" sz="4000" b="1" dirty="0">
                <a:solidFill>
                  <a:schemeClr val="bg1"/>
                </a:solidFill>
              </a:rPr>
              <a:t>to protect</a:t>
            </a:r>
            <a:r>
              <a:rPr lang="en-US" sz="4000" dirty="0">
                <a:solidFill>
                  <a:schemeClr val="bg1"/>
                </a:solidFill>
              </a:rPr>
              <a:t>, attend to, etc.: — </a:t>
            </a:r>
            <a:r>
              <a:rPr lang="en-US" sz="4000" dirty="0" err="1">
                <a:solidFill>
                  <a:schemeClr val="bg1"/>
                </a:solidFill>
              </a:rPr>
              <a:t>beward</a:t>
            </a:r>
            <a:r>
              <a:rPr lang="en-US" sz="4000" dirty="0">
                <a:solidFill>
                  <a:schemeClr val="bg1"/>
                </a:solidFill>
              </a:rPr>
              <a:t>, be circumspect, take heed (to self), </a:t>
            </a:r>
            <a:r>
              <a:rPr lang="en-US" sz="4000" b="1" dirty="0">
                <a:solidFill>
                  <a:schemeClr val="bg1"/>
                </a:solidFill>
              </a:rPr>
              <a:t>keep</a:t>
            </a:r>
            <a:r>
              <a:rPr lang="en-US" sz="4000" dirty="0">
                <a:solidFill>
                  <a:schemeClr val="bg1"/>
                </a:solidFill>
              </a:rPr>
              <a:t>(-</a:t>
            </a:r>
            <a:r>
              <a:rPr lang="en-US" sz="4000" dirty="0" err="1">
                <a:solidFill>
                  <a:schemeClr val="bg1"/>
                </a:solidFill>
              </a:rPr>
              <a:t>er</a:t>
            </a:r>
            <a:r>
              <a:rPr lang="en-US" sz="4000" dirty="0">
                <a:solidFill>
                  <a:schemeClr val="bg1"/>
                </a:solidFill>
              </a:rPr>
              <a:t>, self), </a:t>
            </a:r>
            <a:r>
              <a:rPr lang="en-US" sz="4000" b="1" dirty="0">
                <a:solidFill>
                  <a:schemeClr val="bg1"/>
                </a:solidFill>
              </a:rPr>
              <a:t>mark</a:t>
            </a:r>
            <a:r>
              <a:rPr lang="en-US" sz="4000" dirty="0">
                <a:solidFill>
                  <a:schemeClr val="bg1"/>
                </a:solidFill>
              </a:rPr>
              <a:t>, look narrowly, </a:t>
            </a:r>
            <a:r>
              <a:rPr lang="en-US" sz="4000" b="1" dirty="0">
                <a:solidFill>
                  <a:schemeClr val="bg1"/>
                </a:solidFill>
              </a:rPr>
              <a:t>observe</a:t>
            </a:r>
            <a:r>
              <a:rPr lang="en-US" sz="4000" dirty="0">
                <a:solidFill>
                  <a:schemeClr val="bg1"/>
                </a:solidFill>
              </a:rPr>
              <a:t>, </a:t>
            </a:r>
            <a:r>
              <a:rPr lang="en-US" sz="4000" b="1" dirty="0">
                <a:solidFill>
                  <a:schemeClr val="bg1"/>
                </a:solidFill>
              </a:rPr>
              <a:t>preserve</a:t>
            </a:r>
            <a:r>
              <a:rPr lang="en-US" sz="4000" dirty="0">
                <a:solidFill>
                  <a:schemeClr val="bg1"/>
                </a:solidFill>
              </a:rPr>
              <a:t>, regard, </a:t>
            </a:r>
            <a:r>
              <a:rPr lang="en-US" sz="4000" b="1" dirty="0">
                <a:solidFill>
                  <a:schemeClr val="bg1"/>
                </a:solidFill>
              </a:rPr>
              <a:t>reserve</a:t>
            </a:r>
            <a:r>
              <a:rPr lang="en-US" sz="4000" dirty="0">
                <a:solidFill>
                  <a:schemeClr val="bg1"/>
                </a:solidFill>
              </a:rPr>
              <a:t>, </a:t>
            </a:r>
            <a:r>
              <a:rPr lang="en-US" sz="4000" b="1" dirty="0">
                <a:solidFill>
                  <a:schemeClr val="bg1"/>
                </a:solidFill>
              </a:rPr>
              <a:t>save</a:t>
            </a:r>
            <a:r>
              <a:rPr lang="en-US" sz="4000" dirty="0">
                <a:solidFill>
                  <a:schemeClr val="bg1"/>
                </a:solidFill>
              </a:rPr>
              <a:t> (self),</a:t>
            </a:r>
          </a:p>
          <a:p>
            <a:pPr marL="0" indent="0" algn="ctr">
              <a:buNone/>
            </a:pPr>
            <a:r>
              <a:rPr lang="en-US" sz="4000" dirty="0">
                <a:solidFill>
                  <a:schemeClr val="bg1"/>
                </a:solidFill>
              </a:rPr>
              <a:t>sure, (that lay) </a:t>
            </a:r>
            <a:r>
              <a:rPr lang="en-US" sz="4000" b="1" dirty="0">
                <a:solidFill>
                  <a:schemeClr val="bg1"/>
                </a:solidFill>
              </a:rPr>
              <a:t>wait (for), watch</a:t>
            </a:r>
            <a:r>
              <a:rPr lang="en-US" sz="4000" dirty="0">
                <a:solidFill>
                  <a:schemeClr val="bg1"/>
                </a:solidFill>
              </a:rPr>
              <a:t>(-man).</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43706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latin typeface="Helvetica" pitchFamily="34" charset="0"/>
                <a:cs typeface="Helvetica" pitchFamily="34" charset="0"/>
              </a:rPr>
              <a:t>With all these instructions concerning the month Abib/Aviv,</a:t>
            </a:r>
          </a:p>
          <a:p>
            <a:pPr marL="0" indent="0" algn="ctr">
              <a:buNone/>
            </a:pPr>
            <a:r>
              <a:rPr lang="en-US" sz="4000" dirty="0">
                <a:solidFill>
                  <a:schemeClr val="bg1"/>
                </a:solidFill>
                <a:latin typeface="Helvetica" pitchFamily="34" charset="0"/>
                <a:cs typeface="Helvetica" pitchFamily="34" charset="0"/>
              </a:rPr>
              <a:t>why is the </a:t>
            </a:r>
          </a:p>
          <a:p>
            <a:pPr marL="0" indent="0" algn="ctr">
              <a:buNone/>
            </a:pPr>
            <a:r>
              <a:rPr lang="en-US" sz="4000" dirty="0">
                <a:solidFill>
                  <a:schemeClr val="bg1"/>
                </a:solidFill>
                <a:latin typeface="Helvetica" pitchFamily="34" charset="0"/>
                <a:cs typeface="Helvetica" pitchFamily="34" charset="0"/>
              </a:rPr>
              <a:t>New Year (Rosh Hashanah) </a:t>
            </a:r>
          </a:p>
          <a:p>
            <a:pPr marL="0" indent="0" algn="ctr">
              <a:buNone/>
            </a:pPr>
            <a:r>
              <a:rPr lang="en-US" sz="4000" dirty="0">
                <a:solidFill>
                  <a:schemeClr val="bg1"/>
                </a:solidFill>
                <a:latin typeface="Helvetica" pitchFamily="34" charset="0"/>
                <a:cs typeface="Helvetica" pitchFamily="34" charset="0"/>
              </a:rPr>
              <a:t>kept by those in </a:t>
            </a:r>
          </a:p>
          <a:p>
            <a:pPr marL="742950" indent="-742950" algn="ctr">
              <a:buAutoNum type="arabicPeriod"/>
            </a:pPr>
            <a:r>
              <a:rPr lang="en-US" sz="4000" dirty="0">
                <a:solidFill>
                  <a:schemeClr val="bg1"/>
                </a:solidFill>
                <a:latin typeface="Helvetica" pitchFamily="34" charset="0"/>
                <a:cs typeface="Helvetica" pitchFamily="34" charset="0"/>
              </a:rPr>
              <a:t>Judaism in the 7</a:t>
            </a:r>
            <a:r>
              <a:rPr lang="en-US" sz="4000" baseline="30000" dirty="0">
                <a:solidFill>
                  <a:schemeClr val="bg1"/>
                </a:solidFill>
                <a:latin typeface="Helvetica" pitchFamily="34" charset="0"/>
                <a:cs typeface="Helvetica" pitchFamily="34" charset="0"/>
              </a:rPr>
              <a:t>th</a:t>
            </a:r>
            <a:r>
              <a:rPr lang="en-US" sz="4000" dirty="0">
                <a:solidFill>
                  <a:schemeClr val="bg1"/>
                </a:solidFill>
                <a:latin typeface="Helvetica" pitchFamily="34" charset="0"/>
                <a:cs typeface="Helvetica" pitchFamily="34" charset="0"/>
              </a:rPr>
              <a:t> month and by </a:t>
            </a:r>
          </a:p>
          <a:p>
            <a:pPr marL="742950" indent="-742950" algn="ctr">
              <a:buAutoNum type="arabicPeriod"/>
            </a:pPr>
            <a:r>
              <a:rPr lang="en-US" sz="4000" dirty="0">
                <a:solidFill>
                  <a:schemeClr val="bg1"/>
                </a:solidFill>
                <a:latin typeface="Helvetica" pitchFamily="34" charset="0"/>
                <a:cs typeface="Helvetica" pitchFamily="34" charset="0"/>
              </a:rPr>
              <a:t>Christians at the end of the 10</a:t>
            </a:r>
            <a:r>
              <a:rPr lang="en-US" sz="4000" baseline="30000" dirty="0">
                <a:solidFill>
                  <a:schemeClr val="bg1"/>
                </a:solidFill>
                <a:latin typeface="Helvetica" pitchFamily="34" charset="0"/>
                <a:cs typeface="Helvetica" pitchFamily="34" charset="0"/>
              </a:rPr>
              <a:t>th</a:t>
            </a:r>
            <a:r>
              <a:rPr lang="en-US" sz="4000" dirty="0">
                <a:solidFill>
                  <a:schemeClr val="bg1"/>
                </a:solidFill>
                <a:latin typeface="Helvetica" pitchFamily="34" charset="0"/>
                <a:cs typeface="Helvetica" pitchFamily="34" charset="0"/>
              </a:rPr>
              <a:t> month?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42374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New Year (Rosh Hashanah) </a:t>
            </a:r>
          </a:p>
          <a:p>
            <a:pPr marL="0" indent="0" algn="ctr">
              <a:buNone/>
            </a:pPr>
            <a:r>
              <a:rPr lang="en-US" sz="4000" dirty="0">
                <a:solidFill>
                  <a:schemeClr val="bg1"/>
                </a:solidFill>
                <a:latin typeface="Helvetica" pitchFamily="34" charset="0"/>
                <a:cs typeface="Helvetica" pitchFamily="34" charset="0"/>
              </a:rPr>
              <a:t>kept by those in </a:t>
            </a:r>
          </a:p>
          <a:p>
            <a:pPr marL="0" indent="0" algn="ctr">
              <a:buNone/>
            </a:pPr>
            <a:r>
              <a:rPr lang="en-US" sz="4000" dirty="0">
                <a:solidFill>
                  <a:schemeClr val="bg1"/>
                </a:solidFill>
                <a:latin typeface="Helvetica" pitchFamily="34" charset="0"/>
                <a:cs typeface="Helvetica" pitchFamily="34" charset="0"/>
              </a:rPr>
              <a:t>1. Judaism in the 7</a:t>
            </a:r>
            <a:r>
              <a:rPr lang="en-US" sz="4000" baseline="30000" dirty="0">
                <a:solidFill>
                  <a:schemeClr val="bg1"/>
                </a:solidFill>
                <a:latin typeface="Helvetica" pitchFamily="34" charset="0"/>
                <a:cs typeface="Helvetica" pitchFamily="34" charset="0"/>
              </a:rPr>
              <a:t>th</a:t>
            </a:r>
            <a:r>
              <a:rPr lang="en-US" sz="4000" dirty="0">
                <a:solidFill>
                  <a:schemeClr val="bg1"/>
                </a:solidFill>
                <a:latin typeface="Helvetica" pitchFamily="34" charset="0"/>
                <a:cs typeface="Helvetica" pitchFamily="34" charset="0"/>
              </a:rPr>
              <a:t> month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93691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Ex 23:14</a:t>
            </a:r>
            <a:r>
              <a:rPr lang="en-US" sz="4000" dirty="0">
                <a:solidFill>
                  <a:schemeClr val="bg1"/>
                </a:solidFill>
              </a:rPr>
              <a:t> Three times thou shalt keep a feast unto me in the year. </a:t>
            </a:r>
          </a:p>
          <a:p>
            <a:pPr marL="0" indent="0" algn="ctr">
              <a:buNone/>
            </a:pPr>
            <a:r>
              <a:rPr lang="en-US" sz="4000" baseline="30000" dirty="0">
                <a:solidFill>
                  <a:schemeClr val="bg1"/>
                </a:solidFill>
              </a:rPr>
              <a:t>Ex 23:15</a:t>
            </a:r>
            <a:r>
              <a:rPr lang="en-US" sz="4000" dirty="0">
                <a:solidFill>
                  <a:schemeClr val="bg1"/>
                </a:solidFill>
              </a:rPr>
              <a:t> Thou shalt keep the feast of unleavened bread: (thou shalt eat unleavened bread seven days, as I commanded thee, in the time appointed of </a:t>
            </a:r>
            <a:r>
              <a:rPr lang="en-US" sz="4000" b="1" dirty="0">
                <a:solidFill>
                  <a:schemeClr val="bg1"/>
                </a:solidFill>
              </a:rPr>
              <a:t>the month Abib</a:t>
            </a:r>
            <a:r>
              <a:rPr lang="en-US" sz="4000" dirty="0">
                <a:solidFill>
                  <a:schemeClr val="bg1"/>
                </a:solidFill>
              </a:rPr>
              <a:t>; for in it thou </a:t>
            </a:r>
            <a:r>
              <a:rPr lang="en-US" sz="4000" dirty="0" err="1">
                <a:solidFill>
                  <a:schemeClr val="bg1"/>
                </a:solidFill>
              </a:rPr>
              <a:t>camest</a:t>
            </a:r>
            <a:r>
              <a:rPr lang="en-US" sz="4000" dirty="0">
                <a:solidFill>
                  <a:schemeClr val="bg1"/>
                </a:solidFill>
              </a:rPr>
              <a:t> out from Egypt: and none shall appear before me empty:)</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33551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endParaRPr lang="en-US" sz="4000" dirty="0"/>
          </a:p>
          <a:p>
            <a:pPr marL="0" indent="0" algn="ctr">
              <a:buNone/>
            </a:pPr>
            <a:r>
              <a:rPr lang="en-US" sz="4000" baseline="30000" dirty="0">
                <a:solidFill>
                  <a:schemeClr val="bg1"/>
                </a:solidFill>
              </a:rPr>
              <a:t>Ex 23:16</a:t>
            </a:r>
            <a:r>
              <a:rPr lang="en-US" sz="4000" dirty="0">
                <a:solidFill>
                  <a:schemeClr val="bg1"/>
                </a:solidFill>
              </a:rPr>
              <a:t> And the feast of harvest, the </a:t>
            </a:r>
            <a:r>
              <a:rPr lang="en-US" sz="4000" dirty="0" err="1">
                <a:solidFill>
                  <a:schemeClr val="bg1"/>
                </a:solidFill>
              </a:rPr>
              <a:t>firstfruits</a:t>
            </a:r>
            <a:r>
              <a:rPr lang="en-US" sz="4000" dirty="0">
                <a:solidFill>
                  <a:schemeClr val="bg1"/>
                </a:solidFill>
              </a:rPr>
              <a:t> of thy </a:t>
            </a:r>
            <a:r>
              <a:rPr lang="en-US" sz="4000" dirty="0" err="1">
                <a:solidFill>
                  <a:schemeClr val="bg1"/>
                </a:solidFill>
              </a:rPr>
              <a:t>labours</a:t>
            </a:r>
            <a:r>
              <a:rPr lang="en-US" sz="4000" dirty="0">
                <a:solidFill>
                  <a:schemeClr val="bg1"/>
                </a:solidFill>
              </a:rPr>
              <a:t>, which thou hast sown in the field: and the </a:t>
            </a:r>
            <a:r>
              <a:rPr lang="en-US" sz="4000" b="1" dirty="0">
                <a:solidFill>
                  <a:schemeClr val="bg1"/>
                </a:solidFill>
              </a:rPr>
              <a:t>feast of </a:t>
            </a:r>
            <a:r>
              <a:rPr lang="en-US" sz="4000" b="1" u="sng" dirty="0">
                <a:solidFill>
                  <a:schemeClr val="bg1"/>
                </a:solidFill>
              </a:rPr>
              <a:t>ingathering</a:t>
            </a:r>
            <a:r>
              <a:rPr lang="en-US" sz="4000" dirty="0">
                <a:solidFill>
                  <a:schemeClr val="bg1"/>
                </a:solidFill>
              </a:rPr>
              <a:t>, </a:t>
            </a:r>
            <a:r>
              <a:rPr lang="en-US" sz="4000" b="1" i="1" dirty="0">
                <a:solidFill>
                  <a:schemeClr val="bg1"/>
                </a:solidFill>
              </a:rPr>
              <a:t>which is </a:t>
            </a:r>
            <a:r>
              <a:rPr lang="en-US" sz="4000" b="1" dirty="0">
                <a:solidFill>
                  <a:schemeClr val="bg1"/>
                </a:solidFill>
              </a:rPr>
              <a:t>in the end of the year</a:t>
            </a:r>
            <a:r>
              <a:rPr lang="en-US" sz="4000" dirty="0">
                <a:solidFill>
                  <a:schemeClr val="bg1"/>
                </a:solidFill>
              </a:rPr>
              <a:t>, when thou hast gathered in thy </a:t>
            </a:r>
            <a:r>
              <a:rPr lang="en-US" sz="4000" dirty="0" err="1">
                <a:solidFill>
                  <a:schemeClr val="bg1"/>
                </a:solidFill>
              </a:rPr>
              <a:t>labours</a:t>
            </a:r>
            <a:r>
              <a:rPr lang="en-US" sz="4000" dirty="0">
                <a:solidFill>
                  <a:schemeClr val="bg1"/>
                </a:solidFill>
              </a:rPr>
              <a:t> out of the field.</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48241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ROSH</a:t>
            </a:r>
            <a:r>
              <a:rPr lang="en-US" sz="4000" dirty="0">
                <a:solidFill>
                  <a:schemeClr val="bg1"/>
                </a:solidFill>
              </a:rPr>
              <a:t> (</a:t>
            </a:r>
            <a:r>
              <a:rPr lang="en-US" sz="4000" i="1" dirty="0" err="1">
                <a:solidFill>
                  <a:schemeClr val="bg1"/>
                </a:solidFill>
              </a:rPr>
              <a:t>rohssh</a:t>
            </a:r>
            <a:r>
              <a:rPr lang="en-US" sz="4000" dirty="0">
                <a:solidFill>
                  <a:schemeClr val="bg1"/>
                </a:solidFill>
              </a:rPr>
              <a:t>) Personal name meaning, “head” or “chief.”—Holman Bible Dictionary</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38585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Rosh Hashanah</a:t>
            </a:r>
            <a:r>
              <a:rPr lang="en-US" sz="4000" dirty="0">
                <a:solidFill>
                  <a:schemeClr val="bg1"/>
                </a:solidFill>
              </a:rPr>
              <a:t> (Israeli Hebrew: </a:t>
            </a:r>
            <a:r>
              <a:rPr lang="he-IL" sz="4000" dirty="0">
                <a:solidFill>
                  <a:schemeClr val="bg1"/>
                </a:solidFill>
              </a:rPr>
              <a:t>רֹאשׁ הַשָּׁנָה‎, </a:t>
            </a:r>
            <a:r>
              <a:rPr lang="en-US" sz="4000" b="1" dirty="0">
                <a:solidFill>
                  <a:schemeClr val="bg1"/>
                </a:solidFill>
              </a:rPr>
              <a:t>literally "head of the year</a:t>
            </a:r>
            <a:r>
              <a:rPr lang="en-US" sz="4000" dirty="0">
                <a:solidFill>
                  <a:schemeClr val="bg1"/>
                </a:solidFill>
              </a:rPr>
              <a:t>") is the Jewish New Year. The Biblical name for this holiday is Yom </a:t>
            </a:r>
            <a:r>
              <a:rPr lang="en-US" sz="4000" dirty="0" err="1">
                <a:solidFill>
                  <a:schemeClr val="bg1"/>
                </a:solidFill>
              </a:rPr>
              <a:t>Teruah</a:t>
            </a:r>
            <a:r>
              <a:rPr lang="en-US" sz="4000" dirty="0">
                <a:solidFill>
                  <a:schemeClr val="bg1"/>
                </a:solidFill>
              </a:rPr>
              <a:t> (Israeli Hebrew: </a:t>
            </a:r>
            <a:r>
              <a:rPr lang="he-IL" sz="4000" dirty="0">
                <a:solidFill>
                  <a:schemeClr val="bg1"/>
                </a:solidFill>
              </a:rPr>
              <a:t>יוֹם</a:t>
            </a:r>
            <a:endParaRPr lang="en-US" sz="4000" dirty="0">
              <a:solidFill>
                <a:schemeClr val="bg1"/>
              </a:solidFill>
            </a:endParaRPr>
          </a:p>
          <a:p>
            <a:pPr marL="0" indent="0" algn="ctr">
              <a:buNone/>
            </a:pPr>
            <a:r>
              <a:rPr lang="he-IL" sz="4000" dirty="0">
                <a:solidFill>
                  <a:schemeClr val="bg1"/>
                </a:solidFill>
              </a:rPr>
              <a:t> </a:t>
            </a:r>
            <a:r>
              <a:rPr lang="he-IL" sz="4000" b="1" dirty="0">
                <a:solidFill>
                  <a:schemeClr val="bg1"/>
                </a:solidFill>
              </a:rPr>
              <a:t>תְּרוּעָה</a:t>
            </a:r>
            <a:r>
              <a:rPr lang="he-IL" sz="4000" dirty="0">
                <a:solidFill>
                  <a:schemeClr val="bg1"/>
                </a:solidFill>
              </a:rPr>
              <a:t>‎,</a:t>
            </a:r>
            <a:r>
              <a:rPr lang="en-US" sz="4000" b="1" dirty="0">
                <a:solidFill>
                  <a:schemeClr val="bg1"/>
                </a:solidFill>
              </a:rPr>
              <a:t>(</a:t>
            </a:r>
            <a:r>
              <a:rPr lang="en-US" sz="4700" b="1" dirty="0">
                <a:solidFill>
                  <a:schemeClr val="bg1"/>
                </a:solidFill>
                <a:latin typeface="Bwhebb" panose="02000400000000000000" pitchFamily="2" charset="0"/>
              </a:rPr>
              <a:t>h[;</a:t>
            </a:r>
            <a:r>
              <a:rPr lang="en-US" sz="4700" b="1" dirty="0" err="1">
                <a:solidFill>
                  <a:schemeClr val="bg1"/>
                </a:solidFill>
                <a:latin typeface="Bwhebb" panose="02000400000000000000" pitchFamily="2" charset="0"/>
              </a:rPr>
              <a:t>WrT</a:t>
            </a:r>
            <a:r>
              <a:rPr lang="en-US" sz="4700" b="1" dirty="0">
                <a:solidFill>
                  <a:schemeClr val="bg1"/>
                </a:solidFill>
                <a:latin typeface="Bwhebb" panose="02000400000000000000" pitchFamily="2" charset="0"/>
              </a:rPr>
              <a:t>]))))</a:t>
            </a:r>
            <a:r>
              <a:rPr lang="en-US" sz="4400" dirty="0"/>
              <a:t> </a:t>
            </a:r>
            <a:r>
              <a:rPr lang="en-US" sz="4400" b="1" dirty="0" err="1">
                <a:solidFill>
                  <a:schemeClr val="bg1"/>
                </a:solidFill>
                <a:latin typeface="Bwhebb" panose="02000400000000000000" pitchFamily="2" charset="0"/>
              </a:rPr>
              <a:t>m</a:t>
            </a:r>
            <a:r>
              <a:rPr lang="en-US" sz="4400" dirty="0" err="1">
                <a:solidFill>
                  <a:schemeClr val="bg1"/>
                </a:solidFill>
                <a:latin typeface="Bwhebb" panose="02000400000000000000" pitchFamily="2" charset="0"/>
              </a:rPr>
              <a:t>wOy</a:t>
            </a:r>
            <a:r>
              <a:rPr lang="en-US" sz="4700" b="1" dirty="0">
                <a:solidFill>
                  <a:schemeClr val="bg1"/>
                </a:solidFill>
              </a:rPr>
              <a:t>) </a:t>
            </a:r>
            <a:r>
              <a:rPr lang="en-US" sz="4000" dirty="0">
                <a:solidFill>
                  <a:schemeClr val="bg1"/>
                </a:solidFill>
              </a:rPr>
              <a:t>literally "day </a:t>
            </a:r>
          </a:p>
          <a:p>
            <a:pPr marL="0" indent="0" algn="ctr">
              <a:buNone/>
            </a:pPr>
            <a:r>
              <a:rPr lang="en-US" sz="4000" dirty="0">
                <a:solidFill>
                  <a:schemeClr val="bg1"/>
                </a:solidFill>
              </a:rPr>
              <a:t>[of] shouting/raising a noise") or the Feast of Trumpets.</a:t>
            </a:r>
          </a:p>
          <a:p>
            <a:pPr marL="0" indent="0" algn="ctr">
              <a:buNone/>
            </a:pPr>
            <a:r>
              <a:rPr lang="en-US" sz="4000" dirty="0">
                <a:solidFill>
                  <a:schemeClr val="bg1"/>
                </a:solidFill>
              </a:rPr>
              <a:t>Wikipedia</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8517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From www.jewfaq.org/holiday2.htm</a:t>
            </a:r>
          </a:p>
          <a:p>
            <a:pPr marL="0" indent="0" algn="ctr">
              <a:buNone/>
            </a:pPr>
            <a:r>
              <a:rPr lang="en-US" sz="4000" dirty="0">
                <a:solidFill>
                  <a:schemeClr val="bg1"/>
                </a:solidFill>
                <a:latin typeface="Helvetica" pitchFamily="34" charset="0"/>
                <a:cs typeface="Helvetica" pitchFamily="34" charset="0"/>
              </a:rPr>
              <a:t>Those who Celebrate </a:t>
            </a:r>
          </a:p>
          <a:p>
            <a:pPr marL="0" indent="0" algn="ctr">
              <a:buNone/>
            </a:pPr>
            <a:r>
              <a:rPr lang="en-US" sz="4000" b="1" u="sng" dirty="0">
                <a:solidFill>
                  <a:schemeClr val="bg1"/>
                </a:solidFill>
              </a:rPr>
              <a:t>Rosh Hashanah </a:t>
            </a:r>
            <a:r>
              <a:rPr lang="en-US" sz="4000" dirty="0">
                <a:solidFill>
                  <a:schemeClr val="bg1"/>
                </a:solidFill>
                <a:latin typeface="Helvetica" pitchFamily="34" charset="0"/>
                <a:cs typeface="Helvetica" pitchFamily="34" charset="0"/>
              </a:rPr>
              <a:t>in the 7</a:t>
            </a:r>
            <a:r>
              <a:rPr lang="en-US" sz="4000" baseline="30000" dirty="0">
                <a:solidFill>
                  <a:schemeClr val="bg1"/>
                </a:solidFill>
                <a:latin typeface="Helvetica" pitchFamily="34" charset="0"/>
                <a:cs typeface="Helvetica" pitchFamily="34" charset="0"/>
              </a:rPr>
              <a:t>th</a:t>
            </a:r>
            <a:r>
              <a:rPr lang="en-US" sz="4000" dirty="0">
                <a:solidFill>
                  <a:schemeClr val="bg1"/>
                </a:solidFill>
                <a:latin typeface="Helvetica" pitchFamily="34" charset="0"/>
                <a:cs typeface="Helvetica" pitchFamily="34" charset="0"/>
              </a:rPr>
              <a:t> month, as the New Year, are following Judaism.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308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Rosh Hashanah occurs on the first and second days of Tishri. In Hebrew, Rosh Hashanah means, literally, "head of the year" or "first of the year." Rosh Hashanah is commonly known as the Jewish New Year.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31053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1" u="sng" dirty="0">
                <a:solidFill>
                  <a:schemeClr val="bg1"/>
                </a:solidFill>
              </a:rPr>
              <a:t>This name is somewhat deceptive</a:t>
            </a:r>
            <a:r>
              <a:rPr lang="en-US" sz="4000" dirty="0">
                <a:solidFill>
                  <a:schemeClr val="bg1"/>
                </a:solidFill>
              </a:rPr>
              <a:t>, because there is little similarity between Rosh Hashanah, one of the holiest days of the year, and the American midnight drinking bash and daytime football games.</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0716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There is, however, one important similarity between the Jewish New Year and the American one: Many Americans use the New Year as a time to plan a better life, making “resolutions”.</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56392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Likewise, the Jewish New Year is a time to begin introspection, looking back at the mistakes of the past year and planning the changes to make in the new year. More on this concept at Days of Awe.</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38081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u="sng" dirty="0">
                <a:solidFill>
                  <a:schemeClr val="bg1"/>
                </a:solidFill>
              </a:rPr>
              <a:t>The name "Rosh Hashanah" is not used in the Bible </a:t>
            </a:r>
            <a:r>
              <a:rPr lang="en-US" sz="4000" dirty="0">
                <a:solidFill>
                  <a:schemeClr val="bg1"/>
                </a:solidFill>
              </a:rPr>
              <a:t>to discuss this holiday. The Bible refers to the holiday as Yom Ha-</a:t>
            </a:r>
            <a:r>
              <a:rPr lang="en-US" sz="4000" dirty="0" err="1">
                <a:solidFill>
                  <a:schemeClr val="bg1"/>
                </a:solidFill>
              </a:rPr>
              <a:t>Zikkaron</a:t>
            </a:r>
            <a:r>
              <a:rPr lang="en-US" sz="4000" dirty="0">
                <a:solidFill>
                  <a:schemeClr val="bg1"/>
                </a:solidFill>
              </a:rPr>
              <a:t> (the day of remembrance) or </a:t>
            </a:r>
            <a:r>
              <a:rPr lang="en-US" sz="4000" b="1" u="sng" dirty="0">
                <a:solidFill>
                  <a:schemeClr val="bg1"/>
                </a:solidFill>
              </a:rPr>
              <a:t>Yom </a:t>
            </a:r>
            <a:r>
              <a:rPr lang="en-US" sz="4000" b="1" u="sng" dirty="0" err="1">
                <a:solidFill>
                  <a:schemeClr val="bg1"/>
                </a:solidFill>
              </a:rPr>
              <a:t>Teruah</a:t>
            </a:r>
            <a:r>
              <a:rPr lang="en-US" sz="4000" b="1" u="sng" dirty="0">
                <a:solidFill>
                  <a:schemeClr val="bg1"/>
                </a:solidFill>
              </a:rPr>
              <a:t> </a:t>
            </a:r>
            <a:r>
              <a:rPr lang="en-US" sz="4000" dirty="0">
                <a:solidFill>
                  <a:schemeClr val="bg1"/>
                </a:solidFill>
              </a:rPr>
              <a:t>(the day of the sounding of the shofar). The holiday is instituted in Leviticus 23:24-25.</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0587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From www.jewfaq.org/holiday2.htm</a:t>
            </a:r>
          </a:p>
          <a:p>
            <a:pPr marL="0" indent="0" algn="ctr">
              <a:buNone/>
            </a:pPr>
            <a:r>
              <a:rPr lang="en-US" sz="4000" dirty="0">
                <a:solidFill>
                  <a:schemeClr val="bg1"/>
                </a:solidFill>
                <a:latin typeface="Helvetica" pitchFamily="34" charset="0"/>
                <a:cs typeface="Helvetica" pitchFamily="34" charset="0"/>
              </a:rPr>
              <a:t>Those who Celebrate </a:t>
            </a:r>
          </a:p>
          <a:p>
            <a:pPr marL="0" indent="0" algn="ctr">
              <a:buNone/>
            </a:pPr>
            <a:r>
              <a:rPr lang="en-US" sz="4000" b="1" u="sng" dirty="0">
                <a:solidFill>
                  <a:schemeClr val="bg1"/>
                </a:solidFill>
              </a:rPr>
              <a:t>Rosh Hashanah </a:t>
            </a:r>
            <a:r>
              <a:rPr lang="en-US" sz="4000" dirty="0">
                <a:solidFill>
                  <a:schemeClr val="bg1"/>
                </a:solidFill>
                <a:latin typeface="Helvetica" pitchFamily="34" charset="0"/>
                <a:cs typeface="Helvetica" pitchFamily="34" charset="0"/>
              </a:rPr>
              <a:t>in the 7</a:t>
            </a:r>
            <a:r>
              <a:rPr lang="en-US" sz="4000" baseline="30000" dirty="0">
                <a:solidFill>
                  <a:schemeClr val="bg1"/>
                </a:solidFill>
                <a:latin typeface="Helvetica" pitchFamily="34" charset="0"/>
                <a:cs typeface="Helvetica" pitchFamily="34" charset="0"/>
              </a:rPr>
              <a:t>th</a:t>
            </a:r>
            <a:r>
              <a:rPr lang="en-US" sz="4000" dirty="0">
                <a:solidFill>
                  <a:schemeClr val="bg1"/>
                </a:solidFill>
                <a:latin typeface="Helvetica" pitchFamily="34" charset="0"/>
                <a:cs typeface="Helvetica" pitchFamily="34" charset="0"/>
              </a:rPr>
              <a:t> month as the New Year are following Judaism.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78803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{8643} </a:t>
            </a:r>
            <a:r>
              <a:rPr lang="en-US" sz="4000" dirty="0">
                <a:solidFill>
                  <a:schemeClr val="bg1"/>
                </a:solidFill>
                <a:latin typeface="Bwhebb" panose="02000400000000000000" pitchFamily="2" charset="0"/>
              </a:rPr>
              <a:t>h[;</a:t>
            </a:r>
            <a:r>
              <a:rPr lang="en-US" sz="4000" dirty="0" err="1">
                <a:solidFill>
                  <a:schemeClr val="bg1"/>
                </a:solidFill>
                <a:latin typeface="Bwhebb" panose="02000400000000000000" pitchFamily="2" charset="0"/>
              </a:rPr>
              <a:t>WrT</a:t>
            </a:r>
            <a:r>
              <a:rPr lang="en-US" sz="4000" dirty="0">
                <a:solidFill>
                  <a:schemeClr val="bg1"/>
                </a:solidFill>
                <a:latin typeface="Bwhebb" panose="02000400000000000000" pitchFamily="2" charset="0"/>
              </a:rPr>
              <a:t>] </a:t>
            </a:r>
            <a:r>
              <a:rPr lang="en-US" sz="4000" dirty="0">
                <a:solidFill>
                  <a:schemeClr val="bg1"/>
                </a:solidFill>
              </a:rPr>
              <a:t>— </a:t>
            </a:r>
            <a:r>
              <a:rPr lang="en-US" sz="4000" b="1" dirty="0" err="1">
                <a:solidFill>
                  <a:schemeClr val="bg1"/>
                </a:solidFill>
              </a:rPr>
              <a:t>truw`ah</a:t>
            </a:r>
            <a:r>
              <a:rPr lang="en-US" sz="4000" b="1" dirty="0">
                <a:solidFill>
                  <a:schemeClr val="bg1"/>
                </a:solidFill>
              </a:rPr>
              <a:t>, </a:t>
            </a:r>
            <a:r>
              <a:rPr lang="en-US" sz="4000" b="1" i="1" dirty="0" err="1">
                <a:solidFill>
                  <a:schemeClr val="bg1"/>
                </a:solidFill>
              </a:rPr>
              <a:t>ter</a:t>
            </a:r>
            <a:r>
              <a:rPr lang="en-US" sz="4000" b="1" i="1" dirty="0">
                <a:solidFill>
                  <a:schemeClr val="bg1"/>
                </a:solidFill>
              </a:rPr>
              <a:t>-</a:t>
            </a:r>
            <a:r>
              <a:rPr lang="en-US" sz="4000" b="1" i="1" dirty="0" err="1">
                <a:solidFill>
                  <a:schemeClr val="bg1"/>
                </a:solidFill>
              </a:rPr>
              <a:t>oo</a:t>
            </a:r>
            <a:r>
              <a:rPr lang="en-US" sz="4000" b="1" i="1" dirty="0">
                <a:solidFill>
                  <a:schemeClr val="bg1"/>
                </a:solidFill>
              </a:rPr>
              <a:t>-aw</a:t>
            </a:r>
            <a:r>
              <a:rPr lang="en-US" sz="4000" i="1" dirty="0">
                <a:solidFill>
                  <a:schemeClr val="bg1"/>
                </a:solidFill>
              </a:rPr>
              <a:t>'; </a:t>
            </a:r>
            <a:r>
              <a:rPr lang="en-US" sz="4000" dirty="0">
                <a:solidFill>
                  <a:schemeClr val="bg1"/>
                </a:solidFill>
              </a:rPr>
              <a:t>from 7321; clamor, i.e.</a:t>
            </a:r>
          </a:p>
          <a:p>
            <a:pPr marL="0" indent="0" algn="ctr">
              <a:buNone/>
            </a:pPr>
            <a:r>
              <a:rPr lang="en-US" sz="4000" dirty="0">
                <a:solidFill>
                  <a:schemeClr val="bg1"/>
                </a:solidFill>
              </a:rPr>
              <a:t>acclamation of joy or a battle-cry; especially clangor of trumpets,</a:t>
            </a:r>
          </a:p>
          <a:p>
            <a:pPr marL="0" indent="0" algn="ctr">
              <a:buNone/>
            </a:pPr>
            <a:r>
              <a:rPr lang="en-US" sz="4000" dirty="0">
                <a:solidFill>
                  <a:schemeClr val="bg1"/>
                </a:solidFill>
              </a:rPr>
              <a:t>as an alarum: — alarm, blow(- </a:t>
            </a:r>
            <a:r>
              <a:rPr lang="en-US" sz="4000" dirty="0" err="1">
                <a:solidFill>
                  <a:schemeClr val="bg1"/>
                </a:solidFill>
              </a:rPr>
              <a:t>ing</a:t>
            </a:r>
            <a:r>
              <a:rPr lang="en-US" sz="4000" dirty="0">
                <a:solidFill>
                  <a:schemeClr val="bg1"/>
                </a:solidFill>
              </a:rPr>
              <a:t>) (of, the) (trumpets), joy, </a:t>
            </a:r>
            <a:r>
              <a:rPr lang="en-US" sz="4000" dirty="0" err="1">
                <a:solidFill>
                  <a:schemeClr val="bg1"/>
                </a:solidFill>
              </a:rPr>
              <a:t>jubile</a:t>
            </a:r>
            <a:r>
              <a:rPr lang="en-US" sz="4000" dirty="0">
                <a:solidFill>
                  <a:schemeClr val="bg1"/>
                </a:solidFill>
              </a:rPr>
              <a:t>,</a:t>
            </a:r>
          </a:p>
          <a:p>
            <a:pPr marL="0" indent="0" algn="ctr">
              <a:buNone/>
            </a:pPr>
            <a:r>
              <a:rPr lang="en-US" sz="4000" dirty="0">
                <a:solidFill>
                  <a:schemeClr val="bg1"/>
                </a:solidFill>
              </a:rPr>
              <a:t>loud noise, rejoicing, shout(-</a:t>
            </a:r>
            <a:r>
              <a:rPr lang="en-US" sz="4000" dirty="0" err="1">
                <a:solidFill>
                  <a:schemeClr val="bg1"/>
                </a:solidFill>
              </a:rPr>
              <a:t>ing</a:t>
            </a:r>
            <a:r>
              <a:rPr lang="en-US" sz="4000" dirty="0">
                <a:solidFill>
                  <a:schemeClr val="bg1"/>
                </a:solidFill>
              </a:rPr>
              <a:t>), (high, joyful) sound(-</a:t>
            </a:r>
            <a:r>
              <a:rPr lang="en-US" sz="4000" dirty="0" err="1">
                <a:solidFill>
                  <a:schemeClr val="bg1"/>
                </a:solidFill>
              </a:rPr>
              <a:t>ing</a:t>
            </a:r>
            <a:r>
              <a:rPr lang="en-US" sz="4000" dirty="0">
                <a:solidFill>
                  <a:schemeClr val="bg1"/>
                </a:solidFill>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42559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New Year in the 1</a:t>
            </a:r>
            <a:r>
              <a:rPr lang="en-US" sz="4000" baseline="30000" dirty="0">
                <a:solidFill>
                  <a:schemeClr val="bg1"/>
                </a:solidFill>
                <a:latin typeface="Helvetica" pitchFamily="34" charset="0"/>
                <a:cs typeface="Helvetica" pitchFamily="34" charset="0"/>
              </a:rPr>
              <a:t>st</a:t>
            </a:r>
            <a:r>
              <a:rPr lang="en-US" sz="4000" dirty="0">
                <a:solidFill>
                  <a:schemeClr val="bg1"/>
                </a:solidFill>
                <a:latin typeface="Helvetica" pitchFamily="34" charset="0"/>
                <a:cs typeface="Helvetica" pitchFamily="34" charset="0"/>
              </a:rPr>
              <a:t> Month of the Gregorian Calendar</a:t>
            </a: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2. Christians celebrate New Year at the end of the 10</a:t>
            </a:r>
            <a:r>
              <a:rPr lang="en-US" sz="4000" baseline="30000" dirty="0">
                <a:solidFill>
                  <a:schemeClr val="bg1"/>
                </a:solidFill>
                <a:latin typeface="Helvetica" pitchFamily="34" charset="0"/>
                <a:cs typeface="Helvetica" pitchFamily="34" charset="0"/>
              </a:rPr>
              <a:t>th</a:t>
            </a:r>
            <a:r>
              <a:rPr lang="en-US" sz="4000" dirty="0">
                <a:solidFill>
                  <a:schemeClr val="bg1"/>
                </a:solidFill>
                <a:latin typeface="Helvetica" pitchFamily="34" charset="0"/>
                <a:cs typeface="Helvetica" pitchFamily="34" charset="0"/>
              </a:rPr>
              <a:t> month?</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13294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Origin of OCTOBER</a:t>
            </a:r>
          </a:p>
          <a:p>
            <a:pPr marL="0" indent="0" algn="ctr">
              <a:buNone/>
            </a:pPr>
            <a:r>
              <a:rPr lang="en-US" sz="4000" dirty="0">
                <a:solidFill>
                  <a:schemeClr val="bg1"/>
                </a:solidFill>
              </a:rPr>
              <a:t>Middle English </a:t>
            </a:r>
            <a:r>
              <a:rPr lang="en-US" sz="4000" i="1" dirty="0" err="1">
                <a:solidFill>
                  <a:schemeClr val="bg1"/>
                </a:solidFill>
              </a:rPr>
              <a:t>Octobre</a:t>
            </a:r>
            <a:r>
              <a:rPr lang="en-US" sz="4000" i="1" dirty="0">
                <a:solidFill>
                  <a:schemeClr val="bg1"/>
                </a:solidFill>
              </a:rPr>
              <a:t>,</a:t>
            </a:r>
            <a:r>
              <a:rPr lang="en-US" sz="4000" dirty="0">
                <a:solidFill>
                  <a:schemeClr val="bg1"/>
                </a:solidFill>
              </a:rPr>
              <a:t> from Old English &amp; Anglo-French; Old English </a:t>
            </a:r>
            <a:r>
              <a:rPr lang="en-US" sz="4000" i="1" dirty="0">
                <a:solidFill>
                  <a:schemeClr val="bg1"/>
                </a:solidFill>
              </a:rPr>
              <a:t>October,</a:t>
            </a:r>
            <a:r>
              <a:rPr lang="en-US" sz="4000" dirty="0">
                <a:solidFill>
                  <a:schemeClr val="bg1"/>
                </a:solidFill>
              </a:rPr>
              <a:t> from Latin, </a:t>
            </a:r>
            <a:r>
              <a:rPr lang="en-US" sz="4000" b="1" u="sng" dirty="0">
                <a:solidFill>
                  <a:schemeClr val="bg1"/>
                </a:solidFill>
              </a:rPr>
              <a:t>8th month of the early Roman calendar</a:t>
            </a:r>
            <a:r>
              <a:rPr lang="en-US" sz="4000" dirty="0">
                <a:solidFill>
                  <a:schemeClr val="bg1"/>
                </a:solidFill>
              </a:rPr>
              <a:t>, from </a:t>
            </a:r>
            <a:r>
              <a:rPr lang="en-US" sz="4000" i="1" dirty="0" err="1">
                <a:solidFill>
                  <a:schemeClr val="bg1"/>
                </a:solidFill>
              </a:rPr>
              <a:t>octo</a:t>
            </a:r>
            <a:r>
              <a:rPr lang="en-US" sz="4000" i="1" dirty="0">
                <a:solidFill>
                  <a:schemeClr val="bg1"/>
                </a:solidFill>
              </a:rPr>
              <a:t>;</a:t>
            </a:r>
            <a:r>
              <a:rPr lang="en-US" sz="4000" dirty="0">
                <a:solidFill>
                  <a:schemeClr val="bg1"/>
                </a:solidFill>
              </a:rPr>
              <a:t> Anglo-French, from Latin </a:t>
            </a:r>
            <a:r>
              <a:rPr lang="en-US" sz="4000" i="1" dirty="0">
                <a:solidFill>
                  <a:schemeClr val="bg1"/>
                </a:solidFill>
              </a:rPr>
              <a:t>October </a:t>
            </a:r>
            <a:r>
              <a:rPr lang="en-US" sz="4000" dirty="0">
                <a:solidFill>
                  <a:schemeClr val="bg1"/>
                </a:solidFill>
              </a:rPr>
              <a:t>First Known Use: before 12th century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133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Origin of DECEMBER</a:t>
            </a:r>
          </a:p>
          <a:p>
            <a:pPr marL="0" indent="0" algn="ctr">
              <a:buNone/>
            </a:pPr>
            <a:r>
              <a:rPr lang="en-US" sz="4000" dirty="0">
                <a:solidFill>
                  <a:schemeClr val="bg1"/>
                </a:solidFill>
              </a:rPr>
              <a:t>Middle English </a:t>
            </a:r>
            <a:r>
              <a:rPr lang="en-US" sz="4000" i="1" dirty="0" err="1">
                <a:solidFill>
                  <a:schemeClr val="bg1"/>
                </a:solidFill>
              </a:rPr>
              <a:t>Decembre</a:t>
            </a:r>
            <a:r>
              <a:rPr lang="en-US" sz="4000" i="1" dirty="0">
                <a:solidFill>
                  <a:schemeClr val="bg1"/>
                </a:solidFill>
              </a:rPr>
              <a:t>,</a:t>
            </a:r>
            <a:r>
              <a:rPr lang="en-US" sz="4000" dirty="0">
                <a:solidFill>
                  <a:schemeClr val="bg1"/>
                </a:solidFill>
              </a:rPr>
              <a:t> from Old English or Anglo-French, both from Latin </a:t>
            </a:r>
            <a:r>
              <a:rPr lang="en-US" sz="4000" i="1" dirty="0">
                <a:solidFill>
                  <a:schemeClr val="bg1"/>
                </a:solidFill>
              </a:rPr>
              <a:t>December</a:t>
            </a:r>
            <a:r>
              <a:rPr lang="en-US" sz="4000" dirty="0">
                <a:solidFill>
                  <a:schemeClr val="bg1"/>
                </a:solidFill>
              </a:rPr>
              <a:t> </a:t>
            </a:r>
            <a:r>
              <a:rPr lang="en-US" sz="4000" b="1" u="sng" dirty="0">
                <a:solidFill>
                  <a:schemeClr val="bg1"/>
                </a:solidFill>
              </a:rPr>
              <a:t>(tenth month</a:t>
            </a:r>
            <a:r>
              <a:rPr lang="en-US" sz="4000" dirty="0">
                <a:solidFill>
                  <a:schemeClr val="bg1"/>
                </a:solidFill>
              </a:rPr>
              <a:t>), from </a:t>
            </a:r>
            <a:r>
              <a:rPr lang="en-US" sz="4000" i="1" dirty="0" err="1">
                <a:solidFill>
                  <a:schemeClr val="bg1"/>
                </a:solidFill>
              </a:rPr>
              <a:t>decem</a:t>
            </a:r>
            <a:r>
              <a:rPr lang="en-US" sz="4000" dirty="0">
                <a:solidFill>
                  <a:schemeClr val="bg1"/>
                </a:solidFill>
              </a:rPr>
              <a:t> ten —First Known Use: before 12th century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0918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December comes from the Latin word for 'tenth.' So then, why is it our twelfth month?</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6641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Origin of JANUARY</a:t>
            </a:r>
          </a:p>
          <a:p>
            <a:pPr marL="0" indent="0" algn="ctr">
              <a:buNone/>
            </a:pPr>
            <a:r>
              <a:rPr lang="en-US" sz="4000" dirty="0">
                <a:solidFill>
                  <a:schemeClr val="bg1"/>
                </a:solidFill>
              </a:rPr>
              <a:t>Middle English </a:t>
            </a:r>
            <a:r>
              <a:rPr lang="en-US" sz="4000" i="1" dirty="0" err="1">
                <a:solidFill>
                  <a:schemeClr val="bg1"/>
                </a:solidFill>
              </a:rPr>
              <a:t>Januarie</a:t>
            </a:r>
            <a:r>
              <a:rPr lang="en-US" sz="4000" i="1" dirty="0">
                <a:solidFill>
                  <a:schemeClr val="bg1"/>
                </a:solidFill>
              </a:rPr>
              <a:t>,</a:t>
            </a:r>
            <a:r>
              <a:rPr lang="en-US" sz="4000" dirty="0">
                <a:solidFill>
                  <a:schemeClr val="bg1"/>
                </a:solidFill>
              </a:rPr>
              <a:t> from </a:t>
            </a:r>
            <a:r>
              <a:rPr lang="en-US" sz="4000" b="1" u="sng" dirty="0">
                <a:solidFill>
                  <a:schemeClr val="bg1"/>
                </a:solidFill>
              </a:rPr>
              <a:t>Latin </a:t>
            </a:r>
            <a:r>
              <a:rPr lang="en-US" sz="4000" b="1" i="1" u="sng" dirty="0" err="1">
                <a:solidFill>
                  <a:schemeClr val="bg1"/>
                </a:solidFill>
              </a:rPr>
              <a:t>Januarius</a:t>
            </a:r>
            <a:r>
              <a:rPr lang="en-US" sz="4000" b="1" i="1" u="sng" dirty="0">
                <a:solidFill>
                  <a:schemeClr val="bg1"/>
                </a:solidFill>
              </a:rPr>
              <a:t>,</a:t>
            </a:r>
            <a:r>
              <a:rPr lang="en-US" sz="4000" b="1" u="sng" dirty="0">
                <a:solidFill>
                  <a:schemeClr val="bg1"/>
                </a:solidFill>
              </a:rPr>
              <a:t> 1st month of the ancient Roman year</a:t>
            </a:r>
            <a:r>
              <a:rPr lang="en-US" sz="4000" dirty="0">
                <a:solidFill>
                  <a:schemeClr val="bg1"/>
                </a:solidFill>
              </a:rPr>
              <a:t>, from </a:t>
            </a:r>
            <a:r>
              <a:rPr lang="en-US" sz="4000" i="1" dirty="0">
                <a:solidFill>
                  <a:schemeClr val="bg1"/>
                </a:solidFill>
              </a:rPr>
              <a:t>Janus </a:t>
            </a:r>
            <a:r>
              <a:rPr lang="en-US" sz="4000" dirty="0">
                <a:solidFill>
                  <a:schemeClr val="bg1"/>
                </a:solidFill>
              </a:rPr>
              <a:t>First Known Use: 14th century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0813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Julius Caesar in 46</a:t>
            </a:r>
            <a:r>
              <a:rPr lang="en-US" sz="4000" baseline="30000" dirty="0">
                <a:solidFill>
                  <a:schemeClr val="bg1"/>
                </a:solidFill>
                <a:latin typeface="Helvetica" pitchFamily="34" charset="0"/>
                <a:cs typeface="Helvetica" pitchFamily="34" charset="0"/>
              </a:rPr>
              <a:t>th</a:t>
            </a:r>
            <a:r>
              <a:rPr lang="en-US" sz="4000" dirty="0">
                <a:solidFill>
                  <a:schemeClr val="bg1"/>
                </a:solidFill>
                <a:latin typeface="Helvetica" pitchFamily="34" charset="0"/>
                <a:cs typeface="Helvetica" pitchFamily="34" charset="0"/>
              </a:rPr>
              <a:t> BC moved the beginning of the Year to January, but the names of the months were already established.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9381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latin typeface="Helvetica" pitchFamily="34" charset="0"/>
                <a:cs typeface="Helvetica" pitchFamily="34" charset="0"/>
              </a:rPr>
              <a:t>When Yeshua was born, Rome was in power, Caesar was Emperor. It was in this period that  the phrase “render unto Caesar that which is Caesar’s and unto God that which is God” was used by Yeshua.</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19324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Mt 22:17</a:t>
            </a:r>
            <a:r>
              <a:rPr lang="en-US" sz="4000" dirty="0">
                <a:solidFill>
                  <a:schemeClr val="bg1"/>
                </a:solidFill>
              </a:rPr>
              <a:t> Tell us therefore, What </a:t>
            </a:r>
            <a:r>
              <a:rPr lang="en-US" sz="4000" dirty="0" err="1">
                <a:solidFill>
                  <a:schemeClr val="bg1"/>
                </a:solidFill>
              </a:rPr>
              <a:t>thinkest</a:t>
            </a:r>
            <a:r>
              <a:rPr lang="en-US" sz="4000" dirty="0">
                <a:solidFill>
                  <a:schemeClr val="bg1"/>
                </a:solidFill>
              </a:rPr>
              <a:t> thou? Is it lawful to give tribute unto Caesar, or not? </a:t>
            </a:r>
          </a:p>
          <a:p>
            <a:pPr marL="0" indent="0" algn="ctr">
              <a:buNone/>
            </a:pPr>
            <a:r>
              <a:rPr lang="en-US" sz="4000" baseline="30000" dirty="0">
                <a:solidFill>
                  <a:schemeClr val="bg1"/>
                </a:solidFill>
              </a:rPr>
              <a:t>Mt 22:18</a:t>
            </a:r>
            <a:r>
              <a:rPr lang="en-US" sz="4000" dirty="0">
                <a:solidFill>
                  <a:schemeClr val="bg1"/>
                </a:solidFill>
              </a:rPr>
              <a:t> But Jesus perceived their wickedness, and said, Why tempt ye me, </a:t>
            </a:r>
            <a:r>
              <a:rPr lang="en-US" sz="4000" i="1" dirty="0">
                <a:solidFill>
                  <a:schemeClr val="bg1"/>
                </a:solidFill>
              </a:rPr>
              <a:t>ye </a:t>
            </a:r>
            <a:r>
              <a:rPr lang="en-US" sz="4000" dirty="0">
                <a:solidFill>
                  <a:schemeClr val="bg1"/>
                </a:solidFill>
              </a:rPr>
              <a:t>hypocrites?</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75055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Mt 22:19</a:t>
            </a:r>
            <a:r>
              <a:rPr lang="en-US" sz="4000" dirty="0">
                <a:solidFill>
                  <a:schemeClr val="bg1"/>
                </a:solidFill>
              </a:rPr>
              <a:t> Show me the tribute money. And they brought unto him a penny. </a:t>
            </a:r>
          </a:p>
          <a:p>
            <a:pPr marL="0" indent="0" algn="ctr">
              <a:buNone/>
            </a:pPr>
            <a:r>
              <a:rPr lang="en-US" sz="4000" baseline="30000" dirty="0">
                <a:solidFill>
                  <a:schemeClr val="bg1"/>
                </a:solidFill>
              </a:rPr>
              <a:t>Mt 22:20</a:t>
            </a:r>
            <a:r>
              <a:rPr lang="en-US" sz="4000" dirty="0">
                <a:solidFill>
                  <a:schemeClr val="bg1"/>
                </a:solidFill>
              </a:rPr>
              <a:t> And he </a:t>
            </a:r>
            <a:r>
              <a:rPr lang="en-US" sz="4000" dirty="0" err="1">
                <a:solidFill>
                  <a:schemeClr val="bg1"/>
                </a:solidFill>
              </a:rPr>
              <a:t>saith</a:t>
            </a:r>
            <a:r>
              <a:rPr lang="en-US" sz="4000" dirty="0">
                <a:solidFill>
                  <a:schemeClr val="bg1"/>
                </a:solidFill>
              </a:rPr>
              <a:t> unto them, Whose </a:t>
            </a:r>
            <a:r>
              <a:rPr lang="en-US" sz="4000" i="1" dirty="0">
                <a:solidFill>
                  <a:schemeClr val="bg1"/>
                </a:solidFill>
              </a:rPr>
              <a:t>is </a:t>
            </a:r>
            <a:r>
              <a:rPr lang="en-US" sz="4000" dirty="0">
                <a:solidFill>
                  <a:schemeClr val="bg1"/>
                </a:solidFill>
              </a:rPr>
              <a:t>this image and superscription?</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67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Mt 22:21</a:t>
            </a:r>
            <a:r>
              <a:rPr lang="en-US" sz="4000" dirty="0">
                <a:solidFill>
                  <a:schemeClr val="bg1"/>
                </a:solidFill>
              </a:rPr>
              <a:t> They say unto him, Caesar's. Then </a:t>
            </a:r>
            <a:r>
              <a:rPr lang="en-US" sz="4000" dirty="0" err="1">
                <a:solidFill>
                  <a:schemeClr val="bg1"/>
                </a:solidFill>
              </a:rPr>
              <a:t>saith</a:t>
            </a:r>
            <a:r>
              <a:rPr lang="en-US" sz="4000" dirty="0">
                <a:solidFill>
                  <a:schemeClr val="bg1"/>
                </a:solidFill>
              </a:rPr>
              <a:t> he unto them, Render therefore unto Caesar the things which are Caesar's; and unto God the things that are God's.</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98476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Those who celebrate January 1</a:t>
            </a:r>
            <a:r>
              <a:rPr lang="en-US" sz="4000" baseline="30000" dirty="0">
                <a:solidFill>
                  <a:schemeClr val="bg1"/>
                </a:solidFill>
                <a:latin typeface="Helvetica" pitchFamily="34" charset="0"/>
                <a:cs typeface="Helvetica" pitchFamily="34" charset="0"/>
              </a:rPr>
              <a:t>st</a:t>
            </a:r>
            <a:r>
              <a:rPr lang="en-US" sz="4000" dirty="0">
                <a:solidFill>
                  <a:schemeClr val="bg1"/>
                </a:solidFill>
                <a:latin typeface="Helvetica" pitchFamily="34" charset="0"/>
                <a:cs typeface="Helvetica" pitchFamily="34" charset="0"/>
              </a:rPr>
              <a:t> as the New Year are following that which was established by Caesar, not which is established by YeHoVaH!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16167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endParaRPr lang="en-US" sz="4000" dirty="0"/>
          </a:p>
          <a:p>
            <a:pPr marL="0" indent="0" algn="ctr">
              <a:buNone/>
            </a:pPr>
            <a:r>
              <a:rPr lang="en-US" sz="4000" baseline="30000" dirty="0">
                <a:solidFill>
                  <a:schemeClr val="bg1"/>
                </a:solidFill>
              </a:rPr>
              <a:t>Ex 23:16</a:t>
            </a:r>
            <a:r>
              <a:rPr lang="en-US" sz="4000" dirty="0">
                <a:solidFill>
                  <a:schemeClr val="bg1"/>
                </a:solidFill>
              </a:rPr>
              <a:t> And the feast of harvest, the </a:t>
            </a:r>
            <a:r>
              <a:rPr lang="en-US" sz="4000" dirty="0" err="1">
                <a:solidFill>
                  <a:schemeClr val="bg1"/>
                </a:solidFill>
              </a:rPr>
              <a:t>firstfruits</a:t>
            </a:r>
            <a:r>
              <a:rPr lang="en-US" sz="4000" dirty="0">
                <a:solidFill>
                  <a:schemeClr val="bg1"/>
                </a:solidFill>
              </a:rPr>
              <a:t> of thy </a:t>
            </a:r>
            <a:r>
              <a:rPr lang="en-US" sz="4000" dirty="0" err="1">
                <a:solidFill>
                  <a:schemeClr val="bg1"/>
                </a:solidFill>
              </a:rPr>
              <a:t>labours</a:t>
            </a:r>
            <a:r>
              <a:rPr lang="en-US" sz="4000" dirty="0">
                <a:solidFill>
                  <a:schemeClr val="bg1"/>
                </a:solidFill>
              </a:rPr>
              <a:t>, which thou hast sown in the field: and the </a:t>
            </a:r>
            <a:r>
              <a:rPr lang="en-US" sz="4000" b="1" dirty="0">
                <a:solidFill>
                  <a:schemeClr val="bg1"/>
                </a:solidFill>
              </a:rPr>
              <a:t>feast of ingathering</a:t>
            </a:r>
            <a:r>
              <a:rPr lang="en-US" sz="4000" dirty="0">
                <a:solidFill>
                  <a:schemeClr val="bg1"/>
                </a:solidFill>
              </a:rPr>
              <a:t>, </a:t>
            </a:r>
            <a:r>
              <a:rPr lang="en-US" sz="4000" b="1" i="1" dirty="0">
                <a:solidFill>
                  <a:schemeClr val="bg1"/>
                </a:solidFill>
              </a:rPr>
              <a:t>which is </a:t>
            </a:r>
            <a:r>
              <a:rPr lang="en-US" sz="4000" b="1" dirty="0">
                <a:solidFill>
                  <a:schemeClr val="bg1"/>
                </a:solidFill>
              </a:rPr>
              <a:t>in the end of the year</a:t>
            </a:r>
            <a:r>
              <a:rPr lang="en-US" sz="4000" dirty="0">
                <a:solidFill>
                  <a:schemeClr val="bg1"/>
                </a:solidFill>
              </a:rPr>
              <a:t>, when thou hast gathered in thy </a:t>
            </a:r>
            <a:r>
              <a:rPr lang="en-US" sz="4000" dirty="0" err="1">
                <a:solidFill>
                  <a:schemeClr val="bg1"/>
                </a:solidFill>
              </a:rPr>
              <a:t>labours</a:t>
            </a:r>
            <a:r>
              <a:rPr lang="en-US" sz="4000" dirty="0">
                <a:solidFill>
                  <a:schemeClr val="bg1"/>
                </a:solidFill>
              </a:rPr>
              <a:t> out of the field.</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2703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{614}</a:t>
            </a:r>
            <a:r>
              <a:rPr lang="en-US" sz="4000" dirty="0">
                <a:solidFill>
                  <a:schemeClr val="bg1"/>
                </a:solidFill>
              </a:rPr>
              <a:t>—</a:t>
            </a:r>
            <a:r>
              <a:rPr lang="en-US" sz="4000" i="1" dirty="0">
                <a:solidFill>
                  <a:schemeClr val="bg1"/>
                </a:solidFill>
              </a:rPr>
              <a:t>aw-</a:t>
            </a:r>
            <a:r>
              <a:rPr lang="en-US" sz="4000" i="1" dirty="0" err="1">
                <a:solidFill>
                  <a:schemeClr val="bg1"/>
                </a:solidFill>
              </a:rPr>
              <a:t>seef</a:t>
            </a:r>
            <a:r>
              <a:rPr lang="en-US" sz="4000" i="1" dirty="0">
                <a:solidFill>
                  <a:schemeClr val="bg1"/>
                </a:solidFill>
              </a:rPr>
              <a:t>'; </a:t>
            </a:r>
            <a:r>
              <a:rPr lang="en-US" sz="4000" dirty="0">
                <a:solidFill>
                  <a:schemeClr val="bg1"/>
                </a:solidFill>
              </a:rPr>
              <a:t> </a:t>
            </a:r>
            <a:r>
              <a:rPr lang="en-US" sz="4000" b="1" u="sng" dirty="0">
                <a:solidFill>
                  <a:schemeClr val="bg1"/>
                </a:solidFill>
              </a:rPr>
              <a:t>from 622</a:t>
            </a:r>
            <a:r>
              <a:rPr lang="en-US" sz="4000" dirty="0">
                <a:solidFill>
                  <a:schemeClr val="bg1"/>
                </a:solidFill>
              </a:rPr>
              <a:t>; gathered, i.e. (abstractly) a gathering in of crops: — </a:t>
            </a:r>
            <a:r>
              <a:rPr lang="en-US" sz="4000" b="1" dirty="0">
                <a:solidFill>
                  <a:schemeClr val="bg1"/>
                </a:solidFill>
              </a:rPr>
              <a:t>ingathering</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45966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Notice the language or words used in this next Hebrew word to define and describe the ingathering.</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18878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{622}</a:t>
            </a:r>
            <a:r>
              <a:rPr lang="en-US" sz="4000" dirty="0">
                <a:solidFill>
                  <a:schemeClr val="bg1"/>
                </a:solidFill>
              </a:rPr>
              <a:t>—</a:t>
            </a:r>
            <a:r>
              <a:rPr lang="en-US" sz="4000" i="1" dirty="0">
                <a:solidFill>
                  <a:schemeClr val="bg1"/>
                </a:solidFill>
              </a:rPr>
              <a:t>aw-</a:t>
            </a:r>
            <a:r>
              <a:rPr lang="en-US" sz="4000" i="1" dirty="0" err="1">
                <a:solidFill>
                  <a:schemeClr val="bg1"/>
                </a:solidFill>
              </a:rPr>
              <a:t>saf</a:t>
            </a:r>
            <a:r>
              <a:rPr lang="en-US" sz="4000" i="1" dirty="0">
                <a:solidFill>
                  <a:schemeClr val="bg1"/>
                </a:solidFill>
              </a:rPr>
              <a:t>'; </a:t>
            </a:r>
            <a:r>
              <a:rPr lang="en-US" sz="4000" dirty="0">
                <a:solidFill>
                  <a:schemeClr val="bg1"/>
                </a:solidFill>
              </a:rPr>
              <a:t>a primitive root; to gather for any purpose; hence, to receive, </a:t>
            </a:r>
            <a:r>
              <a:rPr lang="en-US" sz="4000" b="1" u="sng" dirty="0">
                <a:solidFill>
                  <a:schemeClr val="bg1"/>
                </a:solidFill>
              </a:rPr>
              <a:t>take away</a:t>
            </a:r>
            <a:r>
              <a:rPr lang="en-US" sz="4000" dirty="0">
                <a:solidFill>
                  <a:schemeClr val="bg1"/>
                </a:solidFill>
              </a:rPr>
              <a:t>, i.e. </a:t>
            </a:r>
            <a:r>
              <a:rPr lang="en-US" sz="4000" b="1" u="sng" dirty="0">
                <a:solidFill>
                  <a:schemeClr val="bg1"/>
                </a:solidFill>
              </a:rPr>
              <a:t>remove</a:t>
            </a:r>
            <a:r>
              <a:rPr lang="en-US" sz="4000" dirty="0">
                <a:solidFill>
                  <a:schemeClr val="bg1"/>
                </a:solidFill>
              </a:rPr>
              <a:t> (destroy, </a:t>
            </a:r>
            <a:r>
              <a:rPr lang="en-US" sz="4000" b="1" u="sng" dirty="0">
                <a:solidFill>
                  <a:schemeClr val="bg1"/>
                </a:solidFill>
              </a:rPr>
              <a:t>leave behind</a:t>
            </a:r>
            <a:r>
              <a:rPr lang="en-US" sz="4000" dirty="0">
                <a:solidFill>
                  <a:schemeClr val="bg1"/>
                </a:solidFill>
              </a:rPr>
              <a:t>, </a:t>
            </a:r>
            <a:r>
              <a:rPr lang="en-US" sz="4000" b="1" u="sng" dirty="0">
                <a:solidFill>
                  <a:schemeClr val="bg1"/>
                </a:solidFill>
              </a:rPr>
              <a:t>put up</a:t>
            </a:r>
            <a:r>
              <a:rPr lang="en-US" sz="4000" dirty="0">
                <a:solidFill>
                  <a:schemeClr val="bg1"/>
                </a:solidFill>
              </a:rPr>
              <a:t>, restore, etc.):</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24858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 assemble, bring, consume, destroy, </a:t>
            </a:r>
            <a:r>
              <a:rPr lang="en-US" sz="4000" dirty="0" err="1">
                <a:solidFill>
                  <a:schemeClr val="bg1"/>
                </a:solidFill>
              </a:rPr>
              <a:t>felch</a:t>
            </a:r>
            <a:r>
              <a:rPr lang="en-US" sz="4000" dirty="0">
                <a:solidFill>
                  <a:schemeClr val="bg1"/>
                </a:solidFill>
              </a:rPr>
              <a:t>, gather (in, together, </a:t>
            </a:r>
            <a:r>
              <a:rPr lang="en-US" sz="4000" b="1" u="sng" dirty="0">
                <a:solidFill>
                  <a:schemeClr val="bg1"/>
                </a:solidFill>
              </a:rPr>
              <a:t>up again</a:t>
            </a:r>
            <a:r>
              <a:rPr lang="en-US" sz="4000" dirty="0">
                <a:solidFill>
                  <a:schemeClr val="bg1"/>
                </a:solidFill>
              </a:rPr>
              <a:t>), X generally, get (him), lose, put all together, receive, recover (another from leprosy), (be) </a:t>
            </a:r>
            <a:r>
              <a:rPr lang="en-US" sz="4000" dirty="0" err="1">
                <a:solidFill>
                  <a:schemeClr val="bg1"/>
                </a:solidFill>
              </a:rPr>
              <a:t>rereward</a:t>
            </a:r>
            <a:r>
              <a:rPr lang="en-US" sz="4000" dirty="0">
                <a:solidFill>
                  <a:schemeClr val="bg1"/>
                </a:solidFill>
              </a:rPr>
              <a:t>, X surely, </a:t>
            </a:r>
            <a:r>
              <a:rPr lang="en-US" sz="4000" b="1" u="sng" dirty="0">
                <a:solidFill>
                  <a:schemeClr val="bg1"/>
                </a:solidFill>
              </a:rPr>
              <a:t>take (away, into, up)</a:t>
            </a:r>
            <a:r>
              <a:rPr lang="en-US" sz="4000" dirty="0">
                <a:solidFill>
                  <a:schemeClr val="bg1"/>
                </a:solidFill>
              </a:rPr>
              <a:t>, X utterly,</a:t>
            </a:r>
          </a:p>
          <a:p>
            <a:pPr marL="0" indent="0" algn="ctr">
              <a:buNone/>
            </a:pPr>
            <a:r>
              <a:rPr lang="en-US" sz="4000" dirty="0">
                <a:solidFill>
                  <a:schemeClr val="bg1"/>
                </a:solidFill>
              </a:rPr>
              <a:t>withdraw.</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52511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It is from this word the doctrine of the rapture is derived.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But that is another story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39440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Israel's agricultural calendar began in the fall and dominated the nation's civil calendar. Both calendars (civil and religious) supposedly existed side by side until after the exile. Judaism today uses only the calendar that begins in the fall.</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7795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Here is what Wikipedia and others have to say – </a:t>
            </a:r>
          </a:p>
          <a:p>
            <a:pPr marL="0" indent="0" algn="ctr">
              <a:buNone/>
            </a:pPr>
            <a:r>
              <a:rPr lang="en-US" sz="4000" b="1" dirty="0">
                <a:solidFill>
                  <a:schemeClr val="bg1"/>
                </a:solidFill>
              </a:rPr>
              <a:t>ANCIENT NEW YEARS</a:t>
            </a:r>
            <a:br>
              <a:rPr lang="en-US" sz="4000" dirty="0">
                <a:solidFill>
                  <a:schemeClr val="bg1"/>
                </a:solidFill>
              </a:rPr>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38119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celebration of the new year is the oldest of all holidays. It was first observed in ancient Babylon about 4000 years ago. In the years around 2000 BC, the Babylonian New Year began with the first New Moon (actually the first visible crescent) after the Vernal Equinox (first day of spring).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99465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beginning of spring is a logical time to start a new year. After all, it is the season of rebirth, of planting new crops, and of blossoming. January 1, on the other hand, has no astronomical nor agricultural significance. It is purely arbitrary.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45720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Babylonian New Year celebration lasted for eleven days. Each day had its own particular mode of celebration, but it is safe to say that modern New Year's Eve festivities pale in comparison.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5520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Romans continued to observe the New Year in late March, but their calendar was continually tampered with by various emperors so that the calendar soon became out of synchronization with the sun.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89163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In order to set the calendar right, the Roman senate, in 153 BC, declared January 1 to be the beginning of the New Year. But tampering continued until Julius Caesar, in 46 BC, established what has come to be known as the Julian Calendar.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34831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 The World Book Encyclopedia of 1984, volume 14, page 237 states: "The Roman ruler Julius Caesar established January 1 as New Year's Day in 46 BC. The Romans dedicated this day to Janus, the god of gates, doors, and beginnings.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11978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month of January was named after Janus, who had two faces - one looking forward and the other looking backward." </a:t>
            </a:r>
            <a:r>
              <a:rPr lang="en-US" sz="4000" b="1" dirty="0">
                <a:solidFill>
                  <a:schemeClr val="bg1"/>
                </a:solidFill>
              </a:rPr>
              <a:t>This suggests that New Year's celebrations are founded on pagan traditions.</a:t>
            </a:r>
            <a:r>
              <a:rPr lang="en-US" sz="4000" dirty="0">
                <a:solidFill>
                  <a:schemeClr val="bg1"/>
                </a:solidFill>
              </a:rPr>
              <a: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12799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Most countries in Western Europe officially adopted January 1 as New Year's Day somewhat before they adopted the Gregorian calendar. In England, the Feast of the Annunciation on March 25, was the first day of the new year until the adoption of the Gregorian Calendar in 1752.</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82798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March 25 date was known as </a:t>
            </a:r>
            <a:r>
              <a:rPr lang="en-US" sz="4000" i="1" dirty="0">
                <a:solidFill>
                  <a:schemeClr val="bg1"/>
                </a:solidFill>
              </a:rPr>
              <a:t>Annunciation Style</a:t>
            </a:r>
            <a:r>
              <a:rPr lang="en-US" sz="4000" dirty="0">
                <a:solidFill>
                  <a:schemeClr val="bg1"/>
                </a:solidFill>
              </a:rPr>
              <a:t>; </a:t>
            </a:r>
            <a:r>
              <a:rPr lang="en-US" sz="4000" b="1" dirty="0">
                <a:solidFill>
                  <a:schemeClr val="bg1"/>
                </a:solidFill>
              </a:rPr>
              <a:t>the January 1 date was known as </a:t>
            </a:r>
            <a:r>
              <a:rPr lang="en-US" sz="4000" b="1" i="1" dirty="0">
                <a:solidFill>
                  <a:schemeClr val="bg1"/>
                </a:solidFill>
              </a:rPr>
              <a:t>Circumcision Style</a:t>
            </a:r>
            <a:r>
              <a:rPr lang="en-US" sz="4000" b="1" dirty="0">
                <a:solidFill>
                  <a:schemeClr val="bg1"/>
                </a:solidFill>
              </a:rPr>
              <a:t>, because this was the date of the </a:t>
            </a:r>
            <a:r>
              <a:rPr lang="en-US" sz="4000" b="1" u="sng" dirty="0">
                <a:solidFill>
                  <a:schemeClr val="bg1"/>
                </a:solidFill>
              </a:rPr>
              <a:t>Feast of the Circumcision</a:t>
            </a:r>
            <a:r>
              <a:rPr lang="en-US" sz="4000" b="1" dirty="0">
                <a:solidFill>
                  <a:schemeClr val="bg1"/>
                </a:solidFill>
              </a:rPr>
              <a:t>, being the eighth day counting from </a:t>
            </a:r>
            <a:r>
              <a:rPr lang="en-US" sz="4000" b="1" u="sng" dirty="0">
                <a:solidFill>
                  <a:schemeClr val="bg1"/>
                </a:solidFill>
              </a:rPr>
              <a:t>December 25 when Christ was believed to be born</a:t>
            </a:r>
            <a:r>
              <a:rPr lang="en-US" sz="4000" b="1" dirty="0">
                <a:solidFill>
                  <a:schemeClr val="bg1"/>
                </a:solidFill>
              </a:rPr>
              <a:t>.</a:t>
            </a:r>
            <a:r>
              <a:rPr lang="en-US" sz="4000" dirty="0">
                <a:solidFill>
                  <a:schemeClr val="bg1"/>
                </a:solidFill>
              </a:rPr>
              <a: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506523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(Everybody Knows that Christ (Messiah) was not born on December 25</a:t>
            </a:r>
            <a:r>
              <a:rPr lang="en-US" sz="4000" b="1" baseline="30000" dirty="0">
                <a:solidFill>
                  <a:schemeClr val="bg1"/>
                </a:solidFill>
              </a:rPr>
              <a:t>th</a:t>
            </a:r>
            <a:r>
              <a:rPr lang="en-US" sz="4000" b="1" dirty="0">
                <a:solidFill>
                  <a:schemeClr val="bg1"/>
                </a:solidFill>
              </a:rPr>
              <a:t> so how could He be circumcised on January 1</a:t>
            </a:r>
            <a:r>
              <a:rPr lang="en-US" sz="4000" b="1" baseline="30000" dirty="0">
                <a:solidFill>
                  <a:schemeClr val="bg1"/>
                </a:solidFill>
              </a:rPr>
              <a:t>st</a:t>
            </a:r>
            <a:r>
              <a:rPr lang="en-US" sz="4000" b="1" dirty="0">
                <a:solidFill>
                  <a:schemeClr val="bg1"/>
                </a:solidFill>
              </a:rPr>
              <a:t>? ANOTHER LIE)</a:t>
            </a:r>
            <a:r>
              <a:rPr lang="en-US" sz="4000" dirty="0">
                <a:solidFill>
                  <a:schemeClr val="bg1"/>
                </a:solidFill>
              </a:rPr>
              <a:t> </a:t>
            </a:r>
          </a:p>
          <a:p>
            <a:pPr marL="0" indent="0" algn="ctr">
              <a:buNone/>
            </a:pPr>
            <a:r>
              <a:rPr lang="en-US" sz="4000" dirty="0">
                <a:solidFill>
                  <a:schemeClr val="bg1"/>
                </a:solidFill>
              </a:rPr>
              <a:t>This day was christened as the beginning of the New Year by Pope Gregory as he designed the Liturgical Calendar.</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65921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Israel is one country that uses the Gregorian calendar but does not formally celebrate the New Year's holiday — mainly due to objections by religious parties on the holiday's non-Jewish origins. However, there are Israeli Jews who partake in some sort of celebration.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534456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date of the Jewish new year is celebrated on Rosh Hashanah no matter where the location. The date of the Islamic New Year moves from year to year because the Islamic calendar is lunar.</a:t>
            </a:r>
          </a:p>
          <a:p>
            <a:pPr marL="0" indent="0" algn="ctr">
              <a:buNone/>
            </a:pPr>
            <a:r>
              <a:rPr lang="en-US" sz="4000" dirty="0">
                <a:solidFill>
                  <a:schemeClr val="bg1"/>
                </a:solidFill>
              </a:rPr>
              <a:t> Therefore, what should be the response of the followers of the true Messiah to the festivities of the Pagan New Year Celebrations?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787138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Prophet Daniel received the interpretation of a dream he had in Daniel 7:1-28 and shared that interpretation under the inspiration of the Holy Spirit (Ruach </a:t>
            </a:r>
            <a:r>
              <a:rPr lang="en-US" sz="4000" dirty="0" err="1">
                <a:solidFill>
                  <a:schemeClr val="bg1"/>
                </a:solidFill>
              </a:rPr>
              <a:t>HaKodesh</a:t>
            </a:r>
            <a:r>
              <a:rPr lang="en-US" sz="4000" dirty="0">
                <a:solidFill>
                  <a:schemeClr val="bg1"/>
                </a:solidFill>
              </a:rPr>
              <a:t>) that these times would come upon us.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9272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We now know that Daniel was dreaming about the Man of Lawlessness the Anti-Christ (Messiah). Daniel revealed the following statement about the Anti-Messiah in Chapter 7:25:</a:t>
            </a: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33061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700" b="0" i="0" u="none" strike="noStrike" kern="1200" cap="none" spc="0" normalizeH="0" baseline="0" noProof="0" dirty="0">
                <a:ln>
                  <a:noFill/>
                </a:ln>
                <a:solidFill>
                  <a:prstClr val="white"/>
                </a:solidFill>
                <a:effectLst/>
                <a:uLnTx/>
                <a:uFillTx/>
                <a:latin typeface="Calibri"/>
                <a:ea typeface="+mn-ea"/>
                <a:cs typeface="+mn-cs"/>
              </a:rPr>
              <a:t>“And he shall speak great words against the most High, </a:t>
            </a:r>
            <a:r>
              <a:rPr lang="en-US" sz="4000" dirty="0">
                <a:solidFill>
                  <a:schemeClr val="bg1"/>
                </a:solidFill>
              </a:rPr>
              <a:t>and shall wear out the saints of the most High, and think to change </a:t>
            </a:r>
            <a:r>
              <a:rPr lang="en-US" sz="4000" b="1" u="sng" dirty="0">
                <a:solidFill>
                  <a:schemeClr val="bg1"/>
                </a:solidFill>
              </a:rPr>
              <a:t>times and laws</a:t>
            </a:r>
            <a:r>
              <a:rPr lang="en-US" sz="4000" dirty="0">
                <a:solidFill>
                  <a:schemeClr val="bg1"/>
                </a:solidFill>
              </a:rPr>
              <a:t>: and they shall be given into his hand until a time and times and the dividing of time.”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672141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By Following YeHoVaH’s reckoning of time, we do not fall prey to Judaism or Christianity’s reckoning of time and will be better prepared for the return of Messiah.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048574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Mt 24:14</a:t>
            </a:r>
            <a:r>
              <a:rPr lang="en-US" sz="4000" dirty="0">
                <a:solidFill>
                  <a:schemeClr val="bg1"/>
                </a:solidFill>
              </a:rPr>
              <a:t> And this gospel of the kingdom shall be preached in all the world for a witness unto all nations; and then shall the end come.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098596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endParaRPr lang="en-US" sz="4000" dirty="0"/>
          </a:p>
          <a:p>
            <a:pPr marL="0" indent="0" algn="ctr">
              <a:buNone/>
            </a:pPr>
            <a:r>
              <a:rPr lang="en-US" sz="4000" baseline="30000" dirty="0">
                <a:solidFill>
                  <a:schemeClr val="bg1"/>
                </a:solidFill>
              </a:rPr>
              <a:t>Mt 24:15</a:t>
            </a:r>
            <a:r>
              <a:rPr lang="en-US" sz="4000" dirty="0">
                <a:solidFill>
                  <a:schemeClr val="bg1"/>
                </a:solidFill>
              </a:rPr>
              <a:t> When ye therefore shall see the abomination of desolation, spoken of by Daniel the prophet, stand in the holy place, (whoso </a:t>
            </a:r>
            <a:r>
              <a:rPr lang="en-US" sz="4000" dirty="0" err="1">
                <a:solidFill>
                  <a:schemeClr val="bg1"/>
                </a:solidFill>
              </a:rPr>
              <a:t>readeth</a:t>
            </a:r>
            <a:r>
              <a:rPr lang="en-US" sz="4000" dirty="0">
                <a:solidFill>
                  <a:schemeClr val="bg1"/>
                </a:solidFill>
              </a:rPr>
              <a:t>, let him understand:) </a:t>
            </a:r>
          </a:p>
          <a:p>
            <a:pPr marL="0" indent="0" algn="ctr">
              <a:buNone/>
            </a:pPr>
            <a:r>
              <a:rPr lang="en-US" sz="4000" baseline="30000" dirty="0">
                <a:solidFill>
                  <a:schemeClr val="bg1"/>
                </a:solidFill>
              </a:rPr>
              <a:t>Mt 24:16</a:t>
            </a:r>
            <a:r>
              <a:rPr lang="en-US" sz="4000" dirty="0">
                <a:solidFill>
                  <a:schemeClr val="bg1"/>
                </a:solidFill>
              </a:rPr>
              <a:t> Then let them which be in Judaea flee into the mountains: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388177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24:17</a:t>
            </a:r>
            <a:r>
              <a:rPr lang="en-US" sz="4000" dirty="0">
                <a:solidFill>
                  <a:schemeClr val="bg1"/>
                </a:solidFill>
              </a:rPr>
              <a:t> Let him which is on the housetop not come down to take any thing out of his house: </a:t>
            </a:r>
          </a:p>
          <a:p>
            <a:pPr marL="0" indent="0" algn="ctr">
              <a:buNone/>
            </a:pPr>
            <a:r>
              <a:rPr lang="en-US" sz="4000" baseline="30000" dirty="0">
                <a:solidFill>
                  <a:schemeClr val="bg1"/>
                </a:solidFill>
              </a:rPr>
              <a:t>Mt 24:18</a:t>
            </a:r>
            <a:r>
              <a:rPr lang="en-US" sz="4000" dirty="0">
                <a:solidFill>
                  <a:schemeClr val="bg1"/>
                </a:solidFill>
              </a:rPr>
              <a:t> Neither let him which is in the field return back to take his clothes. </a:t>
            </a:r>
          </a:p>
          <a:p>
            <a:pPr marL="0" indent="0" algn="ctr">
              <a:buNone/>
            </a:pPr>
            <a:r>
              <a:rPr lang="en-US" sz="4000" baseline="30000" dirty="0">
                <a:solidFill>
                  <a:schemeClr val="bg1"/>
                </a:solidFill>
              </a:rPr>
              <a:t>Mt 24:19</a:t>
            </a:r>
            <a:r>
              <a:rPr lang="en-US" sz="4000" dirty="0">
                <a:solidFill>
                  <a:schemeClr val="bg1"/>
                </a:solidFill>
              </a:rPr>
              <a:t> And woe unto them that are with child, and to them that give suck in those days!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827351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endParaRPr lang="en-US" sz="4000" dirty="0"/>
          </a:p>
          <a:p>
            <a:pPr marL="0" indent="0" algn="ctr">
              <a:buNone/>
            </a:pPr>
            <a:r>
              <a:rPr lang="en-US" sz="4000" baseline="30000" dirty="0">
                <a:solidFill>
                  <a:schemeClr val="bg1"/>
                </a:solidFill>
              </a:rPr>
              <a:t>Mt 24:20</a:t>
            </a:r>
            <a:r>
              <a:rPr lang="en-US" sz="4000" dirty="0">
                <a:solidFill>
                  <a:schemeClr val="bg1"/>
                </a:solidFill>
              </a:rPr>
              <a:t> But pray ye that your flight be not in the winter, neither on the </a:t>
            </a:r>
            <a:r>
              <a:rPr lang="en-US" sz="4000" dirty="0" err="1">
                <a:solidFill>
                  <a:schemeClr val="bg1"/>
                </a:solidFill>
              </a:rPr>
              <a:t>sabbath</a:t>
            </a:r>
            <a:r>
              <a:rPr lang="en-US" sz="4000" dirty="0">
                <a:solidFill>
                  <a:schemeClr val="bg1"/>
                </a:solidFill>
              </a:rPr>
              <a:t> day: </a:t>
            </a:r>
          </a:p>
          <a:p>
            <a:pPr marL="0" indent="0" algn="ctr">
              <a:buNone/>
            </a:pPr>
            <a:r>
              <a:rPr lang="en-US" sz="4000" baseline="30000" dirty="0">
                <a:solidFill>
                  <a:schemeClr val="bg1"/>
                </a:solidFill>
              </a:rPr>
              <a:t>Mt 24:21</a:t>
            </a:r>
            <a:r>
              <a:rPr lang="en-US" sz="4000" dirty="0">
                <a:solidFill>
                  <a:schemeClr val="bg1"/>
                </a:solidFill>
              </a:rPr>
              <a:t> For then shall be great tribulation, such as was not since the beginning of the world to this time, no, nor ever shall be.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828455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endParaRPr lang="en-US" sz="4000" dirty="0"/>
          </a:p>
          <a:p>
            <a:pPr marL="0" indent="0" algn="ctr">
              <a:buNone/>
            </a:pPr>
            <a:r>
              <a:rPr lang="en-US" sz="4000" baseline="30000" dirty="0">
                <a:solidFill>
                  <a:schemeClr val="bg1"/>
                </a:solidFill>
              </a:rPr>
              <a:t>Mt 24:22</a:t>
            </a:r>
            <a:r>
              <a:rPr lang="en-US" sz="4000" dirty="0">
                <a:solidFill>
                  <a:schemeClr val="bg1"/>
                </a:solidFill>
              </a:rPr>
              <a:t> And except those days should be shortened, there should no flesh be saved: but for the elect's sake those days shall be shortened.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094384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Our Preferred Donation Method</a:t>
            </a:r>
          </a:p>
          <a:p>
            <a:pPr algn="ctr">
              <a:buNone/>
            </a:pPr>
            <a:r>
              <a:rPr lang="en-US" sz="4000" dirty="0">
                <a:solidFill>
                  <a:schemeClr val="bg1"/>
                </a:solidFill>
                <a:latin typeface="Helvetica" pitchFamily="34" charset="0"/>
                <a:cs typeface="Helvetica" pitchFamily="34" charset="0"/>
              </a:rPr>
              <a:t>CashAPP</a:t>
            </a:r>
          </a:p>
          <a:p>
            <a:pPr algn="ctr">
              <a:buNone/>
            </a:pPr>
            <a:r>
              <a:rPr lang="en-US" sz="4000" dirty="0">
                <a:solidFill>
                  <a:schemeClr val="bg1"/>
                </a:solidFill>
              </a:rPr>
              <a:t> </a:t>
            </a:r>
            <a:r>
              <a:rPr lang="en-US" sz="4000" b="1" dirty="0">
                <a:solidFill>
                  <a:schemeClr val="bg1"/>
                </a:solidFill>
              </a:rPr>
              <a:t>$ABMHOI</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3396239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33506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33899490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New Donation Opportunities</a:t>
            </a: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393970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914359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658463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55649</TotalTime>
  <Words>4177</Words>
  <Application>Microsoft Office PowerPoint</Application>
  <PresentationFormat>On-screen Show (16:9)</PresentationFormat>
  <Paragraphs>453</Paragraphs>
  <Slides>95</Slides>
  <Notes>95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Bwhebb</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 Campbell</cp:lastModifiedBy>
  <cp:revision>2408</cp:revision>
  <dcterms:created xsi:type="dcterms:W3CDTF">2012-08-10T17:43:01Z</dcterms:created>
  <dcterms:modified xsi:type="dcterms:W3CDTF">2021-12-28T01:08:15Z</dcterms:modified>
</cp:coreProperties>
</file>