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257" r:id="rId3"/>
    <p:sldId id="3920" r:id="rId4"/>
    <p:sldId id="1981" r:id="rId5"/>
    <p:sldId id="11417" r:id="rId6"/>
    <p:sldId id="4362" r:id="rId7"/>
    <p:sldId id="4366" r:id="rId8"/>
    <p:sldId id="4823" r:id="rId9"/>
    <p:sldId id="5223" r:id="rId10"/>
    <p:sldId id="8938" r:id="rId11"/>
    <p:sldId id="10195" r:id="rId12"/>
    <p:sldId id="10446" r:id="rId13"/>
    <p:sldId id="10450" r:id="rId14"/>
    <p:sldId id="10451" r:id="rId15"/>
    <p:sldId id="10452" r:id="rId16"/>
    <p:sldId id="10453" r:id="rId17"/>
    <p:sldId id="10454" r:id="rId18"/>
    <p:sldId id="10455" r:id="rId19"/>
    <p:sldId id="10456" r:id="rId20"/>
    <p:sldId id="10457" r:id="rId21"/>
    <p:sldId id="11424" r:id="rId22"/>
    <p:sldId id="10458" r:id="rId23"/>
    <p:sldId id="10459" r:id="rId24"/>
    <p:sldId id="10460" r:id="rId25"/>
    <p:sldId id="10461" r:id="rId26"/>
    <p:sldId id="10462" r:id="rId27"/>
    <p:sldId id="10463" r:id="rId28"/>
    <p:sldId id="10464" r:id="rId29"/>
    <p:sldId id="11425" r:id="rId30"/>
    <p:sldId id="10466" r:id="rId31"/>
    <p:sldId id="11426" r:id="rId32"/>
    <p:sldId id="11427" r:id="rId33"/>
    <p:sldId id="11428" r:id="rId34"/>
    <p:sldId id="11429" r:id="rId35"/>
    <p:sldId id="11430" r:id="rId36"/>
    <p:sldId id="11431" r:id="rId37"/>
    <p:sldId id="11432" r:id="rId38"/>
    <p:sldId id="11433" r:id="rId39"/>
    <p:sldId id="11434" r:id="rId40"/>
    <p:sldId id="11435" r:id="rId41"/>
    <p:sldId id="11436" r:id="rId42"/>
    <p:sldId id="11437" r:id="rId43"/>
    <p:sldId id="11438" r:id="rId44"/>
    <p:sldId id="11439" r:id="rId45"/>
    <p:sldId id="11440" r:id="rId46"/>
    <p:sldId id="11441" r:id="rId47"/>
    <p:sldId id="11442" r:id="rId48"/>
    <p:sldId id="11443" r:id="rId49"/>
    <p:sldId id="11444" r:id="rId50"/>
    <p:sldId id="11445" r:id="rId51"/>
    <p:sldId id="11446" r:id="rId52"/>
    <p:sldId id="11447" r:id="rId53"/>
    <p:sldId id="11451" r:id="rId54"/>
    <p:sldId id="11448" r:id="rId55"/>
    <p:sldId id="11449" r:id="rId56"/>
    <p:sldId id="11450" r:id="rId57"/>
    <p:sldId id="11452" r:id="rId58"/>
    <p:sldId id="11453" r:id="rId59"/>
    <p:sldId id="11454" r:id="rId60"/>
    <p:sldId id="11455" r:id="rId61"/>
    <p:sldId id="11456" r:id="rId62"/>
    <p:sldId id="11457" r:id="rId63"/>
    <p:sldId id="11458" r:id="rId64"/>
    <p:sldId id="11459" r:id="rId65"/>
    <p:sldId id="11460" r:id="rId66"/>
    <p:sldId id="11461" r:id="rId67"/>
    <p:sldId id="11462" r:id="rId68"/>
    <p:sldId id="11463" r:id="rId69"/>
    <p:sldId id="11464" r:id="rId70"/>
    <p:sldId id="11465" r:id="rId71"/>
    <p:sldId id="11480" r:id="rId72"/>
    <p:sldId id="10467" r:id="rId73"/>
    <p:sldId id="10468" r:id="rId74"/>
    <p:sldId id="11059" r:id="rId75"/>
    <p:sldId id="10183" r:id="rId76"/>
    <p:sldId id="11418" r:id="rId77"/>
    <p:sldId id="11419" r:id="rId78"/>
    <p:sldId id="11420" r:id="rId79"/>
    <p:sldId id="11421" r:id="rId80"/>
    <p:sldId id="11422" r:id="rId81"/>
    <p:sldId id="11423" r:id="rId82"/>
  </p:sldIdLst>
  <p:sldSz cx="9144000" cy="5143500" type="screen16x9"/>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DE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678145-E45C-4D27-9B7F-9F83F5FD80C3}" v="51" dt="2023-01-20T02:07:27.4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603" autoAdjust="0"/>
    <p:restoredTop sz="86469" autoAdjust="0"/>
  </p:normalViewPr>
  <p:slideViewPr>
    <p:cSldViewPr snapToGrid="0" snapToObjects="1">
      <p:cViewPr varScale="1">
        <p:scale>
          <a:sx n="95" d="100"/>
          <a:sy n="95" d="100"/>
        </p:scale>
        <p:origin x="221" y="72"/>
      </p:cViewPr>
      <p:guideLst>
        <p:guide orient="horz" pos="1620"/>
        <p:guide pos="2880"/>
      </p:guideLst>
    </p:cSldViewPr>
  </p:slideViewPr>
  <p:outlineViewPr>
    <p:cViewPr>
      <p:scale>
        <a:sx n="33" d="100"/>
        <a:sy n="33" d="100"/>
      </p:scale>
      <p:origin x="0" y="-54173"/>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on Campbell" userId="73008391-b390-4ad0-a960-0cc8fbf2fec9" providerId="ADAL" clId="{15678145-E45C-4D27-9B7F-9F83F5FD80C3}"/>
    <pc:docChg chg="undo custSel delSld modSld">
      <pc:chgData name="Sharon Campbell" userId="73008391-b390-4ad0-a960-0cc8fbf2fec9" providerId="ADAL" clId="{15678145-E45C-4D27-9B7F-9F83F5FD80C3}" dt="2023-01-20T02:05:40.049" v="254" actId="27636"/>
      <pc:docMkLst>
        <pc:docMk/>
      </pc:docMkLst>
      <pc:sldChg chg="modSp mod">
        <pc:chgData name="Sharon Campbell" userId="73008391-b390-4ad0-a960-0cc8fbf2fec9" providerId="ADAL" clId="{15678145-E45C-4D27-9B7F-9F83F5FD80C3}" dt="2023-01-20T01:25:43.155" v="1" actId="33524"/>
        <pc:sldMkLst>
          <pc:docMk/>
          <pc:sldMk cId="1020107534" sldId="10195"/>
        </pc:sldMkLst>
        <pc:spChg chg="mod">
          <ac:chgData name="Sharon Campbell" userId="73008391-b390-4ad0-a960-0cc8fbf2fec9" providerId="ADAL" clId="{15678145-E45C-4D27-9B7F-9F83F5FD80C3}" dt="2023-01-20T01:25:43.155" v="1" actId="33524"/>
          <ac:spMkLst>
            <pc:docMk/>
            <pc:sldMk cId="1020107534" sldId="10195"/>
            <ac:spMk id="3" creationId="{00000000-0000-0000-0000-000000000000}"/>
          </ac:spMkLst>
        </pc:spChg>
      </pc:sldChg>
      <pc:sldChg chg="modSp">
        <pc:chgData name="Sharon Campbell" userId="73008391-b390-4ad0-a960-0cc8fbf2fec9" providerId="ADAL" clId="{15678145-E45C-4D27-9B7F-9F83F5FD80C3}" dt="2023-01-20T01:26:05.803" v="2"/>
        <pc:sldMkLst>
          <pc:docMk/>
          <pc:sldMk cId="1320716334" sldId="10446"/>
        </pc:sldMkLst>
        <pc:spChg chg="mod">
          <ac:chgData name="Sharon Campbell" userId="73008391-b390-4ad0-a960-0cc8fbf2fec9" providerId="ADAL" clId="{15678145-E45C-4D27-9B7F-9F83F5FD80C3}" dt="2023-01-20T01:26:05.803" v="2"/>
          <ac:spMkLst>
            <pc:docMk/>
            <pc:sldMk cId="1320716334" sldId="10446"/>
            <ac:spMk id="3" creationId="{00000000-0000-0000-0000-000000000000}"/>
          </ac:spMkLst>
        </pc:spChg>
      </pc:sldChg>
      <pc:sldChg chg="modSp mod">
        <pc:chgData name="Sharon Campbell" userId="73008391-b390-4ad0-a960-0cc8fbf2fec9" providerId="ADAL" clId="{15678145-E45C-4D27-9B7F-9F83F5FD80C3}" dt="2023-01-20T01:54:08.522" v="185" actId="20577"/>
        <pc:sldMkLst>
          <pc:docMk/>
          <pc:sldMk cId="4115748879" sldId="10450"/>
        </pc:sldMkLst>
        <pc:spChg chg="mod">
          <ac:chgData name="Sharon Campbell" userId="73008391-b390-4ad0-a960-0cc8fbf2fec9" providerId="ADAL" clId="{15678145-E45C-4D27-9B7F-9F83F5FD80C3}" dt="2023-01-20T01:54:08.522" v="185" actId="20577"/>
          <ac:spMkLst>
            <pc:docMk/>
            <pc:sldMk cId="4115748879" sldId="10450"/>
            <ac:spMk id="3" creationId="{00000000-0000-0000-0000-000000000000}"/>
          </ac:spMkLst>
        </pc:spChg>
      </pc:sldChg>
      <pc:sldChg chg="modSp">
        <pc:chgData name="Sharon Campbell" userId="73008391-b390-4ad0-a960-0cc8fbf2fec9" providerId="ADAL" clId="{15678145-E45C-4D27-9B7F-9F83F5FD80C3}" dt="2023-01-20T01:27:03.300" v="10"/>
        <pc:sldMkLst>
          <pc:docMk/>
          <pc:sldMk cId="3478656844" sldId="10451"/>
        </pc:sldMkLst>
        <pc:spChg chg="mod">
          <ac:chgData name="Sharon Campbell" userId="73008391-b390-4ad0-a960-0cc8fbf2fec9" providerId="ADAL" clId="{15678145-E45C-4D27-9B7F-9F83F5FD80C3}" dt="2023-01-20T01:27:03.300" v="10"/>
          <ac:spMkLst>
            <pc:docMk/>
            <pc:sldMk cId="3478656844" sldId="10451"/>
            <ac:spMk id="3" creationId="{00000000-0000-0000-0000-000000000000}"/>
          </ac:spMkLst>
        </pc:spChg>
      </pc:sldChg>
      <pc:sldChg chg="modSp mod">
        <pc:chgData name="Sharon Campbell" userId="73008391-b390-4ad0-a960-0cc8fbf2fec9" providerId="ADAL" clId="{15678145-E45C-4D27-9B7F-9F83F5FD80C3}" dt="2023-01-20T01:27:27.772" v="11" actId="20577"/>
        <pc:sldMkLst>
          <pc:docMk/>
          <pc:sldMk cId="371930037" sldId="10452"/>
        </pc:sldMkLst>
        <pc:spChg chg="mod">
          <ac:chgData name="Sharon Campbell" userId="73008391-b390-4ad0-a960-0cc8fbf2fec9" providerId="ADAL" clId="{15678145-E45C-4D27-9B7F-9F83F5FD80C3}" dt="2023-01-20T01:27:27.772" v="11" actId="20577"/>
          <ac:spMkLst>
            <pc:docMk/>
            <pc:sldMk cId="371930037" sldId="10452"/>
            <ac:spMk id="3" creationId="{00000000-0000-0000-0000-000000000000}"/>
          </ac:spMkLst>
        </pc:spChg>
      </pc:sldChg>
      <pc:sldChg chg="modSp mod">
        <pc:chgData name="Sharon Campbell" userId="73008391-b390-4ad0-a960-0cc8fbf2fec9" providerId="ADAL" clId="{15678145-E45C-4D27-9B7F-9F83F5FD80C3}" dt="2023-01-20T01:28:03.348" v="30" actId="20577"/>
        <pc:sldMkLst>
          <pc:docMk/>
          <pc:sldMk cId="3288503766" sldId="10454"/>
        </pc:sldMkLst>
        <pc:spChg chg="mod">
          <ac:chgData name="Sharon Campbell" userId="73008391-b390-4ad0-a960-0cc8fbf2fec9" providerId="ADAL" clId="{15678145-E45C-4D27-9B7F-9F83F5FD80C3}" dt="2023-01-20T01:28:03.348" v="30" actId="20577"/>
          <ac:spMkLst>
            <pc:docMk/>
            <pc:sldMk cId="3288503766" sldId="10454"/>
            <ac:spMk id="3" creationId="{00000000-0000-0000-0000-000000000000}"/>
          </ac:spMkLst>
        </pc:spChg>
      </pc:sldChg>
      <pc:sldChg chg="modSp mod">
        <pc:chgData name="Sharon Campbell" userId="73008391-b390-4ad0-a960-0cc8fbf2fec9" providerId="ADAL" clId="{15678145-E45C-4D27-9B7F-9F83F5FD80C3}" dt="2023-01-20T01:55:01.466" v="187" actId="20577"/>
        <pc:sldMkLst>
          <pc:docMk/>
          <pc:sldMk cId="4138100102" sldId="10459"/>
        </pc:sldMkLst>
        <pc:spChg chg="mod">
          <ac:chgData name="Sharon Campbell" userId="73008391-b390-4ad0-a960-0cc8fbf2fec9" providerId="ADAL" clId="{15678145-E45C-4D27-9B7F-9F83F5FD80C3}" dt="2023-01-20T01:55:01.466" v="187" actId="20577"/>
          <ac:spMkLst>
            <pc:docMk/>
            <pc:sldMk cId="4138100102" sldId="10459"/>
            <ac:spMk id="3" creationId="{00000000-0000-0000-0000-000000000000}"/>
          </ac:spMkLst>
        </pc:spChg>
      </pc:sldChg>
      <pc:sldChg chg="modSp mod">
        <pc:chgData name="Sharon Campbell" userId="73008391-b390-4ad0-a960-0cc8fbf2fec9" providerId="ADAL" clId="{15678145-E45C-4D27-9B7F-9F83F5FD80C3}" dt="2023-01-20T01:28:54.181" v="36" actId="20577"/>
        <pc:sldMkLst>
          <pc:docMk/>
          <pc:sldMk cId="3084875497" sldId="10460"/>
        </pc:sldMkLst>
        <pc:spChg chg="mod">
          <ac:chgData name="Sharon Campbell" userId="73008391-b390-4ad0-a960-0cc8fbf2fec9" providerId="ADAL" clId="{15678145-E45C-4D27-9B7F-9F83F5FD80C3}" dt="2023-01-20T01:28:54.181" v="36" actId="20577"/>
          <ac:spMkLst>
            <pc:docMk/>
            <pc:sldMk cId="3084875497" sldId="10460"/>
            <ac:spMk id="3" creationId="{00000000-0000-0000-0000-000000000000}"/>
          </ac:spMkLst>
        </pc:spChg>
      </pc:sldChg>
      <pc:sldChg chg="modSp mod">
        <pc:chgData name="Sharon Campbell" userId="73008391-b390-4ad0-a960-0cc8fbf2fec9" providerId="ADAL" clId="{15678145-E45C-4D27-9B7F-9F83F5FD80C3}" dt="2023-01-20T01:29:26.391" v="39" actId="20577"/>
        <pc:sldMkLst>
          <pc:docMk/>
          <pc:sldMk cId="38080864" sldId="10461"/>
        </pc:sldMkLst>
        <pc:spChg chg="mod">
          <ac:chgData name="Sharon Campbell" userId="73008391-b390-4ad0-a960-0cc8fbf2fec9" providerId="ADAL" clId="{15678145-E45C-4D27-9B7F-9F83F5FD80C3}" dt="2023-01-20T01:29:26.391" v="39" actId="20577"/>
          <ac:spMkLst>
            <pc:docMk/>
            <pc:sldMk cId="38080864" sldId="10461"/>
            <ac:spMk id="3" creationId="{00000000-0000-0000-0000-000000000000}"/>
          </ac:spMkLst>
        </pc:spChg>
      </pc:sldChg>
      <pc:sldChg chg="modSp mod">
        <pc:chgData name="Sharon Campbell" userId="73008391-b390-4ad0-a960-0cc8fbf2fec9" providerId="ADAL" clId="{15678145-E45C-4D27-9B7F-9F83F5FD80C3}" dt="2023-01-20T01:29:49.271" v="41" actId="20577"/>
        <pc:sldMkLst>
          <pc:docMk/>
          <pc:sldMk cId="4122386431" sldId="10462"/>
        </pc:sldMkLst>
        <pc:spChg chg="mod">
          <ac:chgData name="Sharon Campbell" userId="73008391-b390-4ad0-a960-0cc8fbf2fec9" providerId="ADAL" clId="{15678145-E45C-4D27-9B7F-9F83F5FD80C3}" dt="2023-01-20T01:29:49.271" v="41" actId="20577"/>
          <ac:spMkLst>
            <pc:docMk/>
            <pc:sldMk cId="4122386431" sldId="10462"/>
            <ac:spMk id="3" creationId="{00000000-0000-0000-0000-000000000000}"/>
          </ac:spMkLst>
        </pc:spChg>
      </pc:sldChg>
      <pc:sldChg chg="modSp mod">
        <pc:chgData name="Sharon Campbell" userId="73008391-b390-4ad0-a960-0cc8fbf2fec9" providerId="ADAL" clId="{15678145-E45C-4D27-9B7F-9F83F5FD80C3}" dt="2023-01-20T01:30:03.225" v="42" actId="20577"/>
        <pc:sldMkLst>
          <pc:docMk/>
          <pc:sldMk cId="3096997441" sldId="10463"/>
        </pc:sldMkLst>
        <pc:spChg chg="mod">
          <ac:chgData name="Sharon Campbell" userId="73008391-b390-4ad0-a960-0cc8fbf2fec9" providerId="ADAL" clId="{15678145-E45C-4D27-9B7F-9F83F5FD80C3}" dt="2023-01-20T01:30:03.225" v="42" actId="20577"/>
          <ac:spMkLst>
            <pc:docMk/>
            <pc:sldMk cId="3096997441" sldId="10463"/>
            <ac:spMk id="3" creationId="{00000000-0000-0000-0000-000000000000}"/>
          </ac:spMkLst>
        </pc:spChg>
      </pc:sldChg>
      <pc:sldChg chg="modSp mod">
        <pc:chgData name="Sharon Campbell" userId="73008391-b390-4ad0-a960-0cc8fbf2fec9" providerId="ADAL" clId="{15678145-E45C-4D27-9B7F-9F83F5FD80C3}" dt="2023-01-20T01:57:50.054" v="194" actId="113"/>
        <pc:sldMkLst>
          <pc:docMk/>
          <pc:sldMk cId="1021565951" sldId="10464"/>
        </pc:sldMkLst>
        <pc:spChg chg="mod">
          <ac:chgData name="Sharon Campbell" userId="73008391-b390-4ad0-a960-0cc8fbf2fec9" providerId="ADAL" clId="{15678145-E45C-4D27-9B7F-9F83F5FD80C3}" dt="2023-01-20T01:57:50.054" v="194" actId="113"/>
          <ac:spMkLst>
            <pc:docMk/>
            <pc:sldMk cId="1021565951" sldId="10464"/>
            <ac:spMk id="3" creationId="{00000000-0000-0000-0000-000000000000}"/>
          </ac:spMkLst>
        </pc:spChg>
      </pc:sldChg>
      <pc:sldChg chg="modSp mod">
        <pc:chgData name="Sharon Campbell" userId="73008391-b390-4ad0-a960-0cc8fbf2fec9" providerId="ADAL" clId="{15678145-E45C-4D27-9B7F-9F83F5FD80C3}" dt="2023-01-20T01:57:32.585" v="192"/>
        <pc:sldMkLst>
          <pc:docMk/>
          <pc:sldMk cId="2106523458" sldId="10466"/>
        </pc:sldMkLst>
        <pc:spChg chg="mod">
          <ac:chgData name="Sharon Campbell" userId="73008391-b390-4ad0-a960-0cc8fbf2fec9" providerId="ADAL" clId="{15678145-E45C-4D27-9B7F-9F83F5FD80C3}" dt="2023-01-20T01:57:32.585" v="192"/>
          <ac:spMkLst>
            <pc:docMk/>
            <pc:sldMk cId="2106523458" sldId="10466"/>
            <ac:spMk id="3" creationId="{00000000-0000-0000-0000-000000000000}"/>
          </ac:spMkLst>
        </pc:spChg>
      </pc:sldChg>
      <pc:sldChg chg="modSp mod">
        <pc:chgData name="Sharon Campbell" userId="73008391-b390-4ad0-a960-0cc8fbf2fec9" providerId="ADAL" clId="{15678145-E45C-4D27-9B7F-9F83F5FD80C3}" dt="2023-01-20T01:57:43.233" v="193" actId="113"/>
        <pc:sldMkLst>
          <pc:docMk/>
          <pc:sldMk cId="428935292" sldId="11425"/>
        </pc:sldMkLst>
        <pc:spChg chg="mod">
          <ac:chgData name="Sharon Campbell" userId="73008391-b390-4ad0-a960-0cc8fbf2fec9" providerId="ADAL" clId="{15678145-E45C-4D27-9B7F-9F83F5FD80C3}" dt="2023-01-20T01:57:43.233" v="193" actId="113"/>
          <ac:spMkLst>
            <pc:docMk/>
            <pc:sldMk cId="428935292" sldId="11425"/>
            <ac:spMk id="3" creationId="{00000000-0000-0000-0000-000000000000}"/>
          </ac:spMkLst>
        </pc:spChg>
      </pc:sldChg>
      <pc:sldChg chg="modSp mod">
        <pc:chgData name="Sharon Campbell" userId="73008391-b390-4ad0-a960-0cc8fbf2fec9" providerId="ADAL" clId="{15678145-E45C-4D27-9B7F-9F83F5FD80C3}" dt="2023-01-20T01:57:13.708" v="190" actId="113"/>
        <pc:sldMkLst>
          <pc:docMk/>
          <pc:sldMk cId="2744344219" sldId="11426"/>
        </pc:sldMkLst>
        <pc:spChg chg="mod">
          <ac:chgData name="Sharon Campbell" userId="73008391-b390-4ad0-a960-0cc8fbf2fec9" providerId="ADAL" clId="{15678145-E45C-4D27-9B7F-9F83F5FD80C3}" dt="2023-01-20T01:57:13.708" v="190" actId="113"/>
          <ac:spMkLst>
            <pc:docMk/>
            <pc:sldMk cId="2744344219" sldId="11426"/>
            <ac:spMk id="3" creationId="{00000000-0000-0000-0000-000000000000}"/>
          </ac:spMkLst>
        </pc:spChg>
      </pc:sldChg>
      <pc:sldChg chg="modSp mod">
        <pc:chgData name="Sharon Campbell" userId="73008391-b390-4ad0-a960-0cc8fbf2fec9" providerId="ADAL" clId="{15678145-E45C-4D27-9B7F-9F83F5FD80C3}" dt="2023-01-20T01:33:49.983" v="69" actId="20577"/>
        <pc:sldMkLst>
          <pc:docMk/>
          <pc:sldMk cId="3036912389" sldId="11427"/>
        </pc:sldMkLst>
        <pc:spChg chg="mod">
          <ac:chgData name="Sharon Campbell" userId="73008391-b390-4ad0-a960-0cc8fbf2fec9" providerId="ADAL" clId="{15678145-E45C-4D27-9B7F-9F83F5FD80C3}" dt="2023-01-20T01:33:49.983" v="69" actId="20577"/>
          <ac:spMkLst>
            <pc:docMk/>
            <pc:sldMk cId="3036912389" sldId="11427"/>
            <ac:spMk id="3" creationId="{00000000-0000-0000-0000-000000000000}"/>
          </ac:spMkLst>
        </pc:spChg>
      </pc:sldChg>
      <pc:sldChg chg="modSp mod">
        <pc:chgData name="Sharon Campbell" userId="73008391-b390-4ad0-a960-0cc8fbf2fec9" providerId="ADAL" clId="{15678145-E45C-4D27-9B7F-9F83F5FD80C3}" dt="2023-01-20T01:58:36.365" v="195" actId="20577"/>
        <pc:sldMkLst>
          <pc:docMk/>
          <pc:sldMk cId="3968722379" sldId="11430"/>
        </pc:sldMkLst>
        <pc:spChg chg="mod">
          <ac:chgData name="Sharon Campbell" userId="73008391-b390-4ad0-a960-0cc8fbf2fec9" providerId="ADAL" clId="{15678145-E45C-4D27-9B7F-9F83F5FD80C3}" dt="2023-01-20T01:58:36.365" v="195" actId="20577"/>
          <ac:spMkLst>
            <pc:docMk/>
            <pc:sldMk cId="3968722379" sldId="11430"/>
            <ac:spMk id="3" creationId="{00000000-0000-0000-0000-000000000000}"/>
          </ac:spMkLst>
        </pc:spChg>
      </pc:sldChg>
      <pc:sldChg chg="modSp mod">
        <pc:chgData name="Sharon Campbell" userId="73008391-b390-4ad0-a960-0cc8fbf2fec9" providerId="ADAL" clId="{15678145-E45C-4D27-9B7F-9F83F5FD80C3}" dt="2023-01-20T01:59:34.844" v="211" actId="20577"/>
        <pc:sldMkLst>
          <pc:docMk/>
          <pc:sldMk cId="544567492" sldId="11432"/>
        </pc:sldMkLst>
        <pc:spChg chg="mod">
          <ac:chgData name="Sharon Campbell" userId="73008391-b390-4ad0-a960-0cc8fbf2fec9" providerId="ADAL" clId="{15678145-E45C-4D27-9B7F-9F83F5FD80C3}" dt="2023-01-20T01:59:34.844" v="211" actId="20577"/>
          <ac:spMkLst>
            <pc:docMk/>
            <pc:sldMk cId="544567492" sldId="11432"/>
            <ac:spMk id="3" creationId="{00000000-0000-0000-0000-000000000000}"/>
          </ac:spMkLst>
        </pc:spChg>
      </pc:sldChg>
      <pc:sldChg chg="modSp mod">
        <pc:chgData name="Sharon Campbell" userId="73008391-b390-4ad0-a960-0cc8fbf2fec9" providerId="ADAL" clId="{15678145-E45C-4D27-9B7F-9F83F5FD80C3}" dt="2023-01-20T02:00:22.729" v="225" actId="20577"/>
        <pc:sldMkLst>
          <pc:docMk/>
          <pc:sldMk cId="2006083830" sldId="11434"/>
        </pc:sldMkLst>
        <pc:spChg chg="mod">
          <ac:chgData name="Sharon Campbell" userId="73008391-b390-4ad0-a960-0cc8fbf2fec9" providerId="ADAL" clId="{15678145-E45C-4D27-9B7F-9F83F5FD80C3}" dt="2023-01-20T02:00:22.729" v="225" actId="20577"/>
          <ac:spMkLst>
            <pc:docMk/>
            <pc:sldMk cId="2006083830" sldId="11434"/>
            <ac:spMk id="3" creationId="{00000000-0000-0000-0000-000000000000}"/>
          </ac:spMkLst>
        </pc:spChg>
      </pc:sldChg>
      <pc:sldChg chg="modSp mod">
        <pc:chgData name="Sharon Campbell" userId="73008391-b390-4ad0-a960-0cc8fbf2fec9" providerId="ADAL" clId="{15678145-E45C-4D27-9B7F-9F83F5FD80C3}" dt="2023-01-20T01:40:46.433" v="99" actId="27636"/>
        <pc:sldMkLst>
          <pc:docMk/>
          <pc:sldMk cId="1395820827" sldId="11436"/>
        </pc:sldMkLst>
        <pc:spChg chg="mod">
          <ac:chgData name="Sharon Campbell" userId="73008391-b390-4ad0-a960-0cc8fbf2fec9" providerId="ADAL" clId="{15678145-E45C-4D27-9B7F-9F83F5FD80C3}" dt="2023-01-20T01:40:46.433" v="99" actId="27636"/>
          <ac:spMkLst>
            <pc:docMk/>
            <pc:sldMk cId="1395820827" sldId="11436"/>
            <ac:spMk id="3" creationId="{00000000-0000-0000-0000-000000000000}"/>
          </ac:spMkLst>
        </pc:spChg>
      </pc:sldChg>
      <pc:sldChg chg="modSp mod">
        <pc:chgData name="Sharon Campbell" userId="73008391-b390-4ad0-a960-0cc8fbf2fec9" providerId="ADAL" clId="{15678145-E45C-4D27-9B7F-9F83F5FD80C3}" dt="2023-01-20T02:01:18.055" v="231" actId="255"/>
        <pc:sldMkLst>
          <pc:docMk/>
          <pc:sldMk cId="107547179" sldId="11437"/>
        </pc:sldMkLst>
        <pc:spChg chg="mod">
          <ac:chgData name="Sharon Campbell" userId="73008391-b390-4ad0-a960-0cc8fbf2fec9" providerId="ADAL" clId="{15678145-E45C-4D27-9B7F-9F83F5FD80C3}" dt="2023-01-20T02:01:18.055" v="231" actId="255"/>
          <ac:spMkLst>
            <pc:docMk/>
            <pc:sldMk cId="107547179" sldId="11437"/>
            <ac:spMk id="3" creationId="{00000000-0000-0000-0000-000000000000}"/>
          </ac:spMkLst>
        </pc:spChg>
      </pc:sldChg>
      <pc:sldChg chg="modSp mod">
        <pc:chgData name="Sharon Campbell" userId="73008391-b390-4ad0-a960-0cc8fbf2fec9" providerId="ADAL" clId="{15678145-E45C-4D27-9B7F-9F83F5FD80C3}" dt="2023-01-20T02:02:24.728" v="248" actId="20577"/>
        <pc:sldMkLst>
          <pc:docMk/>
          <pc:sldMk cId="2292522723" sldId="11438"/>
        </pc:sldMkLst>
        <pc:spChg chg="mod">
          <ac:chgData name="Sharon Campbell" userId="73008391-b390-4ad0-a960-0cc8fbf2fec9" providerId="ADAL" clId="{15678145-E45C-4D27-9B7F-9F83F5FD80C3}" dt="2023-01-20T02:02:24.728" v="248" actId="20577"/>
          <ac:spMkLst>
            <pc:docMk/>
            <pc:sldMk cId="2292522723" sldId="11438"/>
            <ac:spMk id="3" creationId="{00000000-0000-0000-0000-000000000000}"/>
          </ac:spMkLst>
        </pc:spChg>
      </pc:sldChg>
      <pc:sldChg chg="modSp mod">
        <pc:chgData name="Sharon Campbell" userId="73008391-b390-4ad0-a960-0cc8fbf2fec9" providerId="ADAL" clId="{15678145-E45C-4D27-9B7F-9F83F5FD80C3}" dt="2023-01-20T01:44:24.837" v="133" actId="20577"/>
        <pc:sldMkLst>
          <pc:docMk/>
          <pc:sldMk cId="3558537672" sldId="11441"/>
        </pc:sldMkLst>
        <pc:spChg chg="mod">
          <ac:chgData name="Sharon Campbell" userId="73008391-b390-4ad0-a960-0cc8fbf2fec9" providerId="ADAL" clId="{15678145-E45C-4D27-9B7F-9F83F5FD80C3}" dt="2023-01-20T01:44:24.837" v="133" actId="20577"/>
          <ac:spMkLst>
            <pc:docMk/>
            <pc:sldMk cId="3558537672" sldId="11441"/>
            <ac:spMk id="3" creationId="{00000000-0000-0000-0000-000000000000}"/>
          </ac:spMkLst>
        </pc:spChg>
      </pc:sldChg>
      <pc:sldChg chg="modSp mod">
        <pc:chgData name="Sharon Campbell" userId="73008391-b390-4ad0-a960-0cc8fbf2fec9" providerId="ADAL" clId="{15678145-E45C-4D27-9B7F-9F83F5FD80C3}" dt="2023-01-20T01:45:45.637" v="141" actId="20577"/>
        <pc:sldMkLst>
          <pc:docMk/>
          <pc:sldMk cId="594875783" sldId="11442"/>
        </pc:sldMkLst>
        <pc:spChg chg="mod">
          <ac:chgData name="Sharon Campbell" userId="73008391-b390-4ad0-a960-0cc8fbf2fec9" providerId="ADAL" clId="{15678145-E45C-4D27-9B7F-9F83F5FD80C3}" dt="2023-01-20T01:45:45.637" v="141" actId="20577"/>
          <ac:spMkLst>
            <pc:docMk/>
            <pc:sldMk cId="594875783" sldId="11442"/>
            <ac:spMk id="3" creationId="{00000000-0000-0000-0000-000000000000}"/>
          </ac:spMkLst>
        </pc:spChg>
      </pc:sldChg>
      <pc:sldChg chg="modSp mod">
        <pc:chgData name="Sharon Campbell" userId="73008391-b390-4ad0-a960-0cc8fbf2fec9" providerId="ADAL" clId="{15678145-E45C-4D27-9B7F-9F83F5FD80C3}" dt="2023-01-20T02:04:39.718" v="249" actId="20577"/>
        <pc:sldMkLst>
          <pc:docMk/>
          <pc:sldMk cId="4285156001" sldId="11445"/>
        </pc:sldMkLst>
        <pc:spChg chg="mod">
          <ac:chgData name="Sharon Campbell" userId="73008391-b390-4ad0-a960-0cc8fbf2fec9" providerId="ADAL" clId="{15678145-E45C-4D27-9B7F-9F83F5FD80C3}" dt="2023-01-20T02:04:39.718" v="249" actId="20577"/>
          <ac:spMkLst>
            <pc:docMk/>
            <pc:sldMk cId="4285156001" sldId="11445"/>
            <ac:spMk id="3" creationId="{00000000-0000-0000-0000-000000000000}"/>
          </ac:spMkLst>
        </pc:spChg>
      </pc:sldChg>
      <pc:sldChg chg="modSp mod">
        <pc:chgData name="Sharon Campbell" userId="73008391-b390-4ad0-a960-0cc8fbf2fec9" providerId="ADAL" clId="{15678145-E45C-4D27-9B7F-9F83F5FD80C3}" dt="2023-01-20T01:46:33.841" v="143" actId="20577"/>
        <pc:sldMkLst>
          <pc:docMk/>
          <pc:sldMk cId="410322452" sldId="11449"/>
        </pc:sldMkLst>
        <pc:spChg chg="mod">
          <ac:chgData name="Sharon Campbell" userId="73008391-b390-4ad0-a960-0cc8fbf2fec9" providerId="ADAL" clId="{15678145-E45C-4D27-9B7F-9F83F5FD80C3}" dt="2023-01-20T01:46:33.841" v="143" actId="20577"/>
          <ac:spMkLst>
            <pc:docMk/>
            <pc:sldMk cId="410322452" sldId="11449"/>
            <ac:spMk id="3" creationId="{00000000-0000-0000-0000-000000000000}"/>
          </ac:spMkLst>
        </pc:spChg>
      </pc:sldChg>
      <pc:sldChg chg="modSp mod">
        <pc:chgData name="Sharon Campbell" userId="73008391-b390-4ad0-a960-0cc8fbf2fec9" providerId="ADAL" clId="{15678145-E45C-4D27-9B7F-9F83F5FD80C3}" dt="2023-01-20T01:47:56.751" v="147" actId="27636"/>
        <pc:sldMkLst>
          <pc:docMk/>
          <pc:sldMk cId="2343702645" sldId="11452"/>
        </pc:sldMkLst>
        <pc:spChg chg="mod">
          <ac:chgData name="Sharon Campbell" userId="73008391-b390-4ad0-a960-0cc8fbf2fec9" providerId="ADAL" clId="{15678145-E45C-4D27-9B7F-9F83F5FD80C3}" dt="2023-01-20T01:47:56.751" v="147" actId="27636"/>
          <ac:spMkLst>
            <pc:docMk/>
            <pc:sldMk cId="2343702645" sldId="11452"/>
            <ac:spMk id="3" creationId="{00000000-0000-0000-0000-000000000000}"/>
          </ac:spMkLst>
        </pc:spChg>
      </pc:sldChg>
      <pc:sldChg chg="modSp mod">
        <pc:chgData name="Sharon Campbell" userId="73008391-b390-4ad0-a960-0cc8fbf2fec9" providerId="ADAL" clId="{15678145-E45C-4D27-9B7F-9F83F5FD80C3}" dt="2023-01-20T02:05:40.049" v="254" actId="27636"/>
        <pc:sldMkLst>
          <pc:docMk/>
          <pc:sldMk cId="1033174989" sldId="11456"/>
        </pc:sldMkLst>
        <pc:spChg chg="mod">
          <ac:chgData name="Sharon Campbell" userId="73008391-b390-4ad0-a960-0cc8fbf2fec9" providerId="ADAL" clId="{15678145-E45C-4D27-9B7F-9F83F5FD80C3}" dt="2023-01-20T02:05:40.049" v="254" actId="27636"/>
          <ac:spMkLst>
            <pc:docMk/>
            <pc:sldMk cId="1033174989" sldId="11456"/>
            <ac:spMk id="3" creationId="{00000000-0000-0000-0000-000000000000}"/>
          </ac:spMkLst>
        </pc:spChg>
      </pc:sldChg>
      <pc:sldChg chg="modSp mod">
        <pc:chgData name="Sharon Campbell" userId="73008391-b390-4ad0-a960-0cc8fbf2fec9" providerId="ADAL" clId="{15678145-E45C-4D27-9B7F-9F83F5FD80C3}" dt="2023-01-20T01:49:29.259" v="166" actId="20577"/>
        <pc:sldMkLst>
          <pc:docMk/>
          <pc:sldMk cId="1757208281" sldId="11458"/>
        </pc:sldMkLst>
        <pc:spChg chg="mod">
          <ac:chgData name="Sharon Campbell" userId="73008391-b390-4ad0-a960-0cc8fbf2fec9" providerId="ADAL" clId="{15678145-E45C-4D27-9B7F-9F83F5FD80C3}" dt="2023-01-20T01:49:29.259" v="166" actId="20577"/>
          <ac:spMkLst>
            <pc:docMk/>
            <pc:sldMk cId="1757208281" sldId="11458"/>
            <ac:spMk id="3" creationId="{00000000-0000-0000-0000-000000000000}"/>
          </ac:spMkLst>
        </pc:spChg>
      </pc:sldChg>
      <pc:sldChg chg="modSp mod">
        <pc:chgData name="Sharon Campbell" userId="73008391-b390-4ad0-a960-0cc8fbf2fec9" providerId="ADAL" clId="{15678145-E45C-4D27-9B7F-9F83F5FD80C3}" dt="2023-01-20T01:49:57.279" v="171" actId="20577"/>
        <pc:sldMkLst>
          <pc:docMk/>
          <pc:sldMk cId="2265134478" sldId="11460"/>
        </pc:sldMkLst>
        <pc:spChg chg="mod">
          <ac:chgData name="Sharon Campbell" userId="73008391-b390-4ad0-a960-0cc8fbf2fec9" providerId="ADAL" clId="{15678145-E45C-4D27-9B7F-9F83F5FD80C3}" dt="2023-01-20T01:49:57.279" v="171" actId="20577"/>
          <ac:spMkLst>
            <pc:docMk/>
            <pc:sldMk cId="2265134478" sldId="11460"/>
            <ac:spMk id="3" creationId="{00000000-0000-0000-0000-000000000000}"/>
          </ac:spMkLst>
        </pc:spChg>
      </pc:sldChg>
      <pc:sldChg chg="modSp mod">
        <pc:chgData name="Sharon Campbell" userId="73008391-b390-4ad0-a960-0cc8fbf2fec9" providerId="ADAL" clId="{15678145-E45C-4D27-9B7F-9F83F5FD80C3}" dt="2023-01-20T01:50:38.147" v="179" actId="20577"/>
        <pc:sldMkLst>
          <pc:docMk/>
          <pc:sldMk cId="3402042034" sldId="11461"/>
        </pc:sldMkLst>
        <pc:spChg chg="mod">
          <ac:chgData name="Sharon Campbell" userId="73008391-b390-4ad0-a960-0cc8fbf2fec9" providerId="ADAL" clId="{15678145-E45C-4D27-9B7F-9F83F5FD80C3}" dt="2023-01-20T01:50:38.147" v="179" actId="20577"/>
          <ac:spMkLst>
            <pc:docMk/>
            <pc:sldMk cId="3402042034" sldId="11461"/>
            <ac:spMk id="3" creationId="{00000000-0000-0000-0000-000000000000}"/>
          </ac:spMkLst>
        </pc:spChg>
      </pc:sldChg>
      <pc:sldChg chg="del">
        <pc:chgData name="Sharon Campbell" userId="73008391-b390-4ad0-a960-0cc8fbf2fec9" providerId="ADAL" clId="{15678145-E45C-4D27-9B7F-9F83F5FD80C3}" dt="2023-01-20T01:25:17.050" v="0" actId="2696"/>
        <pc:sldMkLst>
          <pc:docMk/>
          <pc:sldMk cId="3193567719" sldId="11466"/>
        </pc:sldMkLst>
      </pc:sldChg>
      <pc:sldChg chg="del">
        <pc:chgData name="Sharon Campbell" userId="73008391-b390-4ad0-a960-0cc8fbf2fec9" providerId="ADAL" clId="{15678145-E45C-4D27-9B7F-9F83F5FD80C3}" dt="2023-01-20T01:51:20.127" v="180" actId="2696"/>
        <pc:sldMkLst>
          <pc:docMk/>
          <pc:sldMk cId="411212779" sldId="11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C98825CE-FD59-BE41-A671-CC59F812A072}" type="datetimeFigureOut">
              <a:rPr lang="en-US" smtClean="0"/>
              <a:pPr/>
              <a:t>1/19/2023</a:t>
            </a:fld>
            <a:endParaRPr lang="en-US" dirty="0"/>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1BE03013-8287-D549-A06B-B0A86AFD7633}" type="slidenum">
              <a:rPr lang="en-US" smtClean="0"/>
              <a:pPr/>
              <a:t>‹#›</a:t>
            </a:fld>
            <a:endParaRPr lang="en-US" dirty="0"/>
          </a:p>
        </p:txBody>
      </p:sp>
    </p:spTree>
    <p:extLst>
      <p:ext uri="{BB962C8B-B14F-4D97-AF65-F5344CB8AC3E}">
        <p14:creationId xmlns:p14="http://schemas.microsoft.com/office/powerpoint/2010/main" val="35263042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a:t>
            </a:fld>
            <a:endParaRPr lang="en-US" dirty="0"/>
          </a:p>
        </p:txBody>
      </p:sp>
    </p:spTree>
    <p:extLst>
      <p:ext uri="{BB962C8B-B14F-4D97-AF65-F5344CB8AC3E}">
        <p14:creationId xmlns:p14="http://schemas.microsoft.com/office/powerpoint/2010/main" val="2490806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414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11</a:t>
            </a:fld>
            <a:endParaRPr lang="en-US" dirty="0"/>
          </a:p>
        </p:txBody>
      </p:sp>
    </p:spTree>
    <p:extLst>
      <p:ext uri="{BB962C8B-B14F-4D97-AF65-F5344CB8AC3E}">
        <p14:creationId xmlns:p14="http://schemas.microsoft.com/office/powerpoint/2010/main" val="3090690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12</a:t>
            </a:fld>
            <a:endParaRPr lang="en-US" dirty="0"/>
          </a:p>
        </p:txBody>
      </p:sp>
    </p:spTree>
    <p:extLst>
      <p:ext uri="{BB962C8B-B14F-4D97-AF65-F5344CB8AC3E}">
        <p14:creationId xmlns:p14="http://schemas.microsoft.com/office/powerpoint/2010/main" val="397148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13</a:t>
            </a:fld>
            <a:endParaRPr lang="en-US" dirty="0"/>
          </a:p>
        </p:txBody>
      </p:sp>
    </p:spTree>
    <p:extLst>
      <p:ext uri="{BB962C8B-B14F-4D97-AF65-F5344CB8AC3E}">
        <p14:creationId xmlns:p14="http://schemas.microsoft.com/office/powerpoint/2010/main" val="995080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14</a:t>
            </a:fld>
            <a:endParaRPr lang="en-US" dirty="0"/>
          </a:p>
        </p:txBody>
      </p:sp>
    </p:spTree>
    <p:extLst>
      <p:ext uri="{BB962C8B-B14F-4D97-AF65-F5344CB8AC3E}">
        <p14:creationId xmlns:p14="http://schemas.microsoft.com/office/powerpoint/2010/main" val="118276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15</a:t>
            </a:fld>
            <a:endParaRPr lang="en-US" dirty="0"/>
          </a:p>
        </p:txBody>
      </p:sp>
    </p:spTree>
    <p:extLst>
      <p:ext uri="{BB962C8B-B14F-4D97-AF65-F5344CB8AC3E}">
        <p14:creationId xmlns:p14="http://schemas.microsoft.com/office/powerpoint/2010/main" val="2558404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16</a:t>
            </a:fld>
            <a:endParaRPr lang="en-US" dirty="0"/>
          </a:p>
        </p:txBody>
      </p:sp>
    </p:spTree>
    <p:extLst>
      <p:ext uri="{BB962C8B-B14F-4D97-AF65-F5344CB8AC3E}">
        <p14:creationId xmlns:p14="http://schemas.microsoft.com/office/powerpoint/2010/main" val="1464997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17</a:t>
            </a:fld>
            <a:endParaRPr lang="en-US" dirty="0"/>
          </a:p>
        </p:txBody>
      </p:sp>
    </p:spTree>
    <p:extLst>
      <p:ext uri="{BB962C8B-B14F-4D97-AF65-F5344CB8AC3E}">
        <p14:creationId xmlns:p14="http://schemas.microsoft.com/office/powerpoint/2010/main" val="47383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18</a:t>
            </a:fld>
            <a:endParaRPr lang="en-US" dirty="0"/>
          </a:p>
        </p:txBody>
      </p:sp>
    </p:spTree>
    <p:extLst>
      <p:ext uri="{BB962C8B-B14F-4D97-AF65-F5344CB8AC3E}">
        <p14:creationId xmlns:p14="http://schemas.microsoft.com/office/powerpoint/2010/main" val="1150723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19</a:t>
            </a:fld>
            <a:endParaRPr lang="en-US" dirty="0"/>
          </a:p>
        </p:txBody>
      </p:sp>
    </p:spTree>
    <p:extLst>
      <p:ext uri="{BB962C8B-B14F-4D97-AF65-F5344CB8AC3E}">
        <p14:creationId xmlns:p14="http://schemas.microsoft.com/office/powerpoint/2010/main" val="4020620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a:t>
            </a:fld>
            <a:endParaRPr lang="en-US" dirty="0"/>
          </a:p>
        </p:txBody>
      </p:sp>
    </p:spTree>
    <p:extLst>
      <p:ext uri="{BB962C8B-B14F-4D97-AF65-F5344CB8AC3E}">
        <p14:creationId xmlns:p14="http://schemas.microsoft.com/office/powerpoint/2010/main" val="14592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20</a:t>
            </a:fld>
            <a:endParaRPr lang="en-US" dirty="0"/>
          </a:p>
        </p:txBody>
      </p:sp>
    </p:spTree>
    <p:extLst>
      <p:ext uri="{BB962C8B-B14F-4D97-AF65-F5344CB8AC3E}">
        <p14:creationId xmlns:p14="http://schemas.microsoft.com/office/powerpoint/2010/main" val="3505445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21</a:t>
            </a:fld>
            <a:endParaRPr lang="en-US" dirty="0"/>
          </a:p>
        </p:txBody>
      </p:sp>
    </p:spTree>
    <p:extLst>
      <p:ext uri="{BB962C8B-B14F-4D97-AF65-F5344CB8AC3E}">
        <p14:creationId xmlns:p14="http://schemas.microsoft.com/office/powerpoint/2010/main" val="3918644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22</a:t>
            </a:fld>
            <a:endParaRPr lang="en-US" dirty="0"/>
          </a:p>
        </p:txBody>
      </p:sp>
    </p:spTree>
    <p:extLst>
      <p:ext uri="{BB962C8B-B14F-4D97-AF65-F5344CB8AC3E}">
        <p14:creationId xmlns:p14="http://schemas.microsoft.com/office/powerpoint/2010/main" val="484440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23</a:t>
            </a:fld>
            <a:endParaRPr lang="en-US" dirty="0"/>
          </a:p>
        </p:txBody>
      </p:sp>
    </p:spTree>
    <p:extLst>
      <p:ext uri="{BB962C8B-B14F-4D97-AF65-F5344CB8AC3E}">
        <p14:creationId xmlns:p14="http://schemas.microsoft.com/office/powerpoint/2010/main" val="377545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24</a:t>
            </a:fld>
            <a:endParaRPr lang="en-US" dirty="0"/>
          </a:p>
        </p:txBody>
      </p:sp>
    </p:spTree>
    <p:extLst>
      <p:ext uri="{BB962C8B-B14F-4D97-AF65-F5344CB8AC3E}">
        <p14:creationId xmlns:p14="http://schemas.microsoft.com/office/powerpoint/2010/main" val="399101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25</a:t>
            </a:fld>
            <a:endParaRPr lang="en-US" dirty="0"/>
          </a:p>
        </p:txBody>
      </p:sp>
    </p:spTree>
    <p:extLst>
      <p:ext uri="{BB962C8B-B14F-4D97-AF65-F5344CB8AC3E}">
        <p14:creationId xmlns:p14="http://schemas.microsoft.com/office/powerpoint/2010/main" val="4222845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26</a:t>
            </a:fld>
            <a:endParaRPr lang="en-US" dirty="0"/>
          </a:p>
        </p:txBody>
      </p:sp>
    </p:spTree>
    <p:extLst>
      <p:ext uri="{BB962C8B-B14F-4D97-AF65-F5344CB8AC3E}">
        <p14:creationId xmlns:p14="http://schemas.microsoft.com/office/powerpoint/2010/main" val="2159024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27</a:t>
            </a:fld>
            <a:endParaRPr lang="en-US" dirty="0"/>
          </a:p>
        </p:txBody>
      </p:sp>
    </p:spTree>
    <p:extLst>
      <p:ext uri="{BB962C8B-B14F-4D97-AF65-F5344CB8AC3E}">
        <p14:creationId xmlns:p14="http://schemas.microsoft.com/office/powerpoint/2010/main" val="3714307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28</a:t>
            </a:fld>
            <a:endParaRPr lang="en-US" dirty="0"/>
          </a:p>
        </p:txBody>
      </p:sp>
    </p:spTree>
    <p:extLst>
      <p:ext uri="{BB962C8B-B14F-4D97-AF65-F5344CB8AC3E}">
        <p14:creationId xmlns:p14="http://schemas.microsoft.com/office/powerpoint/2010/main" val="977503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29</a:t>
            </a:fld>
            <a:endParaRPr lang="en-US" dirty="0"/>
          </a:p>
        </p:txBody>
      </p:sp>
    </p:spTree>
    <p:extLst>
      <p:ext uri="{BB962C8B-B14F-4D97-AF65-F5344CB8AC3E}">
        <p14:creationId xmlns:p14="http://schemas.microsoft.com/office/powerpoint/2010/main" val="146110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4973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30</a:t>
            </a:fld>
            <a:endParaRPr lang="en-US" dirty="0"/>
          </a:p>
        </p:txBody>
      </p:sp>
    </p:spTree>
    <p:extLst>
      <p:ext uri="{BB962C8B-B14F-4D97-AF65-F5344CB8AC3E}">
        <p14:creationId xmlns:p14="http://schemas.microsoft.com/office/powerpoint/2010/main" val="1459272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31</a:t>
            </a:fld>
            <a:endParaRPr lang="en-US" dirty="0"/>
          </a:p>
        </p:txBody>
      </p:sp>
    </p:spTree>
    <p:extLst>
      <p:ext uri="{BB962C8B-B14F-4D97-AF65-F5344CB8AC3E}">
        <p14:creationId xmlns:p14="http://schemas.microsoft.com/office/powerpoint/2010/main" val="878516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32</a:t>
            </a:fld>
            <a:endParaRPr lang="en-US" dirty="0"/>
          </a:p>
        </p:txBody>
      </p:sp>
    </p:spTree>
    <p:extLst>
      <p:ext uri="{BB962C8B-B14F-4D97-AF65-F5344CB8AC3E}">
        <p14:creationId xmlns:p14="http://schemas.microsoft.com/office/powerpoint/2010/main" val="196803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33</a:t>
            </a:fld>
            <a:endParaRPr lang="en-US" dirty="0"/>
          </a:p>
        </p:txBody>
      </p:sp>
    </p:spTree>
    <p:extLst>
      <p:ext uri="{BB962C8B-B14F-4D97-AF65-F5344CB8AC3E}">
        <p14:creationId xmlns:p14="http://schemas.microsoft.com/office/powerpoint/2010/main" val="32546563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34</a:t>
            </a:fld>
            <a:endParaRPr lang="en-US" dirty="0"/>
          </a:p>
        </p:txBody>
      </p:sp>
    </p:spTree>
    <p:extLst>
      <p:ext uri="{BB962C8B-B14F-4D97-AF65-F5344CB8AC3E}">
        <p14:creationId xmlns:p14="http://schemas.microsoft.com/office/powerpoint/2010/main" val="2880063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35</a:t>
            </a:fld>
            <a:endParaRPr lang="en-US" dirty="0"/>
          </a:p>
        </p:txBody>
      </p:sp>
    </p:spTree>
    <p:extLst>
      <p:ext uri="{BB962C8B-B14F-4D97-AF65-F5344CB8AC3E}">
        <p14:creationId xmlns:p14="http://schemas.microsoft.com/office/powerpoint/2010/main" val="2702311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36</a:t>
            </a:fld>
            <a:endParaRPr lang="en-US" dirty="0"/>
          </a:p>
        </p:txBody>
      </p:sp>
    </p:spTree>
    <p:extLst>
      <p:ext uri="{BB962C8B-B14F-4D97-AF65-F5344CB8AC3E}">
        <p14:creationId xmlns:p14="http://schemas.microsoft.com/office/powerpoint/2010/main" val="416542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37</a:t>
            </a:fld>
            <a:endParaRPr lang="en-US" dirty="0"/>
          </a:p>
        </p:txBody>
      </p:sp>
    </p:spTree>
    <p:extLst>
      <p:ext uri="{BB962C8B-B14F-4D97-AF65-F5344CB8AC3E}">
        <p14:creationId xmlns:p14="http://schemas.microsoft.com/office/powerpoint/2010/main" val="3498842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38</a:t>
            </a:fld>
            <a:endParaRPr lang="en-US" dirty="0"/>
          </a:p>
        </p:txBody>
      </p:sp>
    </p:spTree>
    <p:extLst>
      <p:ext uri="{BB962C8B-B14F-4D97-AF65-F5344CB8AC3E}">
        <p14:creationId xmlns:p14="http://schemas.microsoft.com/office/powerpoint/2010/main" val="6022184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39</a:t>
            </a:fld>
            <a:endParaRPr lang="en-US" dirty="0"/>
          </a:p>
        </p:txBody>
      </p:sp>
    </p:spTree>
    <p:extLst>
      <p:ext uri="{BB962C8B-B14F-4D97-AF65-F5344CB8AC3E}">
        <p14:creationId xmlns:p14="http://schemas.microsoft.com/office/powerpoint/2010/main" val="3506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582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40</a:t>
            </a:fld>
            <a:endParaRPr lang="en-US" dirty="0"/>
          </a:p>
        </p:txBody>
      </p:sp>
    </p:spTree>
    <p:extLst>
      <p:ext uri="{BB962C8B-B14F-4D97-AF65-F5344CB8AC3E}">
        <p14:creationId xmlns:p14="http://schemas.microsoft.com/office/powerpoint/2010/main" val="3833885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41</a:t>
            </a:fld>
            <a:endParaRPr lang="en-US" dirty="0"/>
          </a:p>
        </p:txBody>
      </p:sp>
    </p:spTree>
    <p:extLst>
      <p:ext uri="{BB962C8B-B14F-4D97-AF65-F5344CB8AC3E}">
        <p14:creationId xmlns:p14="http://schemas.microsoft.com/office/powerpoint/2010/main" val="1102289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42</a:t>
            </a:fld>
            <a:endParaRPr lang="en-US" dirty="0"/>
          </a:p>
        </p:txBody>
      </p:sp>
    </p:spTree>
    <p:extLst>
      <p:ext uri="{BB962C8B-B14F-4D97-AF65-F5344CB8AC3E}">
        <p14:creationId xmlns:p14="http://schemas.microsoft.com/office/powerpoint/2010/main" val="430819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43</a:t>
            </a:fld>
            <a:endParaRPr lang="en-US" dirty="0"/>
          </a:p>
        </p:txBody>
      </p:sp>
    </p:spTree>
    <p:extLst>
      <p:ext uri="{BB962C8B-B14F-4D97-AF65-F5344CB8AC3E}">
        <p14:creationId xmlns:p14="http://schemas.microsoft.com/office/powerpoint/2010/main" val="2729556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44</a:t>
            </a:fld>
            <a:endParaRPr lang="en-US" dirty="0"/>
          </a:p>
        </p:txBody>
      </p:sp>
    </p:spTree>
    <p:extLst>
      <p:ext uri="{BB962C8B-B14F-4D97-AF65-F5344CB8AC3E}">
        <p14:creationId xmlns:p14="http://schemas.microsoft.com/office/powerpoint/2010/main" val="1002164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45</a:t>
            </a:fld>
            <a:endParaRPr lang="en-US" dirty="0"/>
          </a:p>
        </p:txBody>
      </p:sp>
    </p:spTree>
    <p:extLst>
      <p:ext uri="{BB962C8B-B14F-4D97-AF65-F5344CB8AC3E}">
        <p14:creationId xmlns:p14="http://schemas.microsoft.com/office/powerpoint/2010/main" val="785400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46</a:t>
            </a:fld>
            <a:endParaRPr lang="en-US" dirty="0"/>
          </a:p>
        </p:txBody>
      </p:sp>
    </p:spTree>
    <p:extLst>
      <p:ext uri="{BB962C8B-B14F-4D97-AF65-F5344CB8AC3E}">
        <p14:creationId xmlns:p14="http://schemas.microsoft.com/office/powerpoint/2010/main" val="832756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47</a:t>
            </a:fld>
            <a:endParaRPr lang="en-US" dirty="0"/>
          </a:p>
        </p:txBody>
      </p:sp>
    </p:spTree>
    <p:extLst>
      <p:ext uri="{BB962C8B-B14F-4D97-AF65-F5344CB8AC3E}">
        <p14:creationId xmlns:p14="http://schemas.microsoft.com/office/powerpoint/2010/main" val="3910666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48</a:t>
            </a:fld>
            <a:endParaRPr lang="en-US" dirty="0"/>
          </a:p>
        </p:txBody>
      </p:sp>
    </p:spTree>
    <p:extLst>
      <p:ext uri="{BB962C8B-B14F-4D97-AF65-F5344CB8AC3E}">
        <p14:creationId xmlns:p14="http://schemas.microsoft.com/office/powerpoint/2010/main" val="178092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49</a:t>
            </a:fld>
            <a:endParaRPr lang="en-US" dirty="0"/>
          </a:p>
        </p:txBody>
      </p:sp>
    </p:spTree>
    <p:extLst>
      <p:ext uri="{BB962C8B-B14F-4D97-AF65-F5344CB8AC3E}">
        <p14:creationId xmlns:p14="http://schemas.microsoft.com/office/powerpoint/2010/main" val="350322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775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50</a:t>
            </a:fld>
            <a:endParaRPr lang="en-US" dirty="0"/>
          </a:p>
        </p:txBody>
      </p:sp>
    </p:spTree>
    <p:extLst>
      <p:ext uri="{BB962C8B-B14F-4D97-AF65-F5344CB8AC3E}">
        <p14:creationId xmlns:p14="http://schemas.microsoft.com/office/powerpoint/2010/main" val="4182608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51</a:t>
            </a:fld>
            <a:endParaRPr lang="en-US" dirty="0"/>
          </a:p>
        </p:txBody>
      </p:sp>
    </p:spTree>
    <p:extLst>
      <p:ext uri="{BB962C8B-B14F-4D97-AF65-F5344CB8AC3E}">
        <p14:creationId xmlns:p14="http://schemas.microsoft.com/office/powerpoint/2010/main" val="1647679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52</a:t>
            </a:fld>
            <a:endParaRPr lang="en-US" dirty="0"/>
          </a:p>
        </p:txBody>
      </p:sp>
    </p:spTree>
    <p:extLst>
      <p:ext uri="{BB962C8B-B14F-4D97-AF65-F5344CB8AC3E}">
        <p14:creationId xmlns:p14="http://schemas.microsoft.com/office/powerpoint/2010/main" val="8995898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53</a:t>
            </a:fld>
            <a:endParaRPr lang="en-US" dirty="0"/>
          </a:p>
        </p:txBody>
      </p:sp>
    </p:spTree>
    <p:extLst>
      <p:ext uri="{BB962C8B-B14F-4D97-AF65-F5344CB8AC3E}">
        <p14:creationId xmlns:p14="http://schemas.microsoft.com/office/powerpoint/2010/main" val="6643097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54</a:t>
            </a:fld>
            <a:endParaRPr lang="en-US" dirty="0"/>
          </a:p>
        </p:txBody>
      </p:sp>
    </p:spTree>
    <p:extLst>
      <p:ext uri="{BB962C8B-B14F-4D97-AF65-F5344CB8AC3E}">
        <p14:creationId xmlns:p14="http://schemas.microsoft.com/office/powerpoint/2010/main" val="38254199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55</a:t>
            </a:fld>
            <a:endParaRPr lang="en-US" dirty="0"/>
          </a:p>
        </p:txBody>
      </p:sp>
    </p:spTree>
    <p:extLst>
      <p:ext uri="{BB962C8B-B14F-4D97-AF65-F5344CB8AC3E}">
        <p14:creationId xmlns:p14="http://schemas.microsoft.com/office/powerpoint/2010/main" val="4553985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56</a:t>
            </a:fld>
            <a:endParaRPr lang="en-US" dirty="0"/>
          </a:p>
        </p:txBody>
      </p:sp>
    </p:spTree>
    <p:extLst>
      <p:ext uri="{BB962C8B-B14F-4D97-AF65-F5344CB8AC3E}">
        <p14:creationId xmlns:p14="http://schemas.microsoft.com/office/powerpoint/2010/main" val="3112988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57</a:t>
            </a:fld>
            <a:endParaRPr lang="en-US" dirty="0"/>
          </a:p>
        </p:txBody>
      </p:sp>
    </p:spTree>
    <p:extLst>
      <p:ext uri="{BB962C8B-B14F-4D97-AF65-F5344CB8AC3E}">
        <p14:creationId xmlns:p14="http://schemas.microsoft.com/office/powerpoint/2010/main" val="899249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58</a:t>
            </a:fld>
            <a:endParaRPr lang="en-US" dirty="0"/>
          </a:p>
        </p:txBody>
      </p:sp>
    </p:spTree>
    <p:extLst>
      <p:ext uri="{BB962C8B-B14F-4D97-AF65-F5344CB8AC3E}">
        <p14:creationId xmlns:p14="http://schemas.microsoft.com/office/powerpoint/2010/main" val="1624712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59</a:t>
            </a:fld>
            <a:endParaRPr lang="en-US" dirty="0"/>
          </a:p>
        </p:txBody>
      </p:sp>
    </p:spTree>
    <p:extLst>
      <p:ext uri="{BB962C8B-B14F-4D97-AF65-F5344CB8AC3E}">
        <p14:creationId xmlns:p14="http://schemas.microsoft.com/office/powerpoint/2010/main" val="258044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67248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60</a:t>
            </a:fld>
            <a:endParaRPr lang="en-US" dirty="0"/>
          </a:p>
        </p:txBody>
      </p:sp>
    </p:spTree>
    <p:extLst>
      <p:ext uri="{BB962C8B-B14F-4D97-AF65-F5344CB8AC3E}">
        <p14:creationId xmlns:p14="http://schemas.microsoft.com/office/powerpoint/2010/main" val="733988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61</a:t>
            </a:fld>
            <a:endParaRPr lang="en-US" dirty="0"/>
          </a:p>
        </p:txBody>
      </p:sp>
    </p:spTree>
    <p:extLst>
      <p:ext uri="{BB962C8B-B14F-4D97-AF65-F5344CB8AC3E}">
        <p14:creationId xmlns:p14="http://schemas.microsoft.com/office/powerpoint/2010/main" val="380517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62</a:t>
            </a:fld>
            <a:endParaRPr lang="en-US" dirty="0"/>
          </a:p>
        </p:txBody>
      </p:sp>
    </p:spTree>
    <p:extLst>
      <p:ext uri="{BB962C8B-B14F-4D97-AF65-F5344CB8AC3E}">
        <p14:creationId xmlns:p14="http://schemas.microsoft.com/office/powerpoint/2010/main" val="20400172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63</a:t>
            </a:fld>
            <a:endParaRPr lang="en-US" dirty="0"/>
          </a:p>
        </p:txBody>
      </p:sp>
    </p:spTree>
    <p:extLst>
      <p:ext uri="{BB962C8B-B14F-4D97-AF65-F5344CB8AC3E}">
        <p14:creationId xmlns:p14="http://schemas.microsoft.com/office/powerpoint/2010/main" val="3268235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64</a:t>
            </a:fld>
            <a:endParaRPr lang="en-US" dirty="0"/>
          </a:p>
        </p:txBody>
      </p:sp>
    </p:spTree>
    <p:extLst>
      <p:ext uri="{BB962C8B-B14F-4D97-AF65-F5344CB8AC3E}">
        <p14:creationId xmlns:p14="http://schemas.microsoft.com/office/powerpoint/2010/main" val="9270526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65</a:t>
            </a:fld>
            <a:endParaRPr lang="en-US" dirty="0"/>
          </a:p>
        </p:txBody>
      </p:sp>
    </p:spTree>
    <p:extLst>
      <p:ext uri="{BB962C8B-B14F-4D97-AF65-F5344CB8AC3E}">
        <p14:creationId xmlns:p14="http://schemas.microsoft.com/office/powerpoint/2010/main" val="3591675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66</a:t>
            </a:fld>
            <a:endParaRPr lang="en-US" dirty="0"/>
          </a:p>
        </p:txBody>
      </p:sp>
    </p:spTree>
    <p:extLst>
      <p:ext uri="{BB962C8B-B14F-4D97-AF65-F5344CB8AC3E}">
        <p14:creationId xmlns:p14="http://schemas.microsoft.com/office/powerpoint/2010/main" val="3306332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67</a:t>
            </a:fld>
            <a:endParaRPr lang="en-US" dirty="0"/>
          </a:p>
        </p:txBody>
      </p:sp>
    </p:spTree>
    <p:extLst>
      <p:ext uri="{BB962C8B-B14F-4D97-AF65-F5344CB8AC3E}">
        <p14:creationId xmlns:p14="http://schemas.microsoft.com/office/powerpoint/2010/main" val="2415048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68</a:t>
            </a:fld>
            <a:endParaRPr lang="en-US" dirty="0"/>
          </a:p>
        </p:txBody>
      </p:sp>
    </p:spTree>
    <p:extLst>
      <p:ext uri="{BB962C8B-B14F-4D97-AF65-F5344CB8AC3E}">
        <p14:creationId xmlns:p14="http://schemas.microsoft.com/office/powerpoint/2010/main" val="22494572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69</a:t>
            </a:fld>
            <a:endParaRPr lang="en-US" dirty="0"/>
          </a:p>
        </p:txBody>
      </p:sp>
    </p:spTree>
    <p:extLst>
      <p:ext uri="{BB962C8B-B14F-4D97-AF65-F5344CB8AC3E}">
        <p14:creationId xmlns:p14="http://schemas.microsoft.com/office/powerpoint/2010/main" val="6495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627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70</a:t>
            </a:fld>
            <a:endParaRPr lang="en-US" dirty="0"/>
          </a:p>
        </p:txBody>
      </p:sp>
    </p:spTree>
    <p:extLst>
      <p:ext uri="{BB962C8B-B14F-4D97-AF65-F5344CB8AC3E}">
        <p14:creationId xmlns:p14="http://schemas.microsoft.com/office/powerpoint/2010/main" val="11758324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BE03013-8287-D549-A06B-B0A86AFD7633}" type="slidenum">
              <a:rPr lang="en-US" smtClean="0"/>
              <a:pPr/>
              <a:t>71</a:t>
            </a:fld>
            <a:endParaRPr lang="en-US" dirty="0"/>
          </a:p>
        </p:txBody>
      </p:sp>
    </p:spTree>
    <p:extLst>
      <p:ext uri="{BB962C8B-B14F-4D97-AF65-F5344CB8AC3E}">
        <p14:creationId xmlns:p14="http://schemas.microsoft.com/office/powerpoint/2010/main" val="28024573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38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7098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4481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4504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09384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521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88249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187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80465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99636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272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E03013-8287-D549-A06B-B0A86AFD76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560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D0546E-A75C-4C26-87FD-2EA5D6FEBA20}" type="datetime1">
              <a:rPr lang="en-US" smtClean="0"/>
              <a:pPr/>
              <a:t>1/19/2023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62178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CB1B0-0524-431A-AD96-8337355DD8D3}" type="datetime1">
              <a:rPr lang="en-US" smtClean="0"/>
              <a:pPr/>
              <a:t>1/19/2023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37877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A98121-74DE-4FBF-A57D-128D603E4826}" type="datetime1">
              <a:rPr lang="en-US" smtClean="0"/>
              <a:pPr/>
              <a:t>1/19/2023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1451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544E1A-884A-487A-A010-850F83076D7E}" type="datetime1">
              <a:rPr lang="en-US" smtClean="0"/>
              <a:pPr/>
              <a:t>1/19/2023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286046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287196-82A2-4262-80CB-5B4941477B12}" type="datetime1">
              <a:rPr lang="en-US" smtClean="0"/>
              <a:pPr/>
              <a:t>1/19/2023</a:t>
            </a:fld>
            <a:endParaRPr lang="en-US" dirty="0"/>
          </a:p>
        </p:txBody>
      </p:sp>
      <p:sp>
        <p:nvSpPr>
          <p:cNvPr id="5" name="Footer Placeholder 4"/>
          <p:cNvSpPr>
            <a:spLocks noGrp="1"/>
          </p:cNvSpPr>
          <p:nvPr>
            <p:ph type="ftr" sz="quarter" idx="11"/>
          </p:nvPr>
        </p:nvSpPr>
        <p:spPr/>
        <p:txBody>
          <a:bodyPr/>
          <a:lstStyle/>
          <a:p>
            <a:r>
              <a:rPr lang="en-US" dirty="0"/>
              <a:t>ArthurBaileyMinistries.com</a:t>
            </a:r>
          </a:p>
        </p:txBody>
      </p:sp>
      <p:sp>
        <p:nvSpPr>
          <p:cNvPr id="6" name="Slide Number Placeholder 5"/>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995735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E77BC4-6E9E-46F4-8232-0B68B6A03327}" type="datetime1">
              <a:rPr lang="en-US" smtClean="0"/>
              <a:pPr/>
              <a:t>1/19/2023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21457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2DCF79-0BEE-4553-A736-F3924A5194EE}" type="datetime1">
              <a:rPr lang="en-US" smtClean="0"/>
              <a:pPr/>
              <a:t>1/19/2023</a:t>
            </a:fld>
            <a:endParaRPr lang="en-US" dirty="0"/>
          </a:p>
        </p:txBody>
      </p:sp>
      <p:sp>
        <p:nvSpPr>
          <p:cNvPr id="8" name="Footer Placeholder 7"/>
          <p:cNvSpPr>
            <a:spLocks noGrp="1"/>
          </p:cNvSpPr>
          <p:nvPr>
            <p:ph type="ftr" sz="quarter" idx="11"/>
          </p:nvPr>
        </p:nvSpPr>
        <p:spPr/>
        <p:txBody>
          <a:bodyPr/>
          <a:lstStyle/>
          <a:p>
            <a:r>
              <a:rPr lang="en-US" dirty="0"/>
              <a:t>ArthurBaileyMinistries.com</a:t>
            </a:r>
          </a:p>
        </p:txBody>
      </p:sp>
      <p:sp>
        <p:nvSpPr>
          <p:cNvPr id="9" name="Slide Number Placeholder 8"/>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1449814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9EFA917-FB7A-46F0-83B1-168855B59B96}" type="datetime1">
              <a:rPr lang="en-US" smtClean="0"/>
              <a:pPr/>
              <a:t>1/19/2023</a:t>
            </a:fld>
            <a:endParaRPr lang="en-US" dirty="0"/>
          </a:p>
        </p:txBody>
      </p:sp>
      <p:sp>
        <p:nvSpPr>
          <p:cNvPr id="4" name="Footer Placeholder 3"/>
          <p:cNvSpPr>
            <a:spLocks noGrp="1"/>
          </p:cNvSpPr>
          <p:nvPr>
            <p:ph type="ftr" sz="quarter" idx="11"/>
          </p:nvPr>
        </p:nvSpPr>
        <p:spPr/>
        <p:txBody>
          <a:bodyPr/>
          <a:lstStyle/>
          <a:p>
            <a:r>
              <a:rPr lang="en-US" dirty="0"/>
              <a:t>ArthurBaileyMinistries.com</a:t>
            </a:r>
          </a:p>
        </p:txBody>
      </p:sp>
      <p:sp>
        <p:nvSpPr>
          <p:cNvPr id="5" name="Slide Number Placeholder 4"/>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874203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0090E-7BC0-4874-B463-5D177BDFC27C}" type="datetime1">
              <a:rPr lang="en-US" smtClean="0"/>
              <a:pPr/>
              <a:t>1/19/2023</a:t>
            </a:fld>
            <a:endParaRPr lang="en-US" dirty="0"/>
          </a:p>
        </p:txBody>
      </p:sp>
      <p:sp>
        <p:nvSpPr>
          <p:cNvPr id="3" name="Footer Placeholder 2"/>
          <p:cNvSpPr>
            <a:spLocks noGrp="1"/>
          </p:cNvSpPr>
          <p:nvPr>
            <p:ph type="ftr" sz="quarter" idx="11"/>
          </p:nvPr>
        </p:nvSpPr>
        <p:spPr/>
        <p:txBody>
          <a:bodyPr/>
          <a:lstStyle/>
          <a:p>
            <a:r>
              <a:rPr lang="en-US" dirty="0"/>
              <a:t>ArthurBaileyMinistries.com</a:t>
            </a:r>
          </a:p>
        </p:txBody>
      </p:sp>
      <p:sp>
        <p:nvSpPr>
          <p:cNvPr id="4" name="Slide Number Placeholder 3"/>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365206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519BFB-7918-46F0-A383-4477EA4A697E}" type="datetime1">
              <a:rPr lang="en-US" smtClean="0"/>
              <a:pPr/>
              <a:t>1/19/2023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055290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7CD9B2-1FF7-4201-8E96-5E76BED98629}" type="datetime1">
              <a:rPr lang="en-US" smtClean="0"/>
              <a:pPr/>
              <a:t>1/19/2023</a:t>
            </a:fld>
            <a:endParaRPr lang="en-US" dirty="0"/>
          </a:p>
        </p:txBody>
      </p:sp>
      <p:sp>
        <p:nvSpPr>
          <p:cNvPr id="6" name="Footer Placeholder 5"/>
          <p:cNvSpPr>
            <a:spLocks noGrp="1"/>
          </p:cNvSpPr>
          <p:nvPr>
            <p:ph type="ftr" sz="quarter" idx="11"/>
          </p:nvPr>
        </p:nvSpPr>
        <p:spPr/>
        <p:txBody>
          <a:bodyPr/>
          <a:lstStyle/>
          <a:p>
            <a:r>
              <a:rPr lang="en-US" dirty="0"/>
              <a:t>ArthurBaileyMinistries.com</a:t>
            </a:r>
          </a:p>
        </p:txBody>
      </p:sp>
      <p:sp>
        <p:nvSpPr>
          <p:cNvPr id="7" name="Slide Number Placeholder 6"/>
          <p:cNvSpPr>
            <a:spLocks noGrp="1"/>
          </p:cNvSpPr>
          <p:nvPr>
            <p:ph type="sldNum" sz="quarter" idx="12"/>
          </p:nvPr>
        </p:nvSpPr>
        <p:spPr/>
        <p:txBody>
          <a:body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4291479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5118B00-35ED-441E-AF25-5331F1B69860}" type="datetime1">
              <a:rPr lang="en-US" smtClean="0"/>
              <a:pPr/>
              <a:t>1/19/2023</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ArthurBaileyMinistries.com</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BE43780-39AE-FD47-8E4A-A7BCC7E08357}" type="slidenum">
              <a:rPr lang="en-US" smtClean="0"/>
              <a:pPr/>
              <a:t>‹#›</a:t>
            </a:fld>
            <a:endParaRPr lang="en-US" dirty="0"/>
          </a:p>
        </p:txBody>
      </p:sp>
    </p:spTree>
    <p:extLst>
      <p:ext uri="{BB962C8B-B14F-4D97-AF65-F5344CB8AC3E}">
        <p14:creationId xmlns:p14="http://schemas.microsoft.com/office/powerpoint/2010/main" val="957485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1</a:t>
            </a:fld>
            <a:endParaRPr lang="en-US" dirty="0"/>
          </a:p>
        </p:txBody>
      </p:sp>
    </p:spTree>
    <p:extLst>
      <p:ext uri="{BB962C8B-B14F-4D97-AF65-F5344CB8AC3E}">
        <p14:creationId xmlns:p14="http://schemas.microsoft.com/office/powerpoint/2010/main" val="238887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6601" y="657225"/>
            <a:ext cx="8904661"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0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000" b="1" dirty="0">
                <a:solidFill>
                  <a:schemeClr val="bg1"/>
                </a:solidFill>
              </a:rPr>
              <a:t>Leviticus 27:1-34</a:t>
            </a:r>
          </a:p>
          <a:p>
            <a:pPr marL="0" indent="0" algn="ctr">
              <a:buNone/>
            </a:pPr>
            <a:r>
              <a:rPr lang="en-US" sz="4000" b="1" dirty="0">
                <a:solidFill>
                  <a:schemeClr val="bg1"/>
                </a:solidFill>
              </a:rPr>
              <a:t>Vows, Values and Redemption</a:t>
            </a:r>
            <a:endParaRPr lang="en-US" sz="4000"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1" y="208470"/>
            <a:ext cx="1428750" cy="1428750"/>
          </a:xfrm>
          <a:prstGeom prst="rect">
            <a:avLst/>
          </a:prstGeom>
        </p:spPr>
      </p:pic>
    </p:spTree>
    <p:extLst>
      <p:ext uri="{BB962C8B-B14F-4D97-AF65-F5344CB8AC3E}">
        <p14:creationId xmlns:p14="http://schemas.microsoft.com/office/powerpoint/2010/main" val="248380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Vows were not commanded by the Law of YeHoVaH but were made by individuals who wanted to do something over and beyond what was required by YeHoVaH in exchange for something. Typically, </a:t>
            </a:r>
            <a:r>
              <a:rPr lang="en-US" sz="4000" b="1" dirty="0">
                <a:solidFill>
                  <a:schemeClr val="bg1"/>
                </a:solidFill>
              </a:rPr>
              <a:t>vows were made to dedicate or devote someone or something of value to the service of YeHoVaH</a:t>
            </a:r>
            <a:r>
              <a:rPr lang="en-US" sz="4000" dirty="0">
                <a:solidFill>
                  <a:schemeClr val="bg1"/>
                </a:solidFill>
              </a:rPr>
              <a: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0107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In this final Chapter of Leviticus, YeHoVaH gives Instructions for the vow being made, the value of the person or the thing that is vowed, and the process for redeeming that which had been vowed.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20716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1" dirty="0">
                <a:solidFill>
                  <a:schemeClr val="bg1"/>
                </a:solidFill>
              </a:rPr>
              <a:t>Things to Remember</a:t>
            </a:r>
          </a:p>
          <a:p>
            <a:r>
              <a:rPr lang="en-US" sz="4000" dirty="0">
                <a:solidFill>
                  <a:schemeClr val="bg1"/>
                </a:solidFill>
              </a:rPr>
              <a:t>Vows to God are voluntary.</a:t>
            </a:r>
          </a:p>
          <a:p>
            <a:r>
              <a:rPr lang="en-US" sz="4000" dirty="0">
                <a:solidFill>
                  <a:schemeClr val="bg1"/>
                </a:solidFill>
              </a:rPr>
              <a:t>Vows are not to be taken lightly.</a:t>
            </a:r>
          </a:p>
          <a:p>
            <a:r>
              <a:rPr lang="en-US" sz="4000" dirty="0">
                <a:solidFill>
                  <a:schemeClr val="bg1"/>
                </a:solidFill>
              </a:rPr>
              <a:t>God holds every man and woman accountable for their vows. </a:t>
            </a:r>
          </a:p>
          <a:p>
            <a:r>
              <a:rPr lang="en-US" sz="4000" dirty="0">
                <a:solidFill>
                  <a:schemeClr val="bg1"/>
                </a:solidFill>
              </a:rPr>
              <a:t>It is better not to make a vow than to make a vow and break it.</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15748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final Chapter of Leviticus focuses on voluntary vows made by individuals unto YeHoVaH.</a:t>
            </a:r>
          </a:p>
          <a:p>
            <a:pPr marL="0" indent="0" algn="ctr">
              <a:buNone/>
            </a:pPr>
            <a:endParaRPr lang="en-US" sz="4000" baseline="30000" dirty="0">
              <a:solidFill>
                <a:schemeClr val="bg1"/>
              </a:solidFill>
            </a:endParaRPr>
          </a:p>
          <a:p>
            <a:pPr marL="0" indent="0" algn="ctr">
              <a:buNone/>
            </a:pPr>
            <a:r>
              <a:rPr lang="en-US" sz="4000" baseline="30000" dirty="0">
                <a:solidFill>
                  <a:schemeClr val="bg1"/>
                </a:solidFill>
              </a:rPr>
              <a:t>Lev 27:1</a:t>
            </a:r>
            <a:r>
              <a:rPr lang="en-US" sz="4000" dirty="0">
                <a:solidFill>
                  <a:schemeClr val="bg1"/>
                </a:solidFill>
              </a:rPr>
              <a:t> And the LORD spake unto Moses, saying,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78656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 </a:t>
            </a:r>
            <a:r>
              <a:rPr lang="en-US" sz="4000" baseline="30000" dirty="0">
                <a:solidFill>
                  <a:schemeClr val="bg1"/>
                </a:solidFill>
              </a:rPr>
              <a:t>Lev 27:2</a:t>
            </a:r>
            <a:r>
              <a:rPr lang="en-US" sz="4000" dirty="0">
                <a:solidFill>
                  <a:schemeClr val="bg1"/>
                </a:solidFill>
              </a:rPr>
              <a:t> Speak unto the children of Israel, and say unto them, When a man shall make a </a:t>
            </a:r>
            <a:r>
              <a:rPr lang="en-US" sz="4000" u="sng" dirty="0">
                <a:solidFill>
                  <a:schemeClr val="bg1"/>
                </a:solidFill>
              </a:rPr>
              <a:t>singular</a:t>
            </a:r>
            <a:r>
              <a:rPr lang="en-US" sz="4000" dirty="0">
                <a:solidFill>
                  <a:schemeClr val="bg1"/>
                </a:solidFill>
              </a:rPr>
              <a:t> </a:t>
            </a:r>
            <a:r>
              <a:rPr lang="en-US" sz="4000" u="sng" dirty="0">
                <a:solidFill>
                  <a:schemeClr val="bg1"/>
                </a:solidFill>
              </a:rPr>
              <a:t>vow</a:t>
            </a:r>
            <a:r>
              <a:rPr lang="en-US" sz="4000" dirty="0">
                <a:solidFill>
                  <a:schemeClr val="bg1"/>
                </a:solidFill>
              </a:rPr>
              <a:t>, the persons </a:t>
            </a:r>
            <a:r>
              <a:rPr lang="en-US" sz="4000" i="1" dirty="0">
                <a:solidFill>
                  <a:schemeClr val="bg1"/>
                </a:solidFill>
              </a:rPr>
              <a:t>shall be </a:t>
            </a:r>
            <a:r>
              <a:rPr lang="en-US" sz="4000" dirty="0">
                <a:solidFill>
                  <a:schemeClr val="bg1"/>
                </a:solidFill>
              </a:rPr>
              <a:t>for the LORD by thy </a:t>
            </a:r>
            <a:r>
              <a:rPr lang="en-US" sz="4000" u="sng" dirty="0">
                <a:solidFill>
                  <a:schemeClr val="bg1"/>
                </a:solidFill>
              </a:rPr>
              <a:t>estimation</a:t>
            </a:r>
            <a:r>
              <a:rPr lang="en-US" sz="4000" dirty="0">
                <a:solidFill>
                  <a:schemeClr val="bg1"/>
                </a:solidFill>
              </a:rPr>
              <a:t>. </a:t>
            </a:r>
          </a:p>
          <a:p>
            <a:pPr marL="0" indent="0" algn="ctr">
              <a:buNone/>
            </a:pPr>
            <a:r>
              <a:rPr lang="en-US" sz="4000" dirty="0">
                <a:solidFill>
                  <a:schemeClr val="bg1"/>
                </a:solidFill>
              </a:rPr>
              <a:t> </a:t>
            </a:r>
          </a:p>
          <a:p>
            <a:pPr marL="0" indent="0" algn="ctr">
              <a:buNone/>
            </a:pPr>
            <a:r>
              <a:rPr lang="en-US" sz="4000" dirty="0">
                <a:solidFill>
                  <a:schemeClr val="bg1"/>
                </a:solidFill>
              </a:rPr>
              <a:t>The verse in other Bible versions:</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1930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567" y="526273"/>
            <a:ext cx="7452433" cy="3988577"/>
          </a:xfrm>
        </p:spPr>
        <p:txBody>
          <a:bodyPr>
            <a:normAutofit fontScale="77500" lnSpcReduction="20000"/>
          </a:bodyPr>
          <a:lstStyle/>
          <a:p>
            <a:pPr marL="0" indent="0" algn="ctr">
              <a:buNone/>
            </a:pPr>
            <a:r>
              <a:rPr lang="en-US" sz="4000" baseline="30000" dirty="0">
                <a:solidFill>
                  <a:schemeClr val="bg1"/>
                </a:solidFill>
              </a:rPr>
              <a:t>Lev 27:2</a:t>
            </a:r>
            <a:r>
              <a:rPr lang="en-US" sz="4000" dirty="0">
                <a:solidFill>
                  <a:schemeClr val="bg1"/>
                </a:solidFill>
              </a:rPr>
              <a:t> “Speak to the Israelites and say to them: ‘If anyone makes a </a:t>
            </a:r>
            <a:r>
              <a:rPr lang="en-US" sz="4000" u="sng" dirty="0">
                <a:solidFill>
                  <a:schemeClr val="bg1"/>
                </a:solidFill>
              </a:rPr>
              <a:t>special vow</a:t>
            </a:r>
            <a:r>
              <a:rPr lang="en-US" sz="4000" dirty="0">
                <a:solidFill>
                  <a:schemeClr val="bg1"/>
                </a:solidFill>
              </a:rPr>
              <a:t> to dedicate persons to the </a:t>
            </a:r>
            <a:r>
              <a:rPr lang="en-US" sz="4000" cap="small" dirty="0">
                <a:solidFill>
                  <a:schemeClr val="bg1"/>
                </a:solidFill>
              </a:rPr>
              <a:t>LORD </a:t>
            </a:r>
            <a:r>
              <a:rPr lang="en-US" sz="4000" dirty="0">
                <a:solidFill>
                  <a:schemeClr val="bg1"/>
                </a:solidFill>
              </a:rPr>
              <a:t>by giving equivalent values, (NIV)</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a:t>
            </a:r>
            <a:r>
              <a:rPr lang="en-US" sz="4000" dirty="0">
                <a:solidFill>
                  <a:schemeClr val="bg1"/>
                </a:solidFill>
              </a:rPr>
              <a:t> “Speak to the sons of Israel and say to them, ‘ When a man makes a </a:t>
            </a:r>
            <a:r>
              <a:rPr lang="en-US" sz="4000" u="sng" dirty="0">
                <a:solidFill>
                  <a:schemeClr val="bg1"/>
                </a:solidFill>
              </a:rPr>
              <a:t>difficult vow</a:t>
            </a:r>
            <a:r>
              <a:rPr lang="en-US" sz="4000" dirty="0">
                <a:solidFill>
                  <a:schemeClr val="bg1"/>
                </a:solidFill>
              </a:rPr>
              <a:t>, he </a:t>
            </a:r>
            <a:r>
              <a:rPr lang="en-US" sz="4000" i="1" dirty="0">
                <a:solidFill>
                  <a:schemeClr val="bg1"/>
                </a:solidFill>
              </a:rPr>
              <a:t>shall be valued </a:t>
            </a:r>
            <a:r>
              <a:rPr lang="en-US" sz="4000" dirty="0">
                <a:solidFill>
                  <a:schemeClr val="bg1"/>
                </a:solidFill>
              </a:rPr>
              <a:t>according to your valuation of persons belonging to the </a:t>
            </a:r>
            <a:r>
              <a:rPr lang="en-US" sz="4000" cap="small" dirty="0">
                <a:solidFill>
                  <a:schemeClr val="bg1"/>
                </a:solidFill>
              </a:rPr>
              <a:t>LORD (NASB)</a:t>
            </a: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36600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567" y="388127"/>
            <a:ext cx="7637542" cy="4126723"/>
          </a:xfrm>
        </p:spPr>
        <p:txBody>
          <a:bodyPr>
            <a:normAutofit fontScale="77500" lnSpcReduction="20000"/>
          </a:bodyPr>
          <a:lstStyle/>
          <a:p>
            <a:pPr marL="0" indent="0" algn="ctr">
              <a:buNone/>
            </a:pPr>
            <a:r>
              <a:rPr lang="en-US" sz="4000" baseline="30000" dirty="0">
                <a:solidFill>
                  <a:schemeClr val="bg1"/>
                </a:solidFill>
              </a:rPr>
              <a:t>LEV 27:2</a:t>
            </a:r>
            <a:r>
              <a:rPr lang="en-US" sz="4000" dirty="0">
                <a:solidFill>
                  <a:schemeClr val="bg1"/>
                </a:solidFill>
              </a:rPr>
              <a:t> “Speak unto the children of Israel and say unto them: When a man makes a </a:t>
            </a:r>
            <a:r>
              <a:rPr lang="en-US" sz="4000" u="sng" dirty="0">
                <a:solidFill>
                  <a:schemeClr val="bg1"/>
                </a:solidFill>
              </a:rPr>
              <a:t>difficult vow</a:t>
            </a:r>
            <a:r>
              <a:rPr lang="en-US" sz="4000" dirty="0">
                <a:solidFill>
                  <a:schemeClr val="bg1"/>
                </a:solidFill>
              </a:rPr>
              <a:t>, he </a:t>
            </a:r>
            <a:r>
              <a:rPr lang="en-US" sz="4000" i="1" dirty="0">
                <a:solidFill>
                  <a:schemeClr val="bg1"/>
                </a:solidFill>
              </a:rPr>
              <a:t>shall be valued </a:t>
            </a:r>
            <a:r>
              <a:rPr lang="en-US" sz="4000" dirty="0">
                <a:solidFill>
                  <a:schemeClr val="bg1"/>
                </a:solidFill>
              </a:rPr>
              <a:t>in your value of persons belonging to Adonai                    (Jewish Masoretic Text)</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a:t>
            </a:r>
            <a:r>
              <a:rPr lang="en-US" sz="4000" dirty="0">
                <a:solidFill>
                  <a:schemeClr val="bg1"/>
                </a:solidFill>
              </a:rPr>
              <a:t> “Speak to the sons of Yishraael and say to them, When a man shall make a </a:t>
            </a:r>
            <a:r>
              <a:rPr lang="en-US" sz="4000" u="sng" dirty="0">
                <a:solidFill>
                  <a:schemeClr val="bg1"/>
                </a:solidFill>
              </a:rPr>
              <a:t>difficult vow</a:t>
            </a:r>
            <a:r>
              <a:rPr lang="en-US" sz="4000" dirty="0">
                <a:solidFill>
                  <a:schemeClr val="bg1"/>
                </a:solidFill>
              </a:rPr>
              <a:t>, in a value of persons before Shehmaa (Israelite Samaritan Text)</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28850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27:2</a:t>
            </a:r>
            <a:r>
              <a:rPr lang="en-US" sz="4000" dirty="0">
                <a:solidFill>
                  <a:schemeClr val="bg1"/>
                </a:solidFill>
              </a:rPr>
              <a:t> Speak unto the children of Israel and say unto them, When any one </a:t>
            </a:r>
            <a:r>
              <a:rPr lang="en-US" sz="4000" u="sng" dirty="0">
                <a:solidFill>
                  <a:schemeClr val="bg1"/>
                </a:solidFill>
              </a:rPr>
              <a:t>devoteth </a:t>
            </a:r>
            <a:r>
              <a:rPr lang="en-US" sz="4000" i="1" u="sng" dirty="0">
                <a:solidFill>
                  <a:schemeClr val="bg1"/>
                </a:solidFill>
              </a:rPr>
              <a:t>anything </a:t>
            </a:r>
            <a:r>
              <a:rPr lang="en-US" sz="4000" u="sng" dirty="0">
                <a:solidFill>
                  <a:schemeClr val="bg1"/>
                </a:solidFill>
              </a:rPr>
              <a:t>by a vow</a:t>
            </a:r>
            <a:r>
              <a:rPr lang="en-US" sz="4000" dirty="0">
                <a:solidFill>
                  <a:schemeClr val="bg1"/>
                </a:solidFill>
              </a:rPr>
              <a:t>, the persons shall be for Jehovah according to thy valuation. (Darby)</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18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84449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Singular – </a:t>
            </a:r>
            <a:r>
              <a:rPr lang="en-US" sz="4000" b="1" dirty="0">
                <a:solidFill>
                  <a:schemeClr val="bg1"/>
                </a:solidFill>
              </a:rPr>
              <a:t>06381 </a:t>
            </a:r>
            <a:r>
              <a:rPr lang="he-IL" sz="4000" dirty="0">
                <a:solidFill>
                  <a:schemeClr val="bg1"/>
                </a:solidFill>
              </a:rPr>
              <a:t>פָּלָא </a:t>
            </a:r>
            <a:r>
              <a:rPr lang="en-US" sz="4000" dirty="0">
                <a:solidFill>
                  <a:schemeClr val="bg1"/>
                </a:solidFill>
              </a:rPr>
              <a:t>pala' {paw-law'} </a:t>
            </a:r>
          </a:p>
          <a:p>
            <a:pPr marL="0" indent="0" algn="ctr">
              <a:buNone/>
            </a:pPr>
            <a:r>
              <a:rPr lang="en-US" sz="4000" b="1" dirty="0">
                <a:solidFill>
                  <a:schemeClr val="bg1"/>
                </a:solidFill>
              </a:rPr>
              <a:t>Meaning:  </a:t>
            </a:r>
            <a:r>
              <a:rPr lang="en-US" sz="4000" dirty="0">
                <a:solidFill>
                  <a:schemeClr val="bg1"/>
                </a:solidFill>
              </a:rPr>
              <a:t>1) to be marvellous, be wonderful, be surpassing, be extraordinary, separate by distinguishing action 1a) (Niphal) 1a1) to be beyond one's power, be difficult to do 1a2) to be difficult to understand 1a3) to be wonderful, be extraordinary 1a3a) marvellous (participle) 1b) (Piel) to separate (an offering)</a:t>
            </a:r>
          </a:p>
        </p:txBody>
      </p:sp>
      <p:sp>
        <p:nvSpPr>
          <p:cNvPr id="4" name="Slide Number Placeholder 3"/>
          <p:cNvSpPr>
            <a:spLocks noGrp="1"/>
          </p:cNvSpPr>
          <p:nvPr>
            <p:ph type="sldNum" sz="quarter" idx="12"/>
          </p:nvPr>
        </p:nvSpPr>
        <p:spPr/>
        <p:txBody>
          <a:bodyPr/>
          <a:lstStyle/>
          <a:p>
            <a:fld id="{ABE43780-39AE-FD47-8E4A-A7BCC7E08357}" type="slidenum">
              <a:rPr lang="en-US" smtClean="0"/>
              <a:pPr/>
              <a:t>19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847896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BE43780-39AE-FD47-8E4A-A7BCC7E08357}" type="slidenum">
              <a:rPr lang="en-US" smtClean="0"/>
              <a:pPr/>
              <a:t>2</a:t>
            </a:fld>
            <a:endParaRPr lang="en-US" dirty="0"/>
          </a:p>
        </p:txBody>
      </p:sp>
    </p:spTree>
    <p:extLst>
      <p:ext uri="{BB962C8B-B14F-4D97-AF65-F5344CB8AC3E}">
        <p14:creationId xmlns:p14="http://schemas.microsoft.com/office/powerpoint/2010/main" val="1139525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1c) (Hiphil) 1c1) to do extraordinary or hard or difficult thing 1c2) to make wonderful, do wondrously 1d) (Hithpael) to show oneself wonderful or marvellous </a:t>
            </a:r>
          </a:p>
          <a:p>
            <a:pPr marL="0" indent="0" algn="ctr">
              <a:buNone/>
            </a:pPr>
            <a:r>
              <a:rPr lang="en-US" sz="4000" b="1" dirty="0">
                <a:solidFill>
                  <a:schemeClr val="bg1"/>
                </a:solidFill>
              </a:rPr>
              <a:t>Usage:  </a:t>
            </a:r>
            <a:r>
              <a:rPr lang="en-US" sz="4000" dirty="0">
                <a:solidFill>
                  <a:schemeClr val="bg1"/>
                </a:solidFill>
              </a:rPr>
              <a:t>AV - (wondrous, marvellous...) work 18, wonders 9, marvellous 8, wonderful 8, ...things 6, hard 5, wondrous 3, wondrously 2, marvellously 2, performing 2, misc 8; 71</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76833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Vow – </a:t>
            </a:r>
            <a:r>
              <a:rPr lang="en-US" sz="4000" b="1" dirty="0">
                <a:solidFill>
                  <a:schemeClr val="bg1"/>
                </a:solidFill>
              </a:rPr>
              <a:t>05088 </a:t>
            </a:r>
            <a:r>
              <a:rPr lang="he-IL" sz="4000" dirty="0">
                <a:solidFill>
                  <a:schemeClr val="bg1"/>
                </a:solidFill>
              </a:rPr>
              <a:t>נֶדֶר </a:t>
            </a:r>
            <a:r>
              <a:rPr lang="en-US" sz="4000" dirty="0">
                <a:solidFill>
                  <a:schemeClr val="bg1"/>
                </a:solidFill>
              </a:rPr>
              <a:t> neder {neh'-der} or </a:t>
            </a:r>
            <a:r>
              <a:rPr lang="he-IL" sz="4000" dirty="0">
                <a:solidFill>
                  <a:schemeClr val="bg1"/>
                </a:solidFill>
              </a:rPr>
              <a:t>נֵדֶר </a:t>
            </a:r>
            <a:r>
              <a:rPr lang="en-US" sz="4000" dirty="0">
                <a:solidFill>
                  <a:schemeClr val="bg1"/>
                </a:solidFill>
              </a:rPr>
              <a:t>neder {nay'-der} </a:t>
            </a:r>
          </a:p>
          <a:p>
            <a:pPr marL="0" indent="0" algn="ctr">
              <a:buNone/>
            </a:pPr>
            <a:r>
              <a:rPr lang="en-US" sz="4000" b="1" dirty="0">
                <a:solidFill>
                  <a:schemeClr val="bg1"/>
                </a:solidFill>
              </a:rPr>
              <a:t>Meaning:  </a:t>
            </a:r>
            <a:r>
              <a:rPr lang="en-US" sz="4000" dirty="0">
                <a:solidFill>
                  <a:schemeClr val="bg1"/>
                </a:solidFill>
              </a:rPr>
              <a:t>1) vow, votive offering </a:t>
            </a:r>
          </a:p>
          <a:p>
            <a:pPr marL="0" indent="0" algn="ctr">
              <a:buNone/>
            </a:pPr>
            <a:r>
              <a:rPr lang="en-US" sz="4000" b="1" dirty="0">
                <a:solidFill>
                  <a:schemeClr val="bg1"/>
                </a:solidFill>
              </a:rPr>
              <a:t>Usage:  </a:t>
            </a:r>
            <a:r>
              <a:rPr lang="en-US" sz="4000" dirty="0">
                <a:solidFill>
                  <a:schemeClr val="bg1"/>
                </a:solidFill>
              </a:rPr>
              <a:t>AV - vow 58, vowed 2; 60</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9415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Estimation – </a:t>
            </a:r>
            <a:r>
              <a:rPr lang="en-US" sz="4000" b="1" dirty="0">
                <a:solidFill>
                  <a:schemeClr val="bg1"/>
                </a:solidFill>
              </a:rPr>
              <a:t>06187 </a:t>
            </a:r>
            <a:r>
              <a:rPr lang="he-IL" sz="4000" dirty="0">
                <a:solidFill>
                  <a:schemeClr val="bg1"/>
                </a:solidFill>
              </a:rPr>
              <a:t>עֵרֶךְ</a:t>
            </a:r>
            <a:r>
              <a:rPr lang="en-US" sz="4000" dirty="0">
                <a:solidFill>
                  <a:schemeClr val="bg1"/>
                </a:solidFill>
              </a:rPr>
              <a:t> `erek {eh'rek} </a:t>
            </a:r>
          </a:p>
          <a:p>
            <a:pPr marL="0" indent="0" algn="ctr">
              <a:buNone/>
            </a:pPr>
            <a:r>
              <a:rPr lang="en-US" sz="4000" b="1" dirty="0">
                <a:solidFill>
                  <a:schemeClr val="bg1"/>
                </a:solidFill>
              </a:rPr>
              <a:t>Meaning:  </a:t>
            </a:r>
            <a:r>
              <a:rPr lang="en-US" sz="4000" dirty="0">
                <a:solidFill>
                  <a:schemeClr val="bg1"/>
                </a:solidFill>
              </a:rPr>
              <a:t>1) order, row, estimate, things that are set in order, layer, pile 1a) order, row 1b) estimate, valuation </a:t>
            </a:r>
          </a:p>
          <a:p>
            <a:pPr marL="0" indent="0" algn="ctr">
              <a:buNone/>
            </a:pPr>
            <a:r>
              <a:rPr lang="en-US" sz="4000" b="1" dirty="0">
                <a:solidFill>
                  <a:schemeClr val="bg1"/>
                </a:solidFill>
              </a:rPr>
              <a:t>Usage:  </a:t>
            </a:r>
            <a:r>
              <a:rPr lang="en-US" sz="4000" dirty="0">
                <a:solidFill>
                  <a:schemeClr val="bg1"/>
                </a:solidFill>
              </a:rPr>
              <a:t>AV - estimation 24, set at 1, equal 1, set in order 1, price 1, proportion 1, set 1, suit 1, taxation 1, valuest 1; 33</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16178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56518" y="368391"/>
            <a:ext cx="7657278" cy="4146459"/>
          </a:xfrm>
        </p:spPr>
        <p:txBody>
          <a:bodyPr>
            <a:normAutofit fontScale="77500" lnSpcReduction="20000"/>
          </a:bodyPr>
          <a:lstStyle/>
          <a:p>
            <a:pPr marL="0" indent="0" algn="ctr">
              <a:buNone/>
            </a:pPr>
            <a:r>
              <a:rPr lang="en-US" sz="4000" dirty="0">
                <a:solidFill>
                  <a:schemeClr val="bg1"/>
                </a:solidFill>
              </a:rPr>
              <a:t>Hannah’s Vow - 1st Samuel 1:11</a:t>
            </a:r>
          </a:p>
          <a:p>
            <a:pPr marL="0" indent="0" algn="ctr">
              <a:buNone/>
            </a:pPr>
            <a:r>
              <a:rPr lang="en-US" sz="4000" dirty="0">
                <a:solidFill>
                  <a:schemeClr val="bg1"/>
                </a:solidFill>
              </a:rPr>
              <a:t> </a:t>
            </a:r>
          </a:p>
          <a:p>
            <a:pPr marL="0" indent="0" algn="ctr">
              <a:buNone/>
            </a:pPr>
            <a:r>
              <a:rPr lang="en-US" sz="4000" baseline="30000" dirty="0">
                <a:solidFill>
                  <a:schemeClr val="bg1"/>
                </a:solidFill>
              </a:rPr>
              <a:t>1Sa 1:11</a:t>
            </a:r>
            <a:r>
              <a:rPr lang="en-US" sz="4000" dirty="0">
                <a:solidFill>
                  <a:schemeClr val="bg1"/>
                </a:solidFill>
              </a:rPr>
              <a:t> And she vowed a vow, and said, O LORD of hosts, if thou wilt indeed look on the affliction of thine handmaid, and remember me, and not forget thine handmaid, but wilt give unto thine handmaid a man child, then I will give him unto the LORD all the days of his life, and there shall no razor come upon his head.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38100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In Malachi 1, some people reneged on their vows.</a:t>
            </a:r>
          </a:p>
          <a:p>
            <a:pPr marL="0" indent="0" algn="ctr">
              <a:buNone/>
            </a:pPr>
            <a:r>
              <a:rPr lang="en-US" sz="4000" dirty="0">
                <a:solidFill>
                  <a:schemeClr val="bg1"/>
                </a:solidFill>
              </a:rPr>
              <a:t> </a:t>
            </a:r>
          </a:p>
          <a:p>
            <a:pPr marL="0" indent="0" algn="ctr">
              <a:buNone/>
            </a:pPr>
            <a:r>
              <a:rPr lang="en-US" sz="4000" baseline="30000" dirty="0">
                <a:solidFill>
                  <a:schemeClr val="bg1"/>
                </a:solidFill>
              </a:rPr>
              <a:t>Mal 1:14</a:t>
            </a:r>
            <a:r>
              <a:rPr lang="en-US" sz="4000" dirty="0">
                <a:solidFill>
                  <a:schemeClr val="bg1"/>
                </a:solidFill>
              </a:rPr>
              <a:t> But cursed </a:t>
            </a:r>
            <a:r>
              <a:rPr lang="en-US" sz="4000" i="1" dirty="0">
                <a:solidFill>
                  <a:schemeClr val="bg1"/>
                </a:solidFill>
              </a:rPr>
              <a:t>be </a:t>
            </a:r>
            <a:r>
              <a:rPr lang="en-US" sz="4000" dirty="0">
                <a:solidFill>
                  <a:schemeClr val="bg1"/>
                </a:solidFill>
              </a:rPr>
              <a:t>the deceiver, which hath in his flock a male, and voweth, and sacrificeth unto the Lord a corrupt thing: for I </a:t>
            </a:r>
            <a:r>
              <a:rPr lang="en-US" sz="4000" i="1" dirty="0">
                <a:solidFill>
                  <a:schemeClr val="bg1"/>
                </a:solidFill>
              </a:rPr>
              <a:t>am </a:t>
            </a:r>
            <a:r>
              <a:rPr lang="en-US" sz="4000" dirty="0">
                <a:solidFill>
                  <a:schemeClr val="bg1"/>
                </a:solidFill>
              </a:rPr>
              <a:t>a great King, saith the LORD of hosts, and my name </a:t>
            </a:r>
            <a:r>
              <a:rPr lang="en-US" sz="4000" i="1" dirty="0">
                <a:solidFill>
                  <a:schemeClr val="bg1"/>
                </a:solidFill>
              </a:rPr>
              <a:t>is </a:t>
            </a:r>
            <a:r>
              <a:rPr lang="en-US" sz="4000" dirty="0">
                <a:solidFill>
                  <a:schemeClr val="bg1"/>
                </a:solidFill>
              </a:rPr>
              <a:t>dreadful among the heathen.</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8487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No one is required to make a vow. If someone makes a vow unto YeHoVaH, they should honor it, or it would be sin in them.</a:t>
            </a:r>
          </a:p>
          <a:p>
            <a:pPr marL="0" indent="0" algn="ctr">
              <a:buNone/>
            </a:pPr>
            <a:r>
              <a:rPr lang="en-US" sz="4000" dirty="0">
                <a:solidFill>
                  <a:schemeClr val="bg1"/>
                </a:solidFill>
              </a:rPr>
              <a:t> </a:t>
            </a:r>
          </a:p>
          <a:p>
            <a:pPr marL="0" indent="0" algn="ctr">
              <a:buNone/>
            </a:pPr>
            <a:r>
              <a:rPr lang="en-US" sz="4000" baseline="30000" dirty="0">
                <a:solidFill>
                  <a:schemeClr val="bg1"/>
                </a:solidFill>
              </a:rPr>
              <a:t>Dt 23:21</a:t>
            </a:r>
            <a:r>
              <a:rPr lang="en-US" sz="4000" dirty="0">
                <a:solidFill>
                  <a:schemeClr val="bg1"/>
                </a:solidFill>
              </a:rPr>
              <a:t> When thou shalt vow a vow unto the LORD thy God, thou shalt not slack to pay it: for the LORD thy God will surely require it of thee; and it would be sin in thee.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8080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If a person chooses not to vow, it will not be a sin to him/her.</a:t>
            </a:r>
          </a:p>
          <a:p>
            <a:pPr marL="0" indent="0" algn="ctr">
              <a:buNone/>
            </a:pPr>
            <a:r>
              <a:rPr lang="en-US" sz="4000" dirty="0">
                <a:solidFill>
                  <a:schemeClr val="bg1"/>
                </a:solidFill>
              </a:rPr>
              <a:t> </a:t>
            </a:r>
          </a:p>
          <a:p>
            <a:pPr marL="0" indent="0" algn="ctr">
              <a:buNone/>
            </a:pPr>
            <a:r>
              <a:rPr lang="en-US" sz="4000" baseline="30000" dirty="0">
                <a:solidFill>
                  <a:schemeClr val="bg1"/>
                </a:solidFill>
              </a:rPr>
              <a:t>Dt 23:22</a:t>
            </a:r>
            <a:r>
              <a:rPr lang="en-US" sz="4000" dirty="0">
                <a:solidFill>
                  <a:schemeClr val="bg1"/>
                </a:solidFill>
              </a:rPr>
              <a:t> But if thou shalt forbear to vow, it shall be no sin in thee.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2238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YeHoVaH determined the value of the person based on age and gender.</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27:3</a:t>
            </a:r>
            <a:r>
              <a:rPr lang="en-US" sz="4000" dirty="0">
                <a:solidFill>
                  <a:schemeClr val="bg1"/>
                </a:solidFill>
              </a:rPr>
              <a:t> And thy estimation shall be of the </a:t>
            </a:r>
            <a:r>
              <a:rPr lang="en-US" sz="4000" u="sng" dirty="0">
                <a:solidFill>
                  <a:schemeClr val="bg1"/>
                </a:solidFill>
              </a:rPr>
              <a:t>male from twenty years old even unto sixty years old</a:t>
            </a:r>
            <a:r>
              <a:rPr lang="en-US" sz="4000" dirty="0">
                <a:solidFill>
                  <a:schemeClr val="bg1"/>
                </a:solidFill>
              </a:rPr>
              <a:t>, even thy estimation shall be fifty shekels of silver, after the shekel of the sanctuary.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96997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1" dirty="0">
                <a:solidFill>
                  <a:schemeClr val="bg1"/>
                </a:solidFill>
              </a:rPr>
              <a:t>Age: 20 to 60 Years</a:t>
            </a:r>
          </a:p>
          <a:p>
            <a:pPr marL="0" indent="0" algn="ctr">
              <a:buNone/>
            </a:pPr>
            <a:r>
              <a:rPr lang="en-US" sz="4000" dirty="0">
                <a:solidFill>
                  <a:schemeClr val="bg1"/>
                </a:solidFill>
              </a:rPr>
              <a:t>Male value: fifty shekels of silver</a:t>
            </a:r>
          </a:p>
          <a:p>
            <a:pPr marL="0" indent="0" algn="ctr">
              <a:buNone/>
            </a:pPr>
            <a:r>
              <a:rPr lang="en-US" sz="4000" dirty="0">
                <a:solidFill>
                  <a:schemeClr val="bg1"/>
                </a:solidFill>
              </a:rPr>
              <a:t>Female value: thirty shekels </a:t>
            </a:r>
            <a:r>
              <a:rPr kumimoji="0" lang="en-US" sz="4000" b="0" i="0" u="none" strike="noStrike" kern="1200" cap="none" spc="0" normalizeH="0" baseline="0" noProof="0" dirty="0">
                <a:ln>
                  <a:noFill/>
                </a:ln>
                <a:solidFill>
                  <a:prstClr val="white"/>
                </a:solidFill>
                <a:effectLst/>
                <a:uLnTx/>
                <a:uFillTx/>
                <a:latin typeface="Calibri"/>
                <a:ea typeface="+mn-ea"/>
                <a:cs typeface="+mn-cs"/>
              </a:rPr>
              <a:t>of silver</a:t>
            </a:r>
            <a:endParaRPr lang="en-US" sz="4000" dirty="0">
              <a:solidFill>
                <a:schemeClr val="bg1"/>
              </a:solidFill>
            </a:endParaRPr>
          </a:p>
          <a:p>
            <a:pPr marL="0" indent="0" algn="ctr">
              <a:buNone/>
            </a:pPr>
            <a:endParaRPr lang="en-US" sz="4000" dirty="0">
              <a:solidFill>
                <a:schemeClr val="bg1"/>
              </a:solidFill>
            </a:endParaRPr>
          </a:p>
          <a:p>
            <a:pPr marL="0" indent="0" algn="ctr">
              <a:buNone/>
            </a:pPr>
            <a:r>
              <a:rPr lang="en-US" sz="4000" baseline="30000" dirty="0">
                <a:solidFill>
                  <a:schemeClr val="bg1"/>
                </a:solidFill>
              </a:rPr>
              <a:t>Lev 27:4</a:t>
            </a:r>
            <a:r>
              <a:rPr lang="en-US" sz="4000" dirty="0">
                <a:solidFill>
                  <a:schemeClr val="bg1"/>
                </a:solidFill>
              </a:rPr>
              <a:t> And if it </a:t>
            </a:r>
            <a:r>
              <a:rPr lang="en-US" sz="4000" i="1" dirty="0">
                <a:solidFill>
                  <a:schemeClr val="bg1"/>
                </a:solidFill>
              </a:rPr>
              <a:t>be </a:t>
            </a:r>
            <a:r>
              <a:rPr lang="en-US" sz="4000" dirty="0">
                <a:solidFill>
                  <a:schemeClr val="bg1"/>
                </a:solidFill>
              </a:rPr>
              <a:t>a female, then thy estimation shall be thirty shekels.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28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21565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1" dirty="0">
                <a:solidFill>
                  <a:schemeClr val="bg1"/>
                </a:solidFill>
              </a:rPr>
              <a:t>Age: 5 to 20 Years</a:t>
            </a:r>
          </a:p>
          <a:p>
            <a:pPr marL="0" indent="0" algn="ctr">
              <a:buNone/>
            </a:pPr>
            <a:r>
              <a:rPr lang="en-US" sz="4000" dirty="0">
                <a:solidFill>
                  <a:schemeClr val="bg1"/>
                </a:solidFill>
              </a:rPr>
              <a:t>Male value: twenty shekels</a:t>
            </a:r>
          </a:p>
          <a:p>
            <a:pPr marL="0" indent="0" algn="ctr">
              <a:buNone/>
            </a:pPr>
            <a:r>
              <a:rPr lang="en-US" sz="4000" dirty="0">
                <a:solidFill>
                  <a:schemeClr val="bg1"/>
                </a:solidFill>
              </a:rPr>
              <a:t>Female value: ten shekels</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27:5</a:t>
            </a:r>
            <a:r>
              <a:rPr lang="en-US" sz="4000" dirty="0">
                <a:solidFill>
                  <a:schemeClr val="bg1"/>
                </a:solidFill>
              </a:rPr>
              <a:t> And if </a:t>
            </a:r>
            <a:r>
              <a:rPr lang="en-US" sz="4000" i="1" dirty="0">
                <a:solidFill>
                  <a:schemeClr val="bg1"/>
                </a:solidFill>
              </a:rPr>
              <a:t>it be </a:t>
            </a:r>
            <a:r>
              <a:rPr lang="en-US" sz="4000" dirty="0">
                <a:solidFill>
                  <a:schemeClr val="bg1"/>
                </a:solidFill>
              </a:rPr>
              <a:t>from five years old even unto twenty years old, then thy estimation shall be of the male twenty shekels, and for the female ten shekels.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29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8935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7812" y="657225"/>
            <a:ext cx="8964769" cy="3857625"/>
          </a:xfrm>
        </p:spPr>
        <p:txBody>
          <a:bodyPr>
            <a:normAutofit/>
          </a:bodyPr>
          <a:lstStyle/>
          <a:p>
            <a:endParaRPr lang="en-US" dirty="0">
              <a:latin typeface="Helvetica" panose="020B0604020202020204" pitchFamily="34" charset="0"/>
              <a:cs typeface="Helvetica" panose="020B0604020202020204" pitchFamily="34" charset="0"/>
            </a:endParaRPr>
          </a:p>
          <a:p>
            <a:pPr algn="ctr">
              <a:buNone/>
            </a:pPr>
            <a:r>
              <a:rPr lang="en-US" sz="4400" b="1" dirty="0">
                <a:solidFill>
                  <a:schemeClr val="bg1"/>
                </a:solidFill>
                <a:latin typeface="Helvetica" panose="020B0604020202020204" pitchFamily="34" charset="0"/>
                <a:cs typeface="Helvetica" panose="020B0604020202020204" pitchFamily="34" charset="0"/>
              </a:rPr>
              <a:t>TODAY’S MESSAGE</a:t>
            </a:r>
          </a:p>
          <a:p>
            <a:pPr marL="0" indent="0" algn="ctr">
              <a:buNone/>
            </a:pPr>
            <a:r>
              <a:rPr lang="en-US" sz="4400" b="1" dirty="0">
                <a:solidFill>
                  <a:schemeClr val="bg1"/>
                </a:solidFill>
              </a:rPr>
              <a:t>Leviticus 27:1-34</a:t>
            </a:r>
          </a:p>
          <a:p>
            <a:pPr marL="0" indent="0" algn="ctr">
              <a:buNone/>
            </a:pPr>
            <a:r>
              <a:rPr lang="en-US" sz="4400" b="1" dirty="0">
                <a:solidFill>
                  <a:schemeClr val="bg1"/>
                </a:solidFill>
              </a:rPr>
              <a:t>Vows, Values and Redemption</a:t>
            </a:r>
            <a:endParaRPr lang="en-US" sz="4400"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1235833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0734" y="447333"/>
            <a:ext cx="7564266" cy="4067518"/>
          </a:xfrm>
        </p:spPr>
        <p:txBody>
          <a:bodyPr>
            <a:normAutofit fontScale="77500" lnSpcReduction="20000"/>
          </a:bodyPr>
          <a:lstStyle/>
          <a:p>
            <a:pPr marL="0" indent="0" algn="ctr">
              <a:buNone/>
            </a:pPr>
            <a:r>
              <a:rPr lang="en-US" sz="4000" dirty="0">
                <a:solidFill>
                  <a:schemeClr val="bg1"/>
                </a:solidFill>
              </a:rPr>
              <a:t> </a:t>
            </a:r>
            <a:r>
              <a:rPr lang="en-US" sz="4000" b="1" dirty="0">
                <a:solidFill>
                  <a:schemeClr val="bg1"/>
                </a:solidFill>
              </a:rPr>
              <a:t>Age: 1 Month to 5 Years</a:t>
            </a:r>
          </a:p>
          <a:p>
            <a:pPr marL="0" indent="0" algn="ctr">
              <a:buNone/>
            </a:pPr>
            <a:r>
              <a:rPr lang="en-US" sz="4000" dirty="0">
                <a:solidFill>
                  <a:schemeClr val="bg1"/>
                </a:solidFill>
              </a:rPr>
              <a:t>Male value:</a:t>
            </a:r>
            <a:r>
              <a:rPr kumimoji="0" lang="en-US" sz="4000" b="0" i="0" u="none" strike="noStrike" kern="1200" cap="none" spc="0" normalizeH="0" baseline="0" noProof="0" dirty="0">
                <a:ln>
                  <a:noFill/>
                </a:ln>
                <a:solidFill>
                  <a:prstClr val="white"/>
                </a:solidFill>
                <a:effectLst/>
                <a:uLnTx/>
                <a:uFillTx/>
                <a:latin typeface="Calibri"/>
                <a:ea typeface="+mn-ea"/>
                <a:cs typeface="+mn-cs"/>
              </a:rPr>
              <a:t> five shekels of silver</a:t>
            </a:r>
            <a:endParaRPr lang="en-US" sz="4000" dirty="0">
              <a:solidFill>
                <a:schemeClr val="bg1"/>
              </a:solidFill>
            </a:endParaRPr>
          </a:p>
          <a:p>
            <a:pPr marL="0" indent="0" algn="ctr">
              <a:buNone/>
            </a:pPr>
            <a:r>
              <a:rPr lang="en-US" sz="4000" dirty="0">
                <a:solidFill>
                  <a:schemeClr val="bg1"/>
                </a:solidFill>
              </a:rPr>
              <a:t>Female value:</a:t>
            </a:r>
            <a:r>
              <a:rPr kumimoji="0" lang="en-US" sz="4000" b="0" i="0" u="none" strike="noStrike" kern="1200" cap="none" spc="0" normalizeH="0" baseline="0" noProof="0" dirty="0">
                <a:ln>
                  <a:noFill/>
                </a:ln>
                <a:solidFill>
                  <a:prstClr val="white"/>
                </a:solidFill>
                <a:effectLst/>
                <a:uLnTx/>
                <a:uFillTx/>
                <a:latin typeface="Calibri"/>
                <a:ea typeface="+mn-ea"/>
                <a:cs typeface="+mn-cs"/>
              </a:rPr>
              <a:t> three shekels of silver</a:t>
            </a:r>
            <a:endParaRPr lang="en-US" sz="4000" dirty="0">
              <a:solidFill>
                <a:schemeClr val="bg1"/>
              </a:solidFill>
            </a:endParaRPr>
          </a:p>
          <a:p>
            <a:pPr marL="0" indent="0" algn="ctr">
              <a:buNone/>
            </a:pPr>
            <a:r>
              <a:rPr lang="en-US" sz="4000" dirty="0">
                <a:solidFill>
                  <a:schemeClr val="bg1"/>
                </a:solidFill>
              </a:rPr>
              <a:t> </a:t>
            </a:r>
          </a:p>
          <a:p>
            <a:pPr marL="0" indent="0" algn="ctr">
              <a:buNone/>
            </a:pPr>
            <a:r>
              <a:rPr lang="en-US" sz="4000" baseline="30000" dirty="0">
                <a:solidFill>
                  <a:schemeClr val="bg1"/>
                </a:solidFill>
              </a:rPr>
              <a:t>Lev 27:6</a:t>
            </a:r>
            <a:r>
              <a:rPr lang="en-US" sz="4000" dirty="0">
                <a:solidFill>
                  <a:schemeClr val="bg1"/>
                </a:solidFill>
              </a:rPr>
              <a:t> And if </a:t>
            </a:r>
            <a:r>
              <a:rPr lang="en-US" sz="4000" i="1" dirty="0">
                <a:solidFill>
                  <a:schemeClr val="bg1"/>
                </a:solidFill>
              </a:rPr>
              <a:t>it be </a:t>
            </a:r>
            <a:r>
              <a:rPr lang="en-US" sz="4000" dirty="0">
                <a:solidFill>
                  <a:schemeClr val="bg1"/>
                </a:solidFill>
              </a:rPr>
              <a:t>from a month old even unto five years old, then thy estimation shall be of the male five shekels of silver, and for the female thy estimation </a:t>
            </a:r>
            <a:r>
              <a:rPr lang="en-US" sz="4000" i="1" dirty="0">
                <a:solidFill>
                  <a:schemeClr val="bg1"/>
                </a:solidFill>
              </a:rPr>
              <a:t>shall be </a:t>
            </a:r>
            <a:r>
              <a:rPr lang="en-US" sz="4000" dirty="0">
                <a:solidFill>
                  <a:schemeClr val="bg1"/>
                </a:solidFill>
              </a:rPr>
              <a:t>three shekels of silver.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106523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1" dirty="0">
                <a:solidFill>
                  <a:schemeClr val="bg1"/>
                </a:solidFill>
              </a:rPr>
              <a:t>Age: Over 60 Years</a:t>
            </a:r>
          </a:p>
          <a:p>
            <a:pPr marL="0" indent="0" algn="ctr">
              <a:buNone/>
            </a:pPr>
            <a:r>
              <a:rPr lang="en-US" sz="4000" dirty="0">
                <a:solidFill>
                  <a:schemeClr val="bg1"/>
                </a:solidFill>
              </a:rPr>
              <a:t>Male value: fifteen shekels</a:t>
            </a:r>
          </a:p>
          <a:p>
            <a:pPr marL="0" indent="0" algn="ctr">
              <a:buNone/>
            </a:pPr>
            <a:r>
              <a:rPr lang="en-US" sz="4000" dirty="0">
                <a:solidFill>
                  <a:schemeClr val="bg1"/>
                </a:solidFill>
              </a:rPr>
              <a:t>Female value: ten shekels</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27:7</a:t>
            </a:r>
            <a:r>
              <a:rPr lang="en-US" sz="4000" dirty="0">
                <a:solidFill>
                  <a:schemeClr val="bg1"/>
                </a:solidFill>
              </a:rPr>
              <a:t> And if </a:t>
            </a:r>
            <a:r>
              <a:rPr lang="en-US" sz="4000" i="1" dirty="0">
                <a:solidFill>
                  <a:schemeClr val="bg1"/>
                </a:solidFill>
              </a:rPr>
              <a:t>it be </a:t>
            </a:r>
            <a:r>
              <a:rPr lang="en-US" sz="4000" dirty="0">
                <a:solidFill>
                  <a:schemeClr val="bg1"/>
                </a:solidFill>
              </a:rPr>
              <a:t>from sixty years old and above; if </a:t>
            </a:r>
            <a:r>
              <a:rPr lang="en-US" sz="4000" i="1" dirty="0">
                <a:solidFill>
                  <a:schemeClr val="bg1"/>
                </a:solidFill>
              </a:rPr>
              <a:t>it be </a:t>
            </a:r>
            <a:r>
              <a:rPr lang="en-US" sz="4000" dirty="0">
                <a:solidFill>
                  <a:schemeClr val="bg1"/>
                </a:solidFill>
              </a:rPr>
              <a:t>a male, then thy estimation shall be fifteen shekels, and for the female ten shekels.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744344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A poor person’s value was determined by the Priest.</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27:8</a:t>
            </a:r>
            <a:r>
              <a:rPr lang="en-US" sz="4000" dirty="0">
                <a:solidFill>
                  <a:schemeClr val="bg1"/>
                </a:solidFill>
              </a:rPr>
              <a:t> But if he be poorer than thy estimation, then he shall present himself before the priest, and the priest shall value him; according to his ability that vowed shall the priest value him.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36912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If the vow is a beast:</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27:9</a:t>
            </a:r>
            <a:r>
              <a:rPr lang="en-US" sz="4000" dirty="0">
                <a:solidFill>
                  <a:schemeClr val="bg1"/>
                </a:solidFill>
              </a:rPr>
              <a:t> And if </a:t>
            </a:r>
            <a:r>
              <a:rPr lang="en-US" sz="4000" i="1" dirty="0">
                <a:solidFill>
                  <a:schemeClr val="bg1"/>
                </a:solidFill>
              </a:rPr>
              <a:t>it be </a:t>
            </a:r>
            <a:r>
              <a:rPr lang="en-US" sz="4000" dirty="0">
                <a:solidFill>
                  <a:schemeClr val="bg1"/>
                </a:solidFill>
              </a:rPr>
              <a:t>a beast, whereof men bring an offering unto the LORD, all that </a:t>
            </a:r>
            <a:r>
              <a:rPr lang="en-US" sz="4000" i="1" dirty="0">
                <a:solidFill>
                  <a:schemeClr val="bg1"/>
                </a:solidFill>
              </a:rPr>
              <a:t>any man </a:t>
            </a:r>
            <a:r>
              <a:rPr lang="en-US" sz="4000" dirty="0">
                <a:solidFill>
                  <a:schemeClr val="bg1"/>
                </a:solidFill>
              </a:rPr>
              <a:t>giveth of such unto the LORD shall be holy.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07919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Beast – </a:t>
            </a:r>
            <a:r>
              <a:rPr lang="en-US" sz="4000" b="1" dirty="0">
                <a:solidFill>
                  <a:schemeClr val="bg1"/>
                </a:solidFill>
              </a:rPr>
              <a:t>0929 </a:t>
            </a:r>
            <a:r>
              <a:rPr lang="he-IL" sz="4000" dirty="0">
                <a:solidFill>
                  <a:schemeClr val="bg1"/>
                </a:solidFill>
              </a:rPr>
              <a:t>בְּהֵמָה</a:t>
            </a:r>
            <a:r>
              <a:rPr lang="en-US" sz="4000" dirty="0">
                <a:solidFill>
                  <a:schemeClr val="bg1"/>
                </a:solidFill>
              </a:rPr>
              <a:t> behemah {be-hay-maw'} </a:t>
            </a:r>
          </a:p>
          <a:p>
            <a:pPr marL="0" indent="0" algn="ctr">
              <a:buNone/>
            </a:pPr>
            <a:r>
              <a:rPr lang="en-US" sz="4000" b="1" dirty="0">
                <a:solidFill>
                  <a:schemeClr val="bg1"/>
                </a:solidFill>
              </a:rPr>
              <a:t>Meaning:  </a:t>
            </a:r>
            <a:r>
              <a:rPr lang="en-US" sz="4000" dirty="0">
                <a:solidFill>
                  <a:schemeClr val="bg1"/>
                </a:solidFill>
              </a:rPr>
              <a:t>1) beast, cattle, animal 1a) beasts (coll of all animals) 1b) cattle, livestock (of domestic animals) 1c) wild beasts </a:t>
            </a:r>
          </a:p>
          <a:p>
            <a:pPr marL="0" indent="0" algn="ctr">
              <a:buNone/>
            </a:pPr>
            <a:r>
              <a:rPr lang="en-US" sz="4000" b="1" dirty="0">
                <a:solidFill>
                  <a:schemeClr val="bg1"/>
                </a:solidFill>
              </a:rPr>
              <a:t>Usage:  </a:t>
            </a:r>
            <a:r>
              <a:rPr lang="en-US" sz="4000" dirty="0">
                <a:solidFill>
                  <a:schemeClr val="bg1"/>
                </a:solidFill>
              </a:rPr>
              <a:t>AV - beast 136, cattle 53; 189</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601330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dirty="0">
                <a:solidFill>
                  <a:schemeClr val="bg1"/>
                </a:solidFill>
              </a:rPr>
              <a:t>Whatever is vowed becomes holy and is no longer to be used for any service besides that which is holy. Once it is offered, it cannot be changed.  If a change is attempted, for whatever reason, both the offered beast and the beast used to change shall become holy.</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968722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49940" y="440755"/>
            <a:ext cx="7663856" cy="4074096"/>
          </a:xfrm>
        </p:spPr>
        <p:txBody>
          <a:bodyPr>
            <a:normAutofit fontScale="77500" lnSpcReduction="20000"/>
          </a:bodyPr>
          <a:lstStyle/>
          <a:p>
            <a:pPr marL="0" indent="0" algn="ctr">
              <a:buNone/>
            </a:pPr>
            <a:r>
              <a:rPr lang="en-US" sz="4000" baseline="30000" dirty="0">
                <a:solidFill>
                  <a:schemeClr val="bg1"/>
                </a:solidFill>
              </a:rPr>
              <a:t>Lev 27:10</a:t>
            </a:r>
            <a:r>
              <a:rPr lang="en-US" sz="4000" dirty="0">
                <a:solidFill>
                  <a:schemeClr val="bg1"/>
                </a:solidFill>
              </a:rPr>
              <a:t> He shall not alter it, nor change it, a good for a bad, or a bad for a good: and if he shall at all change beast for beast, then it and the exchange thereof shall be holy. </a:t>
            </a:r>
            <a:r>
              <a:rPr lang="en-US" sz="4000" baseline="30000" dirty="0">
                <a:solidFill>
                  <a:schemeClr val="bg1"/>
                </a:solidFill>
              </a:rPr>
              <a:t>Lev 27:11</a:t>
            </a:r>
            <a:r>
              <a:rPr lang="en-US" sz="4000" dirty="0">
                <a:solidFill>
                  <a:schemeClr val="bg1"/>
                </a:solidFill>
              </a:rPr>
              <a:t> And if </a:t>
            </a:r>
            <a:r>
              <a:rPr lang="en-US" sz="4000" i="1" dirty="0">
                <a:solidFill>
                  <a:schemeClr val="bg1"/>
                </a:solidFill>
              </a:rPr>
              <a:t>it be </a:t>
            </a:r>
            <a:r>
              <a:rPr lang="en-US" sz="4000" dirty="0">
                <a:solidFill>
                  <a:schemeClr val="bg1"/>
                </a:solidFill>
              </a:rPr>
              <a:t>any unclean beast, of which they do not offer a sacrifice unto the LORD, then he shall present the beast before the priest: </a:t>
            </a:r>
          </a:p>
          <a:p>
            <a:pPr marL="0" indent="0" algn="ctr">
              <a:buNone/>
            </a:pPr>
            <a:r>
              <a:rPr lang="en-US" sz="4000" baseline="30000" dirty="0">
                <a:solidFill>
                  <a:schemeClr val="bg1"/>
                </a:solidFill>
              </a:rPr>
              <a:t>Lev 27:12</a:t>
            </a:r>
            <a:r>
              <a:rPr lang="en-US" sz="4000" dirty="0">
                <a:solidFill>
                  <a:schemeClr val="bg1"/>
                </a:solidFill>
              </a:rPr>
              <a:t> And the priest shall value it, whether it be good or bad: as thou valuest it, </a:t>
            </a:r>
            <a:r>
              <a:rPr lang="en-US" sz="4000" i="1" dirty="0">
                <a:solidFill>
                  <a:schemeClr val="bg1"/>
                </a:solidFill>
              </a:rPr>
              <a:t>who art </a:t>
            </a:r>
            <a:r>
              <a:rPr lang="en-US" sz="4000" dirty="0">
                <a:solidFill>
                  <a:schemeClr val="bg1"/>
                </a:solidFill>
              </a:rPr>
              <a:t>the priest, so shall it be.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34611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If there is any redemption of the beast offered as a vow, a fifth part was to be given in addition to its value.</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27:13</a:t>
            </a:r>
            <a:r>
              <a:rPr lang="en-US" sz="4000" dirty="0">
                <a:solidFill>
                  <a:schemeClr val="bg1"/>
                </a:solidFill>
              </a:rPr>
              <a:t> But if he will at all redeem it, then he shall add a fifth </a:t>
            </a:r>
            <a:r>
              <a:rPr lang="en-US" sz="4000" i="1" dirty="0">
                <a:solidFill>
                  <a:schemeClr val="bg1"/>
                </a:solidFill>
              </a:rPr>
              <a:t>part </a:t>
            </a:r>
            <a:r>
              <a:rPr lang="en-US" sz="4000" dirty="0">
                <a:solidFill>
                  <a:schemeClr val="bg1"/>
                </a:solidFill>
              </a:rPr>
              <a:t>thereof unto thy estimation.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37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4456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dirty="0">
                <a:solidFill>
                  <a:schemeClr val="bg1"/>
                </a:solidFill>
              </a:rPr>
              <a:t>If the vow is a house:</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27:14</a:t>
            </a:r>
            <a:r>
              <a:rPr lang="en-US" sz="4000" dirty="0">
                <a:solidFill>
                  <a:schemeClr val="bg1"/>
                </a:solidFill>
              </a:rPr>
              <a:t> And when a man shall sanctify his house </a:t>
            </a:r>
            <a:r>
              <a:rPr lang="en-US" sz="4000" i="1" dirty="0">
                <a:solidFill>
                  <a:schemeClr val="bg1"/>
                </a:solidFill>
              </a:rPr>
              <a:t>to be </a:t>
            </a:r>
            <a:r>
              <a:rPr lang="en-US" sz="4000" dirty="0">
                <a:solidFill>
                  <a:schemeClr val="bg1"/>
                </a:solidFill>
              </a:rPr>
              <a:t>holy unto the LORD, then the priest shall estimate it, whether it be good or bad: as the priest shall estimate it, so shall it stand.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17782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If there is any redemption of the house that was sanctified, a fifth part was to be given in addition to its value.</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27:15</a:t>
            </a:r>
            <a:r>
              <a:rPr lang="en-US" sz="4000" dirty="0">
                <a:solidFill>
                  <a:schemeClr val="bg1"/>
                </a:solidFill>
              </a:rPr>
              <a:t> And if he that sanctified it will redeem his house, then he shall add the fifth </a:t>
            </a:r>
            <a:r>
              <a:rPr lang="en-US" sz="4000" i="1" dirty="0">
                <a:solidFill>
                  <a:schemeClr val="bg1"/>
                </a:solidFill>
              </a:rPr>
              <a:t>part </a:t>
            </a:r>
            <a:r>
              <a:rPr lang="en-US" sz="4000" dirty="0">
                <a:solidFill>
                  <a:schemeClr val="bg1"/>
                </a:solidFill>
              </a:rPr>
              <a:t>of the money of thy estimation unto it, and it shall be his.</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39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006083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422565"/>
            <a:ext cx="7334250" cy="4077998"/>
          </a:xfrm>
        </p:spPr>
        <p:txBody>
          <a:bodyPr>
            <a:noAutofit/>
          </a:bodyPr>
          <a:lstStyle/>
          <a:p>
            <a:pPr marL="0" indent="0" algn="ctr">
              <a:spcBef>
                <a:spcPts val="0"/>
              </a:spcBef>
              <a:buNone/>
            </a:pPr>
            <a:r>
              <a:rPr lang="en-US" dirty="0">
                <a:solidFill>
                  <a:schemeClr val="bg1"/>
                </a:solidFill>
                <a:latin typeface="Helvetica" pitchFamily="34" charset="0"/>
                <a:cs typeface="Helvetica" pitchFamily="34" charset="0"/>
              </a:rPr>
              <a:t>Please </a:t>
            </a:r>
            <a:r>
              <a:rPr lang="en-US" b="1" dirty="0">
                <a:solidFill>
                  <a:schemeClr val="bg1"/>
                </a:solidFill>
                <a:latin typeface="Helvetica" pitchFamily="34" charset="0"/>
                <a:cs typeface="Helvetica" pitchFamily="34" charset="0"/>
              </a:rPr>
              <a:t>Subscribe</a:t>
            </a:r>
            <a:r>
              <a:rPr lang="en-US" dirty="0">
                <a:solidFill>
                  <a:schemeClr val="bg1"/>
                </a:solidFill>
                <a:latin typeface="Helvetica" pitchFamily="34" charset="0"/>
                <a:cs typeface="Helvetica" pitchFamily="34" charset="0"/>
              </a:rPr>
              <a:t> for Updates on our Website.</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b="1" dirty="0">
                <a:solidFill>
                  <a:schemeClr val="bg1"/>
                </a:solidFill>
                <a:latin typeface="Helvetica" pitchFamily="34" charset="0"/>
                <a:cs typeface="Helvetica" pitchFamily="34" charset="0"/>
              </a:rPr>
              <a:t>Watch</a:t>
            </a:r>
            <a:r>
              <a:rPr lang="en-US" dirty="0">
                <a:solidFill>
                  <a:schemeClr val="bg1"/>
                </a:solidFill>
                <a:latin typeface="Helvetica" pitchFamily="34" charset="0"/>
                <a:cs typeface="Helvetica" pitchFamily="34" charset="0"/>
              </a:rPr>
              <a:t> us on YouTube.</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b="1" dirty="0">
                <a:solidFill>
                  <a:schemeClr val="bg1"/>
                </a:solidFill>
                <a:latin typeface="Helvetica" pitchFamily="34" charset="0"/>
                <a:cs typeface="Helvetica" pitchFamily="34" charset="0"/>
              </a:rPr>
              <a:t>Follow</a:t>
            </a:r>
            <a:r>
              <a:rPr lang="en-US" dirty="0">
                <a:solidFill>
                  <a:schemeClr val="bg1"/>
                </a:solidFill>
                <a:latin typeface="Helvetica" pitchFamily="34" charset="0"/>
                <a:cs typeface="Helvetica" pitchFamily="34" charset="0"/>
              </a:rPr>
              <a:t> us on Facebook and the</a:t>
            </a:r>
          </a:p>
          <a:p>
            <a:pPr marL="0" indent="0" algn="ctr">
              <a:spcBef>
                <a:spcPts val="0"/>
              </a:spcBef>
              <a:buNone/>
            </a:pPr>
            <a:r>
              <a:rPr lang="en-US" dirty="0">
                <a:solidFill>
                  <a:schemeClr val="bg1"/>
                </a:solidFill>
                <a:latin typeface="Helvetica" pitchFamily="34" charset="0"/>
                <a:cs typeface="Helvetica" pitchFamily="34" charset="0"/>
              </a:rPr>
              <a:t>other Social Media Networks.</a:t>
            </a:r>
          </a:p>
          <a:p>
            <a:pPr marL="0" indent="0" algn="ctr">
              <a:spcBef>
                <a:spcPts val="0"/>
              </a:spcBef>
              <a:buNone/>
            </a:pPr>
            <a:endParaRPr lang="en-US" sz="1200" dirty="0">
              <a:solidFill>
                <a:schemeClr val="bg1"/>
              </a:solidFill>
              <a:latin typeface="Helvetica" pitchFamily="34" charset="0"/>
              <a:cs typeface="Helvetica" pitchFamily="34" charset="0"/>
            </a:endParaRPr>
          </a:p>
          <a:p>
            <a:pPr marL="0" indent="0" algn="ctr">
              <a:spcBef>
                <a:spcPts val="0"/>
              </a:spcBef>
              <a:buNone/>
            </a:pPr>
            <a:r>
              <a:rPr lang="en-US" dirty="0">
                <a:solidFill>
                  <a:schemeClr val="bg1"/>
                </a:solidFill>
                <a:latin typeface="Helvetica" pitchFamily="34" charset="0"/>
                <a:cs typeface="Helvetica" pitchFamily="34" charset="0"/>
              </a:rPr>
              <a:t>Please </a:t>
            </a:r>
            <a:r>
              <a:rPr lang="en-US" b="1" dirty="0">
                <a:solidFill>
                  <a:schemeClr val="bg1"/>
                </a:solidFill>
                <a:latin typeface="Helvetica" pitchFamily="34" charset="0"/>
                <a:cs typeface="Helvetica" pitchFamily="34" charset="0"/>
              </a:rPr>
              <a:t>Like and Share </a:t>
            </a:r>
            <a:r>
              <a:rPr lang="en-US" dirty="0">
                <a:solidFill>
                  <a:schemeClr val="bg1"/>
                </a:solidFill>
                <a:latin typeface="Helvetica" pitchFamily="34" charset="0"/>
                <a:cs typeface="Helvetica" pitchFamily="34" charset="0"/>
              </a:rPr>
              <a:t>our Videos</a:t>
            </a:r>
          </a:p>
          <a:p>
            <a:pPr marL="0" indent="0" algn="ctr">
              <a:spcBef>
                <a:spcPts val="0"/>
              </a:spcBef>
              <a:buNone/>
            </a:pPr>
            <a:r>
              <a:rPr lang="en-US" dirty="0">
                <a:solidFill>
                  <a:schemeClr val="bg1"/>
                </a:solidFill>
                <a:latin typeface="Helvetica" pitchFamily="34" charset="0"/>
                <a:cs typeface="Helvetica" pitchFamily="34" charset="0"/>
              </a:rPr>
              <a:t>and Posts.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428570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If the vow is a field:</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27:16</a:t>
            </a:r>
            <a:r>
              <a:rPr lang="en-US" sz="4000" dirty="0">
                <a:solidFill>
                  <a:schemeClr val="bg1"/>
                </a:solidFill>
              </a:rPr>
              <a:t> And if a man shall sanctify unto the LORD </a:t>
            </a:r>
            <a:r>
              <a:rPr lang="en-US" sz="4000" i="1" dirty="0">
                <a:solidFill>
                  <a:schemeClr val="bg1"/>
                </a:solidFill>
              </a:rPr>
              <a:t>some part </a:t>
            </a:r>
            <a:r>
              <a:rPr lang="en-US" sz="4000" dirty="0">
                <a:solidFill>
                  <a:schemeClr val="bg1"/>
                </a:solidFill>
              </a:rPr>
              <a:t>of a field of his possession, then thy estimation shall be according to the seed thereof: an homer of barley seed </a:t>
            </a:r>
            <a:r>
              <a:rPr lang="en-US" sz="4000" i="1" dirty="0">
                <a:solidFill>
                  <a:schemeClr val="bg1"/>
                </a:solidFill>
              </a:rPr>
              <a:t>shall be valued </a:t>
            </a:r>
            <a:r>
              <a:rPr lang="en-US" sz="4000" dirty="0">
                <a:solidFill>
                  <a:schemeClr val="bg1"/>
                </a:solidFill>
              </a:rPr>
              <a:t>at fifty shekels of silver.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24692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rPr>
              <a:t>In the Jubilee, homes and land reverted back to the family based on Leviticus 25, with the exceptions of walled cities and Priests' lands. </a:t>
            </a:r>
          </a:p>
          <a:p>
            <a:pPr marL="0" indent="0" algn="ctr">
              <a:buNone/>
            </a:pPr>
            <a:r>
              <a:rPr lang="en-US" sz="4000" dirty="0">
                <a:solidFill>
                  <a:schemeClr val="bg1"/>
                </a:solidFill>
              </a:rPr>
              <a:t>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395820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b="0" i="0" u="none" strike="noStrike" kern="1200" cap="none" spc="0" normalizeH="0" baseline="0" noProof="0" dirty="0">
                <a:ln>
                  <a:noFill/>
                </a:ln>
                <a:solidFill>
                  <a:prstClr val="white"/>
                </a:solidFill>
                <a:effectLst/>
                <a:uLnTx/>
                <a:uFillTx/>
                <a:latin typeface="Calibri"/>
                <a:ea typeface="+mn-ea"/>
                <a:cs typeface="+mn-cs"/>
              </a:rPr>
              <a:t>The Jubilee year and redemptions of property that were sanctified:</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lang="en-US" sz="2300" baseline="30000" dirty="0">
              <a:solidFill>
                <a:schemeClr val="bg1"/>
              </a:solidFill>
            </a:endParaRPr>
          </a:p>
          <a:p>
            <a:pPr marL="0" indent="0" algn="ctr">
              <a:buNone/>
            </a:pPr>
            <a:r>
              <a:rPr lang="en-US" sz="3100" baseline="30000" dirty="0">
                <a:solidFill>
                  <a:schemeClr val="bg1"/>
                </a:solidFill>
              </a:rPr>
              <a:t>Lev 27:17</a:t>
            </a:r>
            <a:r>
              <a:rPr lang="en-US" sz="3100" dirty="0">
                <a:solidFill>
                  <a:schemeClr val="bg1"/>
                </a:solidFill>
              </a:rPr>
              <a:t> If he sanctify his field from the year of jubilee, according to thy estimation it shall stand. </a:t>
            </a:r>
          </a:p>
          <a:p>
            <a:pPr marL="0" indent="0" algn="ctr">
              <a:buNone/>
            </a:pPr>
            <a:r>
              <a:rPr lang="en-US" sz="3100" baseline="30000" dirty="0">
                <a:solidFill>
                  <a:schemeClr val="bg1"/>
                </a:solidFill>
              </a:rPr>
              <a:t>Lev 27:18</a:t>
            </a:r>
            <a:r>
              <a:rPr lang="en-US" sz="3100" dirty="0">
                <a:solidFill>
                  <a:schemeClr val="bg1"/>
                </a:solidFill>
              </a:rPr>
              <a:t> But if he </a:t>
            </a:r>
            <a:r>
              <a:rPr lang="en-US" sz="3100" u="sng" dirty="0">
                <a:solidFill>
                  <a:schemeClr val="bg1"/>
                </a:solidFill>
              </a:rPr>
              <a:t>sanctify his field after the jubilee</a:t>
            </a:r>
            <a:r>
              <a:rPr lang="en-US" sz="3100" dirty="0">
                <a:solidFill>
                  <a:schemeClr val="bg1"/>
                </a:solidFill>
              </a:rPr>
              <a:t>, then the priest shall reckon unto him the </a:t>
            </a:r>
            <a:r>
              <a:rPr lang="en-US" sz="3100" u="sng" dirty="0">
                <a:solidFill>
                  <a:schemeClr val="bg1"/>
                </a:solidFill>
              </a:rPr>
              <a:t>money according to the years that remain</a:t>
            </a:r>
            <a:r>
              <a:rPr lang="en-US" sz="3100" dirty="0">
                <a:solidFill>
                  <a:schemeClr val="bg1"/>
                </a:solidFill>
              </a:rPr>
              <a:t>, even unto the year of the jubilee, and it shall be abated from thy estimation.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7547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The value was based on the harvesting years that remained unto the year of Jubilee, not counting the years the land was required to rest.</a:t>
            </a:r>
          </a:p>
          <a:p>
            <a:pPr marL="0" indent="0" algn="ctr">
              <a:buNone/>
            </a:pPr>
            <a:r>
              <a:rPr lang="en-US" sz="4000" dirty="0">
                <a:solidFill>
                  <a:schemeClr val="bg1"/>
                </a:solidFill>
              </a:rPr>
              <a:t> </a:t>
            </a:r>
          </a:p>
          <a:p>
            <a:pPr marL="0" indent="0" algn="ctr">
              <a:buNone/>
            </a:pPr>
            <a:r>
              <a:rPr lang="en-US" sz="4000" dirty="0">
                <a:solidFill>
                  <a:schemeClr val="bg1"/>
                </a:solidFill>
              </a:rPr>
              <a:t>If there was any redemption of the field that was sanctified, a fifth part was to be given in addition to its value.</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92522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baseline="30000" dirty="0">
                <a:solidFill>
                  <a:schemeClr val="bg1"/>
                </a:solidFill>
              </a:rPr>
              <a:t>Lev 27:19</a:t>
            </a:r>
            <a:r>
              <a:rPr lang="en-US" sz="4000" dirty="0">
                <a:solidFill>
                  <a:schemeClr val="bg1"/>
                </a:solidFill>
              </a:rPr>
              <a:t> And if he that sanctified the field will in any wise redeem it, then he shall add the fifth </a:t>
            </a:r>
            <a:r>
              <a:rPr lang="en-US" sz="4000" i="1" dirty="0">
                <a:solidFill>
                  <a:schemeClr val="bg1"/>
                </a:solidFill>
              </a:rPr>
              <a:t>part </a:t>
            </a:r>
            <a:r>
              <a:rPr lang="en-US" sz="4000" dirty="0">
                <a:solidFill>
                  <a:schemeClr val="bg1"/>
                </a:solidFill>
              </a:rPr>
              <a:t>of the money of thy estimation unto it, and it shall be assured to him.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4495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Once the field has been sanctified and is not redeemed or sold, it is no longer eligible for redemption.</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27:20</a:t>
            </a:r>
            <a:r>
              <a:rPr lang="en-US" sz="4000" dirty="0">
                <a:solidFill>
                  <a:schemeClr val="bg1"/>
                </a:solidFill>
              </a:rPr>
              <a:t> And if he will not redeem the field, or if he have sold the field to another man, it shall not be redeemed any more.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535832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Once the field has been sanctified and is not redeemed, it is no longer eligible for redemption and will belong to the Priests.</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27:21</a:t>
            </a:r>
            <a:r>
              <a:rPr lang="en-US" sz="4000" dirty="0">
                <a:solidFill>
                  <a:schemeClr val="bg1"/>
                </a:solidFill>
              </a:rPr>
              <a:t> But the field, when it goeth out in the jubilee, shall be holy unto the LORD, as a field </a:t>
            </a:r>
            <a:r>
              <a:rPr lang="en-US" sz="4000" u="sng" dirty="0">
                <a:solidFill>
                  <a:schemeClr val="bg1"/>
                </a:solidFill>
              </a:rPr>
              <a:t>devoted</a:t>
            </a:r>
            <a:r>
              <a:rPr lang="en-US" sz="4000" dirty="0">
                <a:solidFill>
                  <a:schemeClr val="bg1"/>
                </a:solidFill>
              </a:rPr>
              <a:t>; the possession thereof shall be the priest's.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5585376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dirty="0">
                <a:solidFill>
                  <a:schemeClr val="bg1"/>
                </a:solidFill>
              </a:rPr>
              <a:t>If the person who bought the field sanctifies the land he is selling, the crops of the land, based on the estimation of the priest, and the land will revert back to the family in the Jubilee.</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94875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baseline="30000" dirty="0">
                <a:solidFill>
                  <a:schemeClr val="bg1"/>
                </a:solidFill>
              </a:rPr>
              <a:t>Lev 27:22</a:t>
            </a:r>
            <a:r>
              <a:rPr lang="en-US" sz="4000" dirty="0">
                <a:solidFill>
                  <a:schemeClr val="bg1"/>
                </a:solidFill>
              </a:rPr>
              <a:t> And if </a:t>
            </a:r>
            <a:r>
              <a:rPr lang="en-US" sz="4000" i="1" dirty="0">
                <a:solidFill>
                  <a:schemeClr val="bg1"/>
                </a:solidFill>
              </a:rPr>
              <a:t>a man </a:t>
            </a:r>
            <a:r>
              <a:rPr lang="en-US" sz="4000" dirty="0">
                <a:solidFill>
                  <a:schemeClr val="bg1"/>
                </a:solidFill>
              </a:rPr>
              <a:t>sanctify unto the LORD a field which he hath bought, which </a:t>
            </a:r>
            <a:r>
              <a:rPr lang="en-US" sz="4000" i="1" dirty="0">
                <a:solidFill>
                  <a:schemeClr val="bg1"/>
                </a:solidFill>
              </a:rPr>
              <a:t>is </a:t>
            </a:r>
            <a:r>
              <a:rPr lang="en-US" sz="4000" dirty="0">
                <a:solidFill>
                  <a:schemeClr val="bg1"/>
                </a:solidFill>
              </a:rPr>
              <a:t>not of the fields of his possession; </a:t>
            </a:r>
          </a:p>
          <a:p>
            <a:pPr marL="0" indent="0" algn="ctr">
              <a:buNone/>
            </a:pPr>
            <a:r>
              <a:rPr lang="en-US" sz="4000" baseline="30000" dirty="0">
                <a:solidFill>
                  <a:schemeClr val="bg1"/>
                </a:solidFill>
              </a:rPr>
              <a:t>Lev 27:23</a:t>
            </a:r>
            <a:r>
              <a:rPr lang="en-US" sz="4000" dirty="0">
                <a:solidFill>
                  <a:schemeClr val="bg1"/>
                </a:solidFill>
              </a:rPr>
              <a:t> Then the priest shall reckon unto him the worth of thy estimation, </a:t>
            </a:r>
            <a:r>
              <a:rPr lang="en-US" sz="4000" i="1" dirty="0">
                <a:solidFill>
                  <a:schemeClr val="bg1"/>
                </a:solidFill>
              </a:rPr>
              <a:t>even </a:t>
            </a:r>
            <a:r>
              <a:rPr lang="en-US" sz="4000" dirty="0">
                <a:solidFill>
                  <a:schemeClr val="bg1"/>
                </a:solidFill>
              </a:rPr>
              <a:t>unto the year of the jubilee: and he shall give thine estimation in that day, </a:t>
            </a:r>
            <a:r>
              <a:rPr lang="en-US" sz="4000" i="1" dirty="0">
                <a:solidFill>
                  <a:schemeClr val="bg1"/>
                </a:solidFill>
              </a:rPr>
              <a:t>as </a:t>
            </a:r>
            <a:r>
              <a:rPr lang="en-US" sz="4000" dirty="0">
                <a:solidFill>
                  <a:schemeClr val="bg1"/>
                </a:solidFill>
              </a:rPr>
              <a:t>a holy thing unto the LORD.</a:t>
            </a:r>
          </a:p>
        </p:txBody>
      </p:sp>
      <p:sp>
        <p:nvSpPr>
          <p:cNvPr id="4" name="Slide Number Placeholder 3"/>
          <p:cNvSpPr>
            <a:spLocks noGrp="1"/>
          </p:cNvSpPr>
          <p:nvPr>
            <p:ph type="sldNum" sz="quarter" idx="12"/>
          </p:nvPr>
        </p:nvSpPr>
        <p:spPr/>
        <p:txBody>
          <a:bodyPr/>
          <a:lstStyle/>
          <a:p>
            <a:fld id="{ABE43780-39AE-FD47-8E4A-A7BCC7E08357}" type="slidenum">
              <a:rPr lang="en-US" smtClean="0"/>
              <a:pPr/>
              <a:t>48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460339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10000"/>
          </a:bodyPr>
          <a:lstStyle/>
          <a:p>
            <a:pPr marL="0" indent="0" algn="ctr">
              <a:buNone/>
            </a:pPr>
            <a:r>
              <a:rPr lang="en-US" sz="4000" baseline="30000" dirty="0">
                <a:solidFill>
                  <a:schemeClr val="bg1"/>
                </a:solidFill>
              </a:rPr>
              <a:t>Lev 27:24</a:t>
            </a:r>
            <a:r>
              <a:rPr lang="en-US" sz="4000" dirty="0">
                <a:solidFill>
                  <a:schemeClr val="bg1"/>
                </a:solidFill>
              </a:rPr>
              <a:t> In the year of the jubilee the field shall return unto him of whom it was bought, </a:t>
            </a:r>
            <a:r>
              <a:rPr lang="en-US" sz="4000" i="1" dirty="0">
                <a:solidFill>
                  <a:schemeClr val="bg1"/>
                </a:solidFill>
              </a:rPr>
              <a:t>even </a:t>
            </a:r>
            <a:r>
              <a:rPr lang="en-US" sz="4000" dirty="0">
                <a:solidFill>
                  <a:schemeClr val="bg1"/>
                </a:solidFill>
              </a:rPr>
              <a:t>to him to whom the possession of the land </a:t>
            </a:r>
            <a:r>
              <a:rPr lang="en-US" sz="4000" i="1" dirty="0">
                <a:solidFill>
                  <a:schemeClr val="bg1"/>
                </a:solidFill>
              </a:rPr>
              <a:t>did belong. </a:t>
            </a:r>
            <a:endParaRPr lang="en-US" sz="4000" dirty="0">
              <a:solidFill>
                <a:schemeClr val="bg1"/>
              </a:solidFill>
            </a:endParaRPr>
          </a:p>
          <a:p>
            <a:pPr marL="0" indent="0" algn="ctr">
              <a:buNone/>
            </a:pPr>
            <a:r>
              <a:rPr lang="en-US" sz="4000" baseline="30000" dirty="0">
                <a:solidFill>
                  <a:schemeClr val="bg1"/>
                </a:solidFill>
              </a:rPr>
              <a:t>Lev 27:25</a:t>
            </a:r>
            <a:r>
              <a:rPr lang="en-US" sz="4000" dirty="0">
                <a:solidFill>
                  <a:schemeClr val="bg1"/>
                </a:solidFill>
              </a:rPr>
              <a:t> And all thy estimations shall be according to the shekel of the sanctuary: twenty gerahs shall be the shekel.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49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999116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At the end of today’s Teaching, you will be able to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t>
            </a:r>
            <a:r>
              <a:rPr lang="en-US" sz="4000" b="1" dirty="0">
                <a:solidFill>
                  <a:schemeClr val="bg1"/>
                </a:solidFill>
                <a:latin typeface="Helvetica" pitchFamily="34" charset="0"/>
                <a:cs typeface="Helvetica" pitchFamily="34" charset="0"/>
              </a:rPr>
              <a:t>Ask</a:t>
            </a:r>
            <a:r>
              <a:rPr lang="en-US" sz="4000" dirty="0">
                <a:solidFill>
                  <a:schemeClr val="bg1"/>
                </a:solidFill>
                <a:latin typeface="Helvetica" pitchFamily="34" charset="0"/>
                <a:cs typeface="Helvetica" pitchFamily="34" charset="0"/>
              </a:rPr>
              <a:t> Questions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t>
            </a:r>
            <a:r>
              <a:rPr lang="en-US" sz="4000" b="1" dirty="0">
                <a:solidFill>
                  <a:schemeClr val="bg1"/>
                </a:solidFill>
                <a:latin typeface="Helvetica" pitchFamily="34" charset="0"/>
                <a:cs typeface="Helvetica" pitchFamily="34" charset="0"/>
              </a:rPr>
              <a:t>Receive</a:t>
            </a:r>
            <a:r>
              <a:rPr lang="en-US" sz="4000" dirty="0">
                <a:solidFill>
                  <a:schemeClr val="bg1"/>
                </a:solidFill>
                <a:latin typeface="Helvetica" pitchFamily="34" charset="0"/>
                <a:cs typeface="Helvetica" pitchFamily="34" charset="0"/>
              </a:rPr>
              <a:t> Prayer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3. </a:t>
            </a:r>
            <a:r>
              <a:rPr lang="en-US" sz="4000" b="1" dirty="0">
                <a:solidFill>
                  <a:schemeClr val="bg1"/>
                </a:solidFill>
                <a:latin typeface="Helvetica" pitchFamily="34" charset="0"/>
                <a:cs typeface="Helvetica" pitchFamily="34" charset="0"/>
              </a:rPr>
              <a:t>Give</a:t>
            </a:r>
            <a:r>
              <a:rPr lang="en-US" sz="4000" dirty="0">
                <a:solidFill>
                  <a:schemeClr val="bg1"/>
                </a:solidFill>
                <a:latin typeface="Helvetica" pitchFamily="34" charset="0"/>
                <a:cs typeface="Helvetica" pitchFamily="34" charset="0"/>
              </a:rPr>
              <a:t> your Tithes and Offerings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9635790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That which is already declared holy by YeHoVaH, such as the firstling, cannot be used in a vow.</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27:26</a:t>
            </a:r>
            <a:r>
              <a:rPr lang="en-US" sz="4000" dirty="0">
                <a:solidFill>
                  <a:schemeClr val="bg1"/>
                </a:solidFill>
              </a:rPr>
              <a:t> Only the firstling of the beasts, which should be the LORD'S firstling, no man shall sanctify it; whether </a:t>
            </a:r>
            <a:r>
              <a:rPr lang="en-US" sz="4000" i="1" dirty="0">
                <a:solidFill>
                  <a:schemeClr val="bg1"/>
                </a:solidFill>
              </a:rPr>
              <a:t>it be </a:t>
            </a:r>
            <a:r>
              <a:rPr lang="en-US" sz="4000" dirty="0">
                <a:solidFill>
                  <a:schemeClr val="bg1"/>
                </a:solidFill>
              </a:rPr>
              <a:t>ox, or sheep: it </a:t>
            </a:r>
            <a:r>
              <a:rPr lang="en-US" sz="4000" i="1" dirty="0">
                <a:solidFill>
                  <a:schemeClr val="bg1"/>
                </a:solidFill>
              </a:rPr>
              <a:t>is </a:t>
            </a:r>
            <a:r>
              <a:rPr lang="en-US" sz="4000" dirty="0">
                <a:solidFill>
                  <a:schemeClr val="bg1"/>
                </a:solidFill>
              </a:rPr>
              <a:t>the LORD'S.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285156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Unclean animals could be redeemed.</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27:27</a:t>
            </a:r>
            <a:r>
              <a:rPr lang="en-US" sz="4000" dirty="0">
                <a:solidFill>
                  <a:schemeClr val="bg1"/>
                </a:solidFill>
              </a:rPr>
              <a:t> And if </a:t>
            </a:r>
            <a:r>
              <a:rPr lang="en-US" sz="4000" i="1" dirty="0">
                <a:solidFill>
                  <a:schemeClr val="bg1"/>
                </a:solidFill>
              </a:rPr>
              <a:t>it be </a:t>
            </a:r>
            <a:r>
              <a:rPr lang="en-US" sz="4000" dirty="0">
                <a:solidFill>
                  <a:schemeClr val="bg1"/>
                </a:solidFill>
              </a:rPr>
              <a:t>of an unclean beast, then he shall redeem </a:t>
            </a:r>
            <a:r>
              <a:rPr lang="en-US" sz="4000" i="1" dirty="0">
                <a:solidFill>
                  <a:schemeClr val="bg1"/>
                </a:solidFill>
              </a:rPr>
              <a:t>it </a:t>
            </a:r>
            <a:r>
              <a:rPr lang="en-US" sz="4000" dirty="0">
                <a:solidFill>
                  <a:schemeClr val="bg1"/>
                </a:solidFill>
              </a:rPr>
              <a:t>according to thine estimation, and shall add a fifth </a:t>
            </a:r>
            <a:r>
              <a:rPr lang="en-US" sz="4000" i="1" dirty="0">
                <a:solidFill>
                  <a:schemeClr val="bg1"/>
                </a:solidFill>
              </a:rPr>
              <a:t>part </a:t>
            </a:r>
            <a:r>
              <a:rPr lang="en-US" sz="4000" dirty="0">
                <a:solidFill>
                  <a:schemeClr val="bg1"/>
                </a:solidFill>
              </a:rPr>
              <a:t>of it thereto: or if it be not redeemed, then it shall be sold according to thy estimation.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10752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Lev 27:28</a:t>
            </a:r>
            <a:r>
              <a:rPr lang="en-US" sz="4000" dirty="0">
                <a:solidFill>
                  <a:schemeClr val="bg1"/>
                </a:solidFill>
              </a:rPr>
              <a:t> Notwithstanding no devoted thing, that a man shall devote unto the LORD of all that he hath, </a:t>
            </a:r>
            <a:r>
              <a:rPr lang="en-US" sz="4000" i="1" dirty="0">
                <a:solidFill>
                  <a:schemeClr val="bg1"/>
                </a:solidFill>
              </a:rPr>
              <a:t>both </a:t>
            </a:r>
            <a:r>
              <a:rPr lang="en-US" sz="4000" dirty="0">
                <a:solidFill>
                  <a:schemeClr val="bg1"/>
                </a:solidFill>
              </a:rPr>
              <a:t>of man and beast, and of the field of his possession, shall be sold or </a:t>
            </a:r>
            <a:r>
              <a:rPr lang="en-US" sz="4000" u="sng" dirty="0">
                <a:solidFill>
                  <a:schemeClr val="bg1"/>
                </a:solidFill>
              </a:rPr>
              <a:t>redeemed</a:t>
            </a:r>
            <a:r>
              <a:rPr lang="en-US" sz="4000" dirty="0">
                <a:solidFill>
                  <a:schemeClr val="bg1"/>
                </a:solidFill>
              </a:rPr>
              <a:t>: every devoted thing </a:t>
            </a:r>
            <a:r>
              <a:rPr lang="en-US" sz="4000" i="1" dirty="0">
                <a:solidFill>
                  <a:schemeClr val="bg1"/>
                </a:solidFill>
              </a:rPr>
              <a:t>is </a:t>
            </a:r>
            <a:r>
              <a:rPr lang="en-US" sz="4000" dirty="0">
                <a:solidFill>
                  <a:schemeClr val="bg1"/>
                </a:solidFill>
              </a:rPr>
              <a:t>most holy unto the LORD.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52666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Redeemed – </a:t>
            </a:r>
            <a:r>
              <a:rPr lang="en-US" sz="4000" b="1" dirty="0">
                <a:solidFill>
                  <a:schemeClr val="bg1"/>
                </a:solidFill>
              </a:rPr>
              <a:t>01350 </a:t>
            </a:r>
            <a:r>
              <a:rPr lang="he-IL" sz="4000" dirty="0">
                <a:solidFill>
                  <a:schemeClr val="bg1"/>
                </a:solidFill>
              </a:rPr>
              <a:t>גָּאַל </a:t>
            </a:r>
            <a:r>
              <a:rPr lang="en-US" sz="4000" dirty="0">
                <a:solidFill>
                  <a:schemeClr val="bg1"/>
                </a:solidFill>
              </a:rPr>
              <a:t>ga'al {gaw-al'} </a:t>
            </a:r>
          </a:p>
          <a:p>
            <a:pPr marL="0" indent="0" algn="ctr">
              <a:buNone/>
            </a:pPr>
            <a:r>
              <a:rPr lang="en-US" sz="4000" b="1" dirty="0">
                <a:solidFill>
                  <a:schemeClr val="bg1"/>
                </a:solidFill>
              </a:rPr>
              <a:t>Meaning:  </a:t>
            </a:r>
            <a:r>
              <a:rPr lang="en-US" sz="4000" dirty="0">
                <a:solidFill>
                  <a:schemeClr val="bg1"/>
                </a:solidFill>
              </a:rPr>
              <a:t>1) to redeem, act as kinsman-redeemer, avenge, revenge, ransom, do the part of a kinsman 1a) (Qal) 1a1) to act as kinsman, do the part of next of kin, act as kinsman-redeemer 1a1a) by marrying brother's widow to beget a child for him, to redeem from slavery, to redeem land, to exact vengeance</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2542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0000" lnSpcReduction="20000"/>
          </a:bodyPr>
          <a:lstStyle/>
          <a:p>
            <a:pPr marL="0" indent="0" algn="ctr">
              <a:buNone/>
            </a:pPr>
            <a:r>
              <a:rPr lang="en-US" sz="4000" dirty="0">
                <a:solidFill>
                  <a:schemeClr val="bg1"/>
                </a:solidFill>
              </a:rPr>
              <a:t>1a2) to redeem (by payment) 1a3) to redeem (with God as subject) 1a3a) individuals from death 1a3b) Israel from Egyptian bondage 1a3c) Israel from exile 1b) (Niphal) 1b1) to redeem oneself 1b2) to be redeemed </a:t>
            </a:r>
          </a:p>
          <a:p>
            <a:pPr marL="0" indent="0" algn="ctr">
              <a:buNone/>
            </a:pPr>
            <a:r>
              <a:rPr lang="en-US" sz="4000" b="1" dirty="0">
                <a:solidFill>
                  <a:schemeClr val="bg1"/>
                </a:solidFill>
              </a:rPr>
              <a:t>Usage:  </a:t>
            </a:r>
            <a:r>
              <a:rPr lang="en-US" sz="4000" dirty="0">
                <a:solidFill>
                  <a:schemeClr val="bg1"/>
                </a:solidFill>
              </a:rPr>
              <a:t>AV - redeem 50, redeemer 18, kinsman 13, revenger 7, avenger 6, ransom 2, at all 2, deliver 1, kinsfolks 1, kinsman's part 1, purchase 1, stain 1, wise 1; 104</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3814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Someone condemned to death cannot be redeemed. </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27:29</a:t>
            </a:r>
            <a:r>
              <a:rPr lang="en-US" sz="4000" dirty="0">
                <a:solidFill>
                  <a:schemeClr val="bg1"/>
                </a:solidFill>
              </a:rPr>
              <a:t> None </a:t>
            </a:r>
            <a:r>
              <a:rPr lang="en-US" sz="4000" u="sng" dirty="0">
                <a:solidFill>
                  <a:schemeClr val="bg1"/>
                </a:solidFill>
              </a:rPr>
              <a:t>devoted</a:t>
            </a:r>
            <a:r>
              <a:rPr lang="en-US" sz="4000" dirty="0">
                <a:solidFill>
                  <a:schemeClr val="bg1"/>
                </a:solidFill>
              </a:rPr>
              <a:t>, which shall be </a:t>
            </a:r>
            <a:r>
              <a:rPr lang="en-US" sz="4000" u="sng" dirty="0">
                <a:solidFill>
                  <a:schemeClr val="bg1"/>
                </a:solidFill>
              </a:rPr>
              <a:t>devoted</a:t>
            </a:r>
            <a:r>
              <a:rPr lang="en-US" sz="4000" dirty="0">
                <a:solidFill>
                  <a:schemeClr val="bg1"/>
                </a:solidFill>
              </a:rPr>
              <a:t> of men, shall be </a:t>
            </a:r>
            <a:r>
              <a:rPr lang="en-US" sz="4000" u="sng" dirty="0">
                <a:solidFill>
                  <a:schemeClr val="bg1"/>
                </a:solidFill>
              </a:rPr>
              <a:t>redeemed</a:t>
            </a:r>
            <a:r>
              <a:rPr lang="en-US" sz="4000" dirty="0">
                <a:solidFill>
                  <a:schemeClr val="bg1"/>
                </a:solidFill>
              </a:rPr>
              <a:t>; </a:t>
            </a:r>
            <a:r>
              <a:rPr lang="en-US" sz="4000" i="1" dirty="0">
                <a:solidFill>
                  <a:schemeClr val="bg1"/>
                </a:solidFill>
              </a:rPr>
              <a:t>but </a:t>
            </a:r>
            <a:r>
              <a:rPr lang="en-US" sz="4000" dirty="0">
                <a:solidFill>
                  <a:schemeClr val="bg1"/>
                </a:solidFill>
              </a:rPr>
              <a:t>shall surely be put to death. </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410322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Devoted – </a:t>
            </a:r>
            <a:r>
              <a:rPr lang="en-US" sz="4000" b="1" dirty="0">
                <a:solidFill>
                  <a:schemeClr val="bg1"/>
                </a:solidFill>
              </a:rPr>
              <a:t>02764 </a:t>
            </a:r>
            <a:r>
              <a:rPr lang="he-IL" sz="4000" dirty="0">
                <a:solidFill>
                  <a:schemeClr val="bg1"/>
                </a:solidFill>
              </a:rPr>
              <a:t>חֵרֶם </a:t>
            </a:r>
            <a:r>
              <a:rPr lang="en-US" sz="4000" dirty="0">
                <a:solidFill>
                  <a:schemeClr val="bg1"/>
                </a:solidFill>
              </a:rPr>
              <a:t>cherem {khay'-rem} or </a:t>
            </a:r>
            <a:r>
              <a:rPr lang="he-IL" sz="4000" dirty="0">
                <a:solidFill>
                  <a:schemeClr val="bg1"/>
                </a:solidFill>
              </a:rPr>
              <a:t>)</a:t>
            </a:r>
            <a:r>
              <a:rPr lang="en-US" sz="4000" dirty="0">
                <a:solidFill>
                  <a:schemeClr val="bg1"/>
                </a:solidFill>
              </a:rPr>
              <a:t>Zech. 14:11</a:t>
            </a:r>
            <a:r>
              <a:rPr lang="he-IL" sz="4000" dirty="0">
                <a:solidFill>
                  <a:schemeClr val="bg1"/>
                </a:solidFill>
              </a:rPr>
              <a:t>חֶרֶם ( </a:t>
            </a:r>
            <a:r>
              <a:rPr lang="en-US" sz="4000" dirty="0">
                <a:solidFill>
                  <a:schemeClr val="bg1"/>
                </a:solidFill>
              </a:rPr>
              <a:t>cherem {kheh'-rem} </a:t>
            </a:r>
          </a:p>
          <a:p>
            <a:pPr marL="0" indent="0" algn="ctr">
              <a:buNone/>
            </a:pPr>
            <a:r>
              <a:rPr lang="en-US" sz="4000" b="1" dirty="0">
                <a:solidFill>
                  <a:schemeClr val="bg1"/>
                </a:solidFill>
              </a:rPr>
              <a:t>Meaning:  </a:t>
            </a:r>
            <a:r>
              <a:rPr lang="en-US" sz="4000" dirty="0">
                <a:solidFill>
                  <a:schemeClr val="bg1"/>
                </a:solidFill>
              </a:rPr>
              <a:t>1) a thing devoted, thing dedicated, ban, devotion 2) a net, thing perforated 3) have been utterly destroyed, (appointed to) utter destruction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572050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1" dirty="0">
                <a:solidFill>
                  <a:schemeClr val="bg1"/>
                </a:solidFill>
              </a:rPr>
              <a:t>Usage:  </a:t>
            </a:r>
            <a:r>
              <a:rPr lang="en-US" sz="4000" dirty="0">
                <a:solidFill>
                  <a:schemeClr val="bg1"/>
                </a:solidFill>
              </a:rPr>
              <a:t>AV - net 9, accursed thing 9, accursed 4, curse 4, cursed thing 3, devoted 3, destruction 2, devoted thing 2, dedicated thing 1, destroyed 1; 38</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3437026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Devoted – </a:t>
            </a:r>
            <a:r>
              <a:rPr lang="en-US" sz="4000" b="1" dirty="0">
                <a:solidFill>
                  <a:schemeClr val="bg1"/>
                </a:solidFill>
              </a:rPr>
              <a:t>02763 </a:t>
            </a:r>
            <a:r>
              <a:rPr lang="he-IL" sz="4000" dirty="0">
                <a:solidFill>
                  <a:schemeClr val="bg1"/>
                </a:solidFill>
              </a:rPr>
              <a:t>חָרָם </a:t>
            </a:r>
            <a:r>
              <a:rPr lang="en-US" sz="4000" dirty="0">
                <a:solidFill>
                  <a:schemeClr val="bg1"/>
                </a:solidFill>
              </a:rPr>
              <a:t>charam {khaw-ram'} </a:t>
            </a:r>
          </a:p>
          <a:p>
            <a:pPr marL="0" indent="0" algn="ctr">
              <a:buNone/>
            </a:pPr>
            <a:r>
              <a:rPr lang="en-US" sz="4000" b="1" dirty="0">
                <a:solidFill>
                  <a:schemeClr val="bg1"/>
                </a:solidFill>
              </a:rPr>
              <a:t>Meaning:  </a:t>
            </a:r>
            <a:r>
              <a:rPr lang="en-US" sz="4000" dirty="0">
                <a:solidFill>
                  <a:schemeClr val="bg1"/>
                </a:solidFill>
              </a:rPr>
              <a:t>1) </a:t>
            </a:r>
            <a:r>
              <a:rPr lang="en-US" sz="4000" b="1" u="sng" dirty="0">
                <a:solidFill>
                  <a:schemeClr val="bg1"/>
                </a:solidFill>
              </a:rPr>
              <a:t>to ban</a:t>
            </a:r>
            <a:r>
              <a:rPr lang="en-US" sz="4000" dirty="0">
                <a:solidFill>
                  <a:schemeClr val="bg1"/>
                </a:solidFill>
              </a:rPr>
              <a:t>, devote, </a:t>
            </a:r>
            <a:r>
              <a:rPr lang="en-US" sz="4000" u="sng" dirty="0">
                <a:solidFill>
                  <a:schemeClr val="bg1"/>
                </a:solidFill>
              </a:rPr>
              <a:t>destroy utterly</a:t>
            </a:r>
            <a:r>
              <a:rPr lang="en-US" sz="4000" dirty="0">
                <a:solidFill>
                  <a:schemeClr val="bg1"/>
                </a:solidFill>
              </a:rPr>
              <a:t>, </a:t>
            </a:r>
            <a:r>
              <a:rPr lang="en-US" sz="4000" u="sng" dirty="0">
                <a:solidFill>
                  <a:schemeClr val="bg1"/>
                </a:solidFill>
              </a:rPr>
              <a:t>completely destroy</a:t>
            </a:r>
            <a:r>
              <a:rPr lang="en-US" sz="4000" dirty="0">
                <a:solidFill>
                  <a:schemeClr val="bg1"/>
                </a:solidFill>
              </a:rPr>
              <a:t>, </a:t>
            </a:r>
            <a:r>
              <a:rPr lang="en-US" sz="4000" u="sng" dirty="0">
                <a:solidFill>
                  <a:schemeClr val="bg1"/>
                </a:solidFill>
              </a:rPr>
              <a:t>dedicate for destruction</a:t>
            </a:r>
            <a:r>
              <a:rPr lang="en-US" sz="4000" dirty="0">
                <a:solidFill>
                  <a:schemeClr val="bg1"/>
                </a:solidFill>
              </a:rPr>
              <a:t>, </a:t>
            </a:r>
            <a:r>
              <a:rPr lang="en-US" sz="4000" u="sng" dirty="0">
                <a:solidFill>
                  <a:schemeClr val="bg1"/>
                </a:solidFill>
              </a:rPr>
              <a:t>exterminate </a:t>
            </a:r>
            <a:r>
              <a:rPr lang="en-US" sz="4000" dirty="0">
                <a:solidFill>
                  <a:schemeClr val="bg1"/>
                </a:solidFill>
              </a:rPr>
              <a:t>1a) (Hiphil) 1a1) to prohibit (for common use), ban 1a2) to consecrate, devote, dedicate for destruction 1a3) to exterminate, completely destroy 1b) (Hophal)</a:t>
            </a:r>
          </a:p>
        </p:txBody>
      </p:sp>
      <p:sp>
        <p:nvSpPr>
          <p:cNvPr id="4" name="Slide Number Placeholder 3"/>
          <p:cNvSpPr>
            <a:spLocks noGrp="1"/>
          </p:cNvSpPr>
          <p:nvPr>
            <p:ph type="sldNum" sz="quarter" idx="12"/>
          </p:nvPr>
        </p:nvSpPr>
        <p:spPr/>
        <p:txBody>
          <a:bodyPr/>
          <a:lstStyle/>
          <a:p>
            <a:fld id="{ABE43780-39AE-FD47-8E4A-A7BCC7E08357}" type="slidenum">
              <a:rPr lang="en-US" smtClean="0"/>
              <a:pPr/>
              <a:t>58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03097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1b1) to be put under the ban, be devoted to destruction 1b2) to be devoted, be forfeited 1b3) to be completely destroyed 2) to split, slit, mutilate (a part of the body) 2a) (Qal) to mutilate 2b) (Hiphil) to divide </a:t>
            </a:r>
          </a:p>
          <a:p>
            <a:pPr marL="0" indent="0" algn="ctr">
              <a:buNone/>
            </a:pPr>
            <a:r>
              <a:rPr lang="en-US" sz="4000" b="1" dirty="0">
                <a:solidFill>
                  <a:schemeClr val="bg1"/>
                </a:solidFill>
              </a:rPr>
              <a:t>Usage:  </a:t>
            </a:r>
            <a:r>
              <a:rPr lang="en-US" sz="4000" dirty="0">
                <a:solidFill>
                  <a:schemeClr val="bg1"/>
                </a:solidFill>
              </a:rPr>
              <a:t>AV - </a:t>
            </a:r>
            <a:r>
              <a:rPr lang="en-US" sz="4000" b="1" u="sng" dirty="0">
                <a:solidFill>
                  <a:schemeClr val="bg1"/>
                </a:solidFill>
              </a:rPr>
              <a:t>destroy 34</a:t>
            </a:r>
            <a:r>
              <a:rPr lang="en-US" sz="4000" dirty="0">
                <a:solidFill>
                  <a:schemeClr val="bg1"/>
                </a:solidFill>
              </a:rPr>
              <a:t>, utterly 10, devote 2, accursed 1, consecrate 1, forfeited 1, flat nose 1, utterly to make away 1, slay 1; 52</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59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0041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1" dirty="0">
                <a:solidFill>
                  <a:schemeClr val="bg1"/>
                </a:solidFill>
                <a:latin typeface="Helvetica" panose="020B0604020202020204" pitchFamily="34" charset="0"/>
                <a:cs typeface="Helvetica" panose="020B0604020202020204" pitchFamily="34" charset="0"/>
              </a:rPr>
              <a:t>The Vision of House of Israel is to be: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1. A Worshipping People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(John 4:23-24)</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2. An Evangelistic Community</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(Acts 2:42-47)</a:t>
            </a:r>
            <a:br>
              <a:rPr lang="en-US" sz="4000" dirty="0">
                <a:solidFill>
                  <a:schemeClr val="bg1"/>
                </a:solidFill>
                <a:latin typeface="Helvetica" pitchFamily="34" charset="0"/>
                <a:cs typeface="Helvetica" pitchFamily="34" charset="0"/>
              </a:rPr>
            </a:b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575047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dirty="0">
                <a:solidFill>
                  <a:schemeClr val="bg1"/>
                </a:solidFill>
              </a:rPr>
              <a:t>Redeemed – </a:t>
            </a:r>
            <a:r>
              <a:rPr lang="en-US" sz="4000" b="1" dirty="0">
                <a:solidFill>
                  <a:schemeClr val="bg1"/>
                </a:solidFill>
              </a:rPr>
              <a:t>06299 </a:t>
            </a:r>
            <a:r>
              <a:rPr lang="he-IL" sz="4000" dirty="0">
                <a:solidFill>
                  <a:schemeClr val="bg1"/>
                </a:solidFill>
              </a:rPr>
              <a:t>פָּדָה </a:t>
            </a:r>
            <a:r>
              <a:rPr lang="en-US" sz="4000" dirty="0">
                <a:solidFill>
                  <a:schemeClr val="bg1"/>
                </a:solidFill>
              </a:rPr>
              <a:t>padah {paw-daw'} </a:t>
            </a:r>
          </a:p>
          <a:p>
            <a:pPr marL="0" indent="0" algn="ctr">
              <a:buNone/>
            </a:pPr>
            <a:r>
              <a:rPr lang="en-US" sz="4000" b="1" dirty="0">
                <a:solidFill>
                  <a:schemeClr val="bg1"/>
                </a:solidFill>
              </a:rPr>
              <a:t>Meaning:  </a:t>
            </a:r>
            <a:r>
              <a:rPr lang="en-US" sz="4000" dirty="0">
                <a:solidFill>
                  <a:schemeClr val="bg1"/>
                </a:solidFill>
              </a:rPr>
              <a:t>1) </a:t>
            </a:r>
            <a:r>
              <a:rPr lang="en-US" sz="4000" u="sng" dirty="0">
                <a:solidFill>
                  <a:schemeClr val="bg1"/>
                </a:solidFill>
              </a:rPr>
              <a:t>to ransom</a:t>
            </a:r>
            <a:r>
              <a:rPr lang="en-US" sz="4000" dirty="0">
                <a:solidFill>
                  <a:schemeClr val="bg1"/>
                </a:solidFill>
              </a:rPr>
              <a:t>, redeem, rescue, deliver 1a) (Qal) to ransom 1b) (Niphal) to be ransomed 1c) (Hiphil) to allow one to be ransomed 1d) (Hophal) redeemed </a:t>
            </a:r>
          </a:p>
          <a:p>
            <a:pPr marL="0" indent="0" algn="ctr">
              <a:buNone/>
            </a:pPr>
            <a:r>
              <a:rPr lang="en-US" sz="4000" b="1" dirty="0">
                <a:solidFill>
                  <a:schemeClr val="bg1"/>
                </a:solidFill>
              </a:rPr>
              <a:t>Usage:  </a:t>
            </a:r>
            <a:r>
              <a:rPr lang="en-US" sz="4000" dirty="0">
                <a:solidFill>
                  <a:schemeClr val="bg1"/>
                </a:solidFill>
              </a:rPr>
              <a:t>AV - redeem 48, deliver 5, ransom 2, rescued 1, misc 3; 59</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624690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a:bodyPr>
          <a:lstStyle/>
          <a:p>
            <a:pPr marL="0" indent="0" algn="ctr">
              <a:buNone/>
            </a:pPr>
            <a:r>
              <a:rPr lang="en-US" sz="4000" dirty="0">
                <a:solidFill>
                  <a:schemeClr val="bg1"/>
                </a:solidFill>
              </a:rPr>
              <a:t>The Tithes belong to YeHoVaH.</a:t>
            </a:r>
          </a:p>
          <a:p>
            <a:pPr marL="0" indent="0" algn="ctr">
              <a:buNone/>
            </a:pPr>
            <a:r>
              <a:rPr lang="en-US" sz="4000" dirty="0">
                <a:solidFill>
                  <a:schemeClr val="bg1"/>
                </a:solidFill>
              </a:rPr>
              <a:t> </a:t>
            </a:r>
          </a:p>
          <a:p>
            <a:pPr marL="0" indent="0" algn="ctr">
              <a:buNone/>
            </a:pPr>
            <a:r>
              <a:rPr lang="en-US" sz="4000" baseline="30000" dirty="0">
                <a:solidFill>
                  <a:schemeClr val="bg1"/>
                </a:solidFill>
              </a:rPr>
              <a:t>Lev 27:30</a:t>
            </a:r>
            <a:r>
              <a:rPr lang="en-US" sz="4000" dirty="0">
                <a:solidFill>
                  <a:schemeClr val="bg1"/>
                </a:solidFill>
              </a:rPr>
              <a:t> And all the tithe of the land, </a:t>
            </a:r>
            <a:r>
              <a:rPr lang="en-US" sz="4000" i="1" dirty="0">
                <a:solidFill>
                  <a:schemeClr val="bg1"/>
                </a:solidFill>
              </a:rPr>
              <a:t>whether </a:t>
            </a:r>
            <a:r>
              <a:rPr lang="en-US" sz="4000" dirty="0">
                <a:solidFill>
                  <a:schemeClr val="bg1"/>
                </a:solidFill>
              </a:rPr>
              <a:t>of the seed of the land, </a:t>
            </a:r>
            <a:r>
              <a:rPr lang="en-US" sz="4000" i="1" dirty="0">
                <a:solidFill>
                  <a:schemeClr val="bg1"/>
                </a:solidFill>
              </a:rPr>
              <a:t>or </a:t>
            </a:r>
            <a:r>
              <a:rPr lang="en-US" sz="4000" dirty="0">
                <a:solidFill>
                  <a:schemeClr val="bg1"/>
                </a:solidFill>
              </a:rPr>
              <a:t>of the fruit of the tree, </a:t>
            </a:r>
            <a:r>
              <a:rPr lang="en-US" sz="4000" i="1" dirty="0">
                <a:solidFill>
                  <a:schemeClr val="bg1"/>
                </a:solidFill>
              </a:rPr>
              <a:t>is </a:t>
            </a:r>
            <a:r>
              <a:rPr lang="en-US" sz="4000" dirty="0">
                <a:solidFill>
                  <a:schemeClr val="bg1"/>
                </a:solidFill>
              </a:rPr>
              <a:t>the LORD'S: </a:t>
            </a:r>
            <a:r>
              <a:rPr lang="en-US" sz="4000" i="1" dirty="0">
                <a:solidFill>
                  <a:schemeClr val="bg1"/>
                </a:solidFill>
              </a:rPr>
              <a:t>it is </a:t>
            </a:r>
            <a:r>
              <a:rPr lang="en-US" sz="4000" dirty="0">
                <a:solidFill>
                  <a:schemeClr val="bg1"/>
                </a:solidFill>
              </a:rPr>
              <a:t>holy unto the LORD.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33174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85000" lnSpcReduction="20000"/>
          </a:bodyPr>
          <a:lstStyle/>
          <a:p>
            <a:pPr marL="0" indent="0" algn="ctr">
              <a:buNone/>
            </a:pPr>
            <a:r>
              <a:rPr lang="en-US" sz="4000" baseline="30000" dirty="0">
                <a:solidFill>
                  <a:schemeClr val="bg1"/>
                </a:solidFill>
              </a:rPr>
              <a:t>Lev 27:31</a:t>
            </a:r>
            <a:r>
              <a:rPr lang="en-US" sz="4000" dirty="0">
                <a:solidFill>
                  <a:schemeClr val="bg1"/>
                </a:solidFill>
              </a:rPr>
              <a:t> And if a man will at all redeem </a:t>
            </a:r>
            <a:r>
              <a:rPr lang="en-US" sz="4000" i="1" dirty="0">
                <a:solidFill>
                  <a:schemeClr val="bg1"/>
                </a:solidFill>
              </a:rPr>
              <a:t>aught </a:t>
            </a:r>
            <a:r>
              <a:rPr lang="en-US" sz="4000" dirty="0">
                <a:solidFill>
                  <a:schemeClr val="bg1"/>
                </a:solidFill>
              </a:rPr>
              <a:t>of his tithes, he shall add thereto the fifth </a:t>
            </a:r>
            <a:r>
              <a:rPr lang="en-US" sz="4000" i="1" dirty="0">
                <a:solidFill>
                  <a:schemeClr val="bg1"/>
                </a:solidFill>
              </a:rPr>
              <a:t>part </a:t>
            </a:r>
            <a:r>
              <a:rPr lang="en-US" sz="4000" dirty="0">
                <a:solidFill>
                  <a:schemeClr val="bg1"/>
                </a:solidFill>
              </a:rPr>
              <a:t>thereof. </a:t>
            </a:r>
          </a:p>
          <a:p>
            <a:pPr marL="0" indent="0" algn="ctr">
              <a:buNone/>
            </a:pPr>
            <a:r>
              <a:rPr lang="en-US" sz="4000" baseline="30000" dirty="0">
                <a:solidFill>
                  <a:schemeClr val="bg1"/>
                </a:solidFill>
              </a:rPr>
              <a:t>Lev 27:32</a:t>
            </a:r>
            <a:r>
              <a:rPr lang="en-US" sz="4000" dirty="0">
                <a:solidFill>
                  <a:schemeClr val="bg1"/>
                </a:solidFill>
              </a:rPr>
              <a:t> And concerning the tithe of the herd, or of the flock, </a:t>
            </a:r>
            <a:r>
              <a:rPr lang="en-US" sz="4000" i="1" dirty="0">
                <a:solidFill>
                  <a:schemeClr val="bg1"/>
                </a:solidFill>
              </a:rPr>
              <a:t>even </a:t>
            </a:r>
            <a:r>
              <a:rPr lang="en-US" sz="4000" dirty="0">
                <a:solidFill>
                  <a:schemeClr val="bg1"/>
                </a:solidFill>
              </a:rPr>
              <a:t>of whatsoever passeth under the rod, the tenth shall be holy unto the LORD. </a:t>
            </a:r>
          </a:p>
          <a:p>
            <a:pPr marL="0" indent="0" algn="ctr">
              <a:buNone/>
            </a:pPr>
            <a:r>
              <a:rPr lang="en-US" sz="4000" dirty="0">
                <a:solidFill>
                  <a:schemeClr val="bg1"/>
                </a:solidFill>
              </a:rPr>
              <a:t>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62</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012160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The tenth animal, male or female, belongs to YeHoVaH; good or bad, they belong to YeHoVaH automatically. </a:t>
            </a:r>
          </a:p>
          <a:p>
            <a:pPr marL="0" indent="0" algn="ctr">
              <a:buNone/>
            </a:pPr>
            <a:r>
              <a:rPr lang="en-US" sz="4000" dirty="0">
                <a:solidFill>
                  <a:schemeClr val="bg1"/>
                </a:solidFill>
              </a:rPr>
              <a:t> </a:t>
            </a: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63</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757208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27:33</a:t>
            </a:r>
            <a:r>
              <a:rPr lang="en-US" sz="4000" dirty="0">
                <a:solidFill>
                  <a:schemeClr val="bg1"/>
                </a:solidFill>
              </a:rPr>
              <a:t> He shall not search whether it be good or bad, neither shall he change it: and if he change it at all, then both it and the change thereof shall be holy; it shall not be redeemed. </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64</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601242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77500" lnSpcReduction="20000"/>
          </a:bodyPr>
          <a:lstStyle/>
          <a:p>
            <a:pPr marL="0" indent="0" algn="ctr">
              <a:buNone/>
            </a:pPr>
            <a:r>
              <a:rPr lang="en-US" sz="4000" dirty="0">
                <a:solidFill>
                  <a:schemeClr val="bg1"/>
                </a:solidFill>
              </a:rPr>
              <a:t>The New Testament speaks of vows twice. </a:t>
            </a:r>
          </a:p>
          <a:p>
            <a:pPr marL="0" indent="0" algn="ctr">
              <a:buNone/>
            </a:pPr>
            <a:r>
              <a:rPr lang="en-US" sz="4000" dirty="0">
                <a:solidFill>
                  <a:schemeClr val="bg1"/>
                </a:solidFill>
              </a:rPr>
              <a:t>The first, by Paul who had a vow on him.</a:t>
            </a:r>
          </a:p>
          <a:p>
            <a:pPr marL="0" indent="0" algn="ctr">
              <a:buNone/>
            </a:pPr>
            <a:r>
              <a:rPr lang="en-US" sz="4000" dirty="0">
                <a:solidFill>
                  <a:schemeClr val="bg1"/>
                </a:solidFill>
              </a:rPr>
              <a:t> </a:t>
            </a:r>
          </a:p>
          <a:p>
            <a:pPr marL="0" indent="0" algn="ctr">
              <a:buNone/>
            </a:pPr>
            <a:r>
              <a:rPr lang="en-US" sz="4000" baseline="30000" dirty="0">
                <a:solidFill>
                  <a:schemeClr val="bg1"/>
                </a:solidFill>
              </a:rPr>
              <a:t>Ac 18:18</a:t>
            </a:r>
            <a:r>
              <a:rPr lang="en-US" sz="4000" dirty="0">
                <a:solidFill>
                  <a:schemeClr val="bg1"/>
                </a:solidFill>
              </a:rPr>
              <a:t> And Paul </a:t>
            </a:r>
            <a:r>
              <a:rPr lang="en-US" sz="4000" i="1" dirty="0">
                <a:solidFill>
                  <a:schemeClr val="bg1"/>
                </a:solidFill>
              </a:rPr>
              <a:t>after this </a:t>
            </a:r>
            <a:r>
              <a:rPr lang="en-US" sz="4000" dirty="0">
                <a:solidFill>
                  <a:schemeClr val="bg1"/>
                </a:solidFill>
              </a:rPr>
              <a:t>tarried </a:t>
            </a:r>
            <a:r>
              <a:rPr lang="en-US" sz="4000" i="1" dirty="0">
                <a:solidFill>
                  <a:schemeClr val="bg1"/>
                </a:solidFill>
              </a:rPr>
              <a:t>there </a:t>
            </a:r>
            <a:r>
              <a:rPr lang="en-US" sz="4000" dirty="0">
                <a:solidFill>
                  <a:schemeClr val="bg1"/>
                </a:solidFill>
              </a:rPr>
              <a:t>yet a good while, and then took his leave of the brethren, and sailed thence into Syria, and with him Priscilla and Aquila; having shorn </a:t>
            </a:r>
            <a:r>
              <a:rPr lang="en-US" sz="4000" i="1" dirty="0">
                <a:solidFill>
                  <a:schemeClr val="bg1"/>
                </a:solidFill>
              </a:rPr>
              <a:t>his </a:t>
            </a:r>
            <a:r>
              <a:rPr lang="en-US" sz="4000" dirty="0">
                <a:solidFill>
                  <a:schemeClr val="bg1"/>
                </a:solidFill>
              </a:rPr>
              <a:t>head in Cenchrea: for he had a vow.</a:t>
            </a:r>
          </a:p>
          <a:p>
            <a:pPr marL="0" indent="0" algn="ctr">
              <a:buNone/>
            </a:pPr>
            <a:endParaRPr lang="en-US" sz="4000" dirty="0">
              <a:solidFill>
                <a:schemeClr val="bg1"/>
              </a:solidFill>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65</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265134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3095" y="526273"/>
            <a:ext cx="7802003" cy="3988578"/>
          </a:xfrm>
        </p:spPr>
        <p:txBody>
          <a:bodyPr>
            <a:normAutofit fontScale="77500" lnSpcReduction="20000"/>
          </a:bodyPr>
          <a:lstStyle/>
          <a:p>
            <a:pPr marL="0" indent="0" algn="ctr">
              <a:buNone/>
            </a:pPr>
            <a:r>
              <a:rPr lang="en-US" sz="4000" dirty="0">
                <a:solidFill>
                  <a:schemeClr val="bg1"/>
                </a:solidFill>
              </a:rPr>
              <a:t>The second, by four men; Paul was asked by James to pay their vow to show the people that Paul honored the Law.</a:t>
            </a:r>
          </a:p>
          <a:p>
            <a:pPr marL="0" indent="0" algn="ctr">
              <a:buNone/>
            </a:pPr>
            <a:r>
              <a:rPr lang="en-US" sz="4000" dirty="0">
                <a:solidFill>
                  <a:schemeClr val="bg1"/>
                </a:solidFill>
              </a:rPr>
              <a:t> </a:t>
            </a:r>
          </a:p>
          <a:p>
            <a:pPr marL="0" indent="0" algn="ctr">
              <a:buNone/>
            </a:pPr>
            <a:r>
              <a:rPr lang="en-US" sz="4000" baseline="30000" dirty="0">
                <a:solidFill>
                  <a:schemeClr val="bg1"/>
                </a:solidFill>
              </a:rPr>
              <a:t>Ac 21:18</a:t>
            </a:r>
            <a:r>
              <a:rPr lang="en-US" sz="4000" dirty="0">
                <a:solidFill>
                  <a:schemeClr val="bg1"/>
                </a:solidFill>
              </a:rPr>
              <a:t> And the </a:t>
            </a:r>
            <a:r>
              <a:rPr lang="en-US" sz="4000" i="1" dirty="0">
                <a:solidFill>
                  <a:schemeClr val="bg1"/>
                </a:solidFill>
              </a:rPr>
              <a:t>day </a:t>
            </a:r>
            <a:r>
              <a:rPr lang="en-US" sz="4000" dirty="0">
                <a:solidFill>
                  <a:schemeClr val="bg1"/>
                </a:solidFill>
              </a:rPr>
              <a:t>following Paul went in with us unto James; and all the elders were present. </a:t>
            </a:r>
          </a:p>
          <a:p>
            <a:pPr marL="0" indent="0" algn="ctr">
              <a:buNone/>
            </a:pPr>
            <a:r>
              <a:rPr lang="en-US" sz="4000" baseline="30000" dirty="0">
                <a:solidFill>
                  <a:schemeClr val="bg1"/>
                </a:solidFill>
              </a:rPr>
              <a:t>Ac 21:19</a:t>
            </a:r>
            <a:r>
              <a:rPr lang="en-US" sz="4000" dirty="0">
                <a:solidFill>
                  <a:schemeClr val="bg1"/>
                </a:solidFill>
              </a:rPr>
              <a:t> And when he had saluted them, he declared particularly what things God had wrought among the Gentiles by his ministry.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66</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4020420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82831" y="434177"/>
            <a:ext cx="7617807" cy="4080674"/>
          </a:xfrm>
        </p:spPr>
        <p:txBody>
          <a:bodyPr>
            <a:normAutofit fontScale="77500" lnSpcReduction="20000"/>
          </a:bodyPr>
          <a:lstStyle/>
          <a:p>
            <a:pPr marL="0" indent="0" algn="ctr">
              <a:buNone/>
            </a:pPr>
            <a:r>
              <a:rPr lang="en-US" sz="4000" baseline="30000" dirty="0">
                <a:solidFill>
                  <a:schemeClr val="bg1"/>
                </a:solidFill>
              </a:rPr>
              <a:t>Ac 21:20</a:t>
            </a:r>
            <a:r>
              <a:rPr lang="en-US" sz="4000" dirty="0">
                <a:solidFill>
                  <a:schemeClr val="bg1"/>
                </a:solidFill>
              </a:rPr>
              <a:t> And when they heard </a:t>
            </a:r>
            <a:r>
              <a:rPr lang="en-US" sz="4000" i="1" dirty="0">
                <a:solidFill>
                  <a:schemeClr val="bg1"/>
                </a:solidFill>
              </a:rPr>
              <a:t>it, </a:t>
            </a:r>
            <a:r>
              <a:rPr lang="en-US" sz="4000" dirty="0">
                <a:solidFill>
                  <a:schemeClr val="bg1"/>
                </a:solidFill>
              </a:rPr>
              <a:t>they glorified the Lord, and said unto him, Thou seest, brother, how many thousands of Jews there are which believe; and they are all zealous of the law: </a:t>
            </a:r>
          </a:p>
          <a:p>
            <a:pPr marL="0" indent="0" algn="ctr">
              <a:buNone/>
            </a:pPr>
            <a:r>
              <a:rPr lang="en-US" sz="4000" baseline="30000" dirty="0">
                <a:solidFill>
                  <a:schemeClr val="bg1"/>
                </a:solidFill>
              </a:rPr>
              <a:t>Ac 21:21</a:t>
            </a:r>
            <a:r>
              <a:rPr lang="en-US" sz="4000" dirty="0">
                <a:solidFill>
                  <a:schemeClr val="bg1"/>
                </a:solidFill>
              </a:rPr>
              <a:t> And they are informed of thee, that thou teachest all the Jews which are among the Gentiles to forsake Moses, saying that they ought not to circumcise </a:t>
            </a:r>
            <a:r>
              <a:rPr lang="en-US" sz="4000" i="1" dirty="0">
                <a:solidFill>
                  <a:schemeClr val="bg1"/>
                </a:solidFill>
              </a:rPr>
              <a:t>their </a:t>
            </a:r>
            <a:r>
              <a:rPr lang="en-US" sz="4000" dirty="0">
                <a:solidFill>
                  <a:schemeClr val="bg1"/>
                </a:solidFill>
              </a:rPr>
              <a:t>children, neither to walk after the customs.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67</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010765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marL="0" indent="0" algn="ctr">
              <a:buNone/>
            </a:pPr>
            <a:r>
              <a:rPr lang="en-US" sz="4000" baseline="30000" dirty="0">
                <a:solidFill>
                  <a:schemeClr val="bg1"/>
                </a:solidFill>
              </a:rPr>
              <a:t>Ac 21:22</a:t>
            </a:r>
            <a:r>
              <a:rPr lang="en-US" sz="4000" dirty="0">
                <a:solidFill>
                  <a:schemeClr val="bg1"/>
                </a:solidFill>
              </a:rPr>
              <a:t> What is it therefore? the multitude must needs come together: for they will hear that thou art come. </a:t>
            </a:r>
          </a:p>
          <a:p>
            <a:pPr marL="0" indent="0" algn="ctr">
              <a:buNone/>
            </a:pPr>
            <a:r>
              <a:rPr lang="en-US" sz="4000" baseline="30000" dirty="0">
                <a:solidFill>
                  <a:schemeClr val="bg1"/>
                </a:solidFill>
              </a:rPr>
              <a:t>Ac 21:23</a:t>
            </a:r>
            <a:r>
              <a:rPr lang="en-US" sz="4000" dirty="0">
                <a:solidFill>
                  <a:schemeClr val="bg1"/>
                </a:solidFill>
              </a:rPr>
              <a:t> Do therefore this that we say to thee: We have four men which have a vow on them; </a:t>
            </a:r>
          </a:p>
        </p:txBody>
      </p:sp>
      <p:sp>
        <p:nvSpPr>
          <p:cNvPr id="4" name="Slide Number Placeholder 3"/>
          <p:cNvSpPr>
            <a:spLocks noGrp="1"/>
          </p:cNvSpPr>
          <p:nvPr>
            <p:ph type="sldNum" sz="quarter" idx="12"/>
          </p:nvPr>
        </p:nvSpPr>
        <p:spPr/>
        <p:txBody>
          <a:bodyPr/>
          <a:lstStyle/>
          <a:p>
            <a:fld id="{ABE43780-39AE-FD47-8E4A-A7BCC7E08357}" type="slidenum">
              <a:rPr lang="en-US" smtClean="0"/>
              <a:pPr/>
              <a:t>68</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33896104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20000"/>
          </a:bodyPr>
          <a:lstStyle/>
          <a:p>
            <a:pPr marL="0" indent="0" algn="ctr">
              <a:buNone/>
            </a:pPr>
            <a:r>
              <a:rPr lang="en-US" sz="4000" baseline="30000" dirty="0">
                <a:solidFill>
                  <a:schemeClr val="bg1"/>
                </a:solidFill>
              </a:rPr>
              <a:t>Ac 21:24</a:t>
            </a:r>
            <a:r>
              <a:rPr lang="en-US" sz="4000" dirty="0">
                <a:solidFill>
                  <a:schemeClr val="bg1"/>
                </a:solidFill>
              </a:rPr>
              <a:t> Them take, and purify thyself with them, and be at charges with them, that they may shave </a:t>
            </a:r>
            <a:r>
              <a:rPr lang="en-US" sz="4000" i="1" dirty="0">
                <a:solidFill>
                  <a:schemeClr val="bg1"/>
                </a:solidFill>
              </a:rPr>
              <a:t>their </a:t>
            </a:r>
            <a:r>
              <a:rPr lang="en-US" sz="4000" dirty="0">
                <a:solidFill>
                  <a:schemeClr val="bg1"/>
                </a:solidFill>
              </a:rPr>
              <a:t>heads: and all may know that those things, whereof they were informed concerning thee, are nothing; but </a:t>
            </a:r>
            <a:r>
              <a:rPr lang="en-US" sz="4000" i="1" dirty="0">
                <a:solidFill>
                  <a:schemeClr val="bg1"/>
                </a:solidFill>
              </a:rPr>
              <a:t>that </a:t>
            </a:r>
            <a:r>
              <a:rPr lang="en-US" sz="4000" dirty="0">
                <a:solidFill>
                  <a:schemeClr val="bg1"/>
                </a:solidFill>
              </a:rPr>
              <a:t>thou thyself also walkest orderly, </a:t>
            </a:r>
            <a:r>
              <a:rPr lang="en-US" sz="4000" b="1" u="sng" dirty="0">
                <a:solidFill>
                  <a:schemeClr val="bg1"/>
                </a:solidFill>
              </a:rPr>
              <a:t>and keepest the law.</a:t>
            </a:r>
            <a:endParaRPr lang="en-US" sz="4000" dirty="0">
              <a:solidFill>
                <a:schemeClr val="bg1"/>
              </a:solidFill>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69</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294969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fontScale="92500" lnSpcReduction="10000"/>
          </a:bodyPr>
          <a:lstStyle/>
          <a:p>
            <a:pPr algn="ctr">
              <a:buNone/>
            </a:pPr>
            <a:r>
              <a:rPr lang="en-US" sz="4000" dirty="0">
                <a:solidFill>
                  <a:schemeClr val="bg1"/>
                </a:solidFill>
                <a:latin typeface="Helvetica" pitchFamily="34" charset="0"/>
                <a:cs typeface="Helvetica" pitchFamily="34" charset="0"/>
              </a:rPr>
              <a:t>3. A Discipleship Center</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(Matthew 28:19)</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4. An Equipping Network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(Ephesians 4:12)</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5. And a Worldwide Witness for </a:t>
            </a:r>
            <a:br>
              <a:rPr lang="en-US" sz="4000" dirty="0">
                <a:solidFill>
                  <a:schemeClr val="bg1"/>
                </a:solidFill>
                <a:latin typeface="Helvetica" pitchFamily="34" charset="0"/>
                <a:cs typeface="Helvetica" pitchFamily="34" charset="0"/>
              </a:rPr>
            </a:br>
            <a:r>
              <a:rPr lang="en-US" sz="4000" dirty="0">
                <a:solidFill>
                  <a:schemeClr val="bg1"/>
                </a:solidFill>
                <a:latin typeface="Helvetica" pitchFamily="34" charset="0"/>
                <a:cs typeface="Helvetica" pitchFamily="34" charset="0"/>
              </a:rPr>
              <a:t>Yeshua The Messiah </a:t>
            </a:r>
          </a:p>
          <a:p>
            <a:pPr algn="ctr">
              <a:buNone/>
            </a:pPr>
            <a:r>
              <a:rPr lang="en-US" sz="4000" dirty="0">
                <a:solidFill>
                  <a:schemeClr val="bg1"/>
                </a:solidFill>
                <a:latin typeface="Helvetica" pitchFamily="34" charset="0"/>
                <a:cs typeface="Helvetica" pitchFamily="34" charset="0"/>
              </a:rPr>
              <a:t>(Acts 1:8)</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585953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baseline="30000" dirty="0">
                <a:solidFill>
                  <a:schemeClr val="bg1"/>
                </a:solidFill>
              </a:rPr>
              <a:t>Lev 27:34</a:t>
            </a:r>
            <a:r>
              <a:rPr lang="en-US" sz="4000" dirty="0">
                <a:solidFill>
                  <a:schemeClr val="bg1"/>
                </a:solidFill>
              </a:rPr>
              <a:t> These </a:t>
            </a:r>
            <a:r>
              <a:rPr lang="en-US" sz="4000" i="1" dirty="0">
                <a:solidFill>
                  <a:schemeClr val="bg1"/>
                </a:solidFill>
              </a:rPr>
              <a:t>are </a:t>
            </a:r>
            <a:r>
              <a:rPr lang="en-US" sz="4000" dirty="0">
                <a:solidFill>
                  <a:schemeClr val="bg1"/>
                </a:solidFill>
              </a:rPr>
              <a:t>the commandments, which the LORD commanded Moses for the children of Israel in mount Sinai.</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ABE43780-39AE-FD47-8E4A-A7BCC7E08357}" type="slidenum">
              <a:rPr lang="en-US" smtClean="0"/>
              <a:pPr/>
              <a:t>70</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spTree>
    <p:extLst>
      <p:ext uri="{BB962C8B-B14F-4D97-AF65-F5344CB8AC3E}">
        <p14:creationId xmlns:p14="http://schemas.microsoft.com/office/powerpoint/2010/main" val="1120450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BE43780-39AE-FD47-8E4A-A7BCC7E08357}" type="slidenum">
              <a:rPr lang="en-US" smtClean="0"/>
              <a:pPr/>
              <a:t>71</a:t>
            </a:fld>
            <a:endParaRPr lang="en-US" dirty="0"/>
          </a:p>
        </p:txBody>
      </p:sp>
      <p:sp>
        <p:nvSpPr>
          <p:cNvPr id="5" name="Footer Placeholder 1"/>
          <p:cNvSpPr>
            <a:spLocks noGrp="1"/>
          </p:cNvSpPr>
          <p:nvPr>
            <p:ph type="ftr" sz="quarter" idx="11"/>
          </p:nvPr>
        </p:nvSpPr>
        <p:spPr>
          <a:xfrm>
            <a:off x="3124200" y="4767263"/>
            <a:ext cx="2895600" cy="273844"/>
          </a:xfrm>
        </p:spPr>
        <p:txBody>
          <a:bodyPr/>
          <a:lstStyle/>
          <a:p>
            <a:r>
              <a:rPr lang="en-US" dirty="0">
                <a:solidFill>
                  <a:schemeClr val="bg1"/>
                </a:solidFill>
              </a:rPr>
              <a:t>www.ArthurBaileyMinistries.com</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93" y="907822"/>
            <a:ext cx="9135580" cy="3619757"/>
          </a:xfrm>
        </p:spPr>
      </p:pic>
    </p:spTree>
    <p:extLst>
      <p:ext uri="{BB962C8B-B14F-4D97-AF65-F5344CB8AC3E}">
        <p14:creationId xmlns:p14="http://schemas.microsoft.com/office/powerpoint/2010/main" val="3902665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Your support is greatly appreciated and needed.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1405755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3169" y="989046"/>
            <a:ext cx="8999645" cy="3515486"/>
          </a:xfrm>
        </p:spPr>
      </p:pic>
    </p:spTree>
    <p:extLst>
      <p:ext uri="{BB962C8B-B14F-4D97-AF65-F5344CB8AC3E}">
        <p14:creationId xmlns:p14="http://schemas.microsoft.com/office/powerpoint/2010/main" val="25067735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Our Preferred </a:t>
            </a:r>
          </a:p>
          <a:p>
            <a:pPr algn="ctr">
              <a:buNone/>
            </a:pPr>
            <a:r>
              <a:rPr lang="en-US" sz="4000" dirty="0">
                <a:solidFill>
                  <a:schemeClr val="bg1"/>
                </a:solidFill>
                <a:latin typeface="Helvetica" pitchFamily="34" charset="0"/>
                <a:cs typeface="Helvetica" pitchFamily="34" charset="0"/>
              </a:rPr>
              <a:t>Donation Methods:</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510855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r>
              <a:rPr lang="en-US" sz="4000" dirty="0">
                <a:solidFill>
                  <a:schemeClr val="bg1"/>
                </a:solidFill>
                <a:latin typeface="Helvetica" pitchFamily="34" charset="0"/>
                <a:cs typeface="Helvetica" pitchFamily="34" charset="0"/>
              </a:rPr>
              <a:t>CashApp –</a:t>
            </a:r>
            <a:r>
              <a:rPr lang="en-US" sz="4000" dirty="0">
                <a:solidFill>
                  <a:schemeClr val="bg1"/>
                </a:solidFill>
              </a:rPr>
              <a:t> </a:t>
            </a:r>
            <a:r>
              <a:rPr lang="en-US" sz="4000" b="1" dirty="0">
                <a:solidFill>
                  <a:schemeClr val="bg1"/>
                </a:solidFill>
              </a:rPr>
              <a:t>$ABMHOI</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Venmo</a:t>
            </a:r>
            <a:r>
              <a:rPr lang="en-US" sz="4000" b="1" dirty="0">
                <a:solidFill>
                  <a:schemeClr val="bg1"/>
                </a:solidFill>
                <a:latin typeface="Helvetica" pitchFamily="34" charset="0"/>
                <a:cs typeface="Helvetica" pitchFamily="34" charset="0"/>
              </a:rPr>
              <a:t> – @Arthur-Bailey-10</a:t>
            </a:r>
          </a:p>
          <a:p>
            <a:pPr algn="ctr">
              <a:buNone/>
            </a:pPr>
            <a:endParaRPr lang="en-US" sz="4000" b="1" dirty="0">
              <a:solidFill>
                <a:schemeClr val="bg1"/>
              </a:solidFill>
            </a:endParaRPr>
          </a:p>
          <a:p>
            <a:pPr algn="ctr">
              <a:buNone/>
            </a:pPr>
            <a:r>
              <a:rPr lang="en-US" sz="4000" dirty="0">
                <a:solidFill>
                  <a:schemeClr val="bg1"/>
                </a:solidFill>
                <a:latin typeface="Helvetica" pitchFamily="34" charset="0"/>
                <a:cs typeface="Helvetica" pitchFamily="34" charset="0"/>
              </a:rPr>
              <a:t>Zelle</a:t>
            </a:r>
            <a:r>
              <a:rPr lang="en-US" sz="4000" b="1" dirty="0">
                <a:solidFill>
                  <a:schemeClr val="bg1"/>
                </a:solidFill>
                <a:latin typeface="Helvetica" pitchFamily="34" charset="0"/>
                <a:cs typeface="Helvetica" pitchFamily="34" charset="0"/>
              </a:rPr>
              <a:t> – apostlea@gmail.com</a:t>
            </a: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26663335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endParaRPr lang="en-US" sz="4000" dirty="0">
              <a:solidFill>
                <a:schemeClr val="bg1"/>
              </a:solidFill>
              <a:latin typeface="Helvetica" pitchFamily="34" charset="0"/>
              <a:cs typeface="Helvetica" pitchFamily="34" charset="0"/>
            </a:endParaRPr>
          </a:p>
          <a:p>
            <a:pPr marL="0" indent="0" algn="ctr">
              <a:buNone/>
            </a:pPr>
            <a:endParaRPr lang="en-US" sz="4000" dirty="0">
              <a:solidFill>
                <a:schemeClr val="bg1"/>
              </a:solidFill>
              <a:latin typeface="Helvetica" pitchFamily="34" charset="0"/>
              <a:cs typeface="Helvetica" pitchFamily="34" charset="0"/>
            </a:endParaRPr>
          </a:p>
          <a:p>
            <a:pPr marL="0" indent="0" algn="ctr">
              <a:buNone/>
            </a:pPr>
            <a:r>
              <a:rPr lang="en-US" sz="4000" dirty="0">
                <a:solidFill>
                  <a:schemeClr val="bg1"/>
                </a:solidFill>
                <a:latin typeface="Helvetica" pitchFamily="34" charset="0"/>
                <a:cs typeface="Helvetica" pitchFamily="34" charset="0"/>
              </a:rPr>
              <a:t>Question and Answer</a:t>
            </a:r>
          </a:p>
          <a:p>
            <a:pPr marL="0" indent="0" algn="ctr">
              <a:buNone/>
            </a:pPr>
            <a:r>
              <a:rPr lang="en-US" sz="4000" dirty="0">
                <a:solidFill>
                  <a:schemeClr val="bg1"/>
                </a:solidFill>
                <a:latin typeface="Helvetica" pitchFamily="34" charset="0"/>
                <a:cs typeface="Helvetica" pitchFamily="34" charset="0"/>
              </a:rPr>
              <a:t>Period</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891100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33827"/>
          <a:stretch/>
        </p:blipFill>
        <p:spPr>
          <a:xfrm>
            <a:off x="2183994" y="215900"/>
            <a:ext cx="4391812" cy="4438650"/>
          </a:xfrm>
          <a:prstGeom prst="rect">
            <a:avLst/>
          </a:prstGeom>
        </p:spPr>
      </p:pic>
    </p:spTree>
    <p:extLst>
      <p:ext uri="{BB962C8B-B14F-4D97-AF65-F5344CB8AC3E}">
        <p14:creationId xmlns:p14="http://schemas.microsoft.com/office/powerpoint/2010/main" val="4109685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marL="0" indent="0" algn="ctr">
              <a:buNone/>
            </a:pPr>
            <a:r>
              <a:rPr lang="en-US" sz="4000" dirty="0">
                <a:solidFill>
                  <a:schemeClr val="bg1"/>
                </a:solidFill>
              </a:rPr>
              <a:t>Mail in your support by check or money order.</a:t>
            </a:r>
          </a:p>
          <a:p>
            <a:pPr marL="0" indent="0" algn="ctr">
              <a:buNone/>
            </a:pPr>
            <a:r>
              <a:rPr lang="en-US" sz="4000" dirty="0">
                <a:solidFill>
                  <a:schemeClr val="bg1"/>
                </a:solidFill>
              </a:rPr>
              <a:t>Our Mailing Address:</a:t>
            </a:r>
          </a:p>
          <a:p>
            <a:pPr marL="0" indent="0" algn="ctr">
              <a:buNone/>
            </a:pPr>
            <a:r>
              <a:rPr lang="en-US" sz="4000" dirty="0">
                <a:solidFill>
                  <a:schemeClr val="bg1"/>
                </a:solidFill>
              </a:rPr>
              <a:t>P O Box 1182</a:t>
            </a:r>
          </a:p>
          <a:p>
            <a:pPr marL="0" indent="0" algn="ctr">
              <a:buNone/>
            </a:pPr>
            <a:r>
              <a:rPr lang="en-US" sz="4000" dirty="0">
                <a:solidFill>
                  <a:schemeClr val="bg1"/>
                </a:solidFill>
              </a:rPr>
              <a:t>Fort Mill, SC 29716</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3407937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lnSpcReduction="10000"/>
          </a:bodyPr>
          <a:lstStyle/>
          <a:p>
            <a:pPr marL="0" indent="0" algn="ctr">
              <a:buNone/>
            </a:pPr>
            <a:r>
              <a:rPr lang="en-US" sz="4000" dirty="0">
                <a:solidFill>
                  <a:schemeClr val="bg1"/>
                </a:solidFill>
                <a:latin typeface="Helvetica" pitchFamily="34" charset="0"/>
                <a:cs typeface="Helvetica" pitchFamily="34" charset="0"/>
              </a:rPr>
              <a:t>You can give by </a:t>
            </a:r>
          </a:p>
          <a:p>
            <a:pPr marL="0" indent="0" algn="ctr">
              <a:buNone/>
            </a:pPr>
            <a:r>
              <a:rPr lang="en-US" sz="4000" dirty="0">
                <a:solidFill>
                  <a:schemeClr val="bg1"/>
                </a:solidFill>
                <a:latin typeface="Helvetica" pitchFamily="34" charset="0"/>
                <a:cs typeface="Helvetica" pitchFamily="34" charset="0"/>
              </a:rPr>
              <a:t>Texting </a:t>
            </a:r>
          </a:p>
          <a:p>
            <a:pPr marL="0" indent="0" algn="ctr">
              <a:buNone/>
            </a:pPr>
            <a:r>
              <a:rPr lang="en-US" sz="4000" dirty="0">
                <a:solidFill>
                  <a:schemeClr val="bg1"/>
                </a:solidFill>
                <a:latin typeface="Helvetica" pitchFamily="34" charset="0"/>
                <a:cs typeface="Helvetica" pitchFamily="34" charset="0"/>
              </a:rPr>
              <a:t>Donate – Tithe - Offering</a:t>
            </a:r>
          </a:p>
          <a:p>
            <a:pPr marL="0" indent="0" algn="ctr">
              <a:buNone/>
            </a:pPr>
            <a:r>
              <a:rPr lang="en-US" sz="4000" dirty="0">
                <a:solidFill>
                  <a:schemeClr val="bg1"/>
                </a:solidFill>
                <a:latin typeface="Helvetica" pitchFamily="34" charset="0"/>
                <a:cs typeface="Helvetica" pitchFamily="34" charset="0"/>
              </a:rPr>
              <a:t>to</a:t>
            </a:r>
          </a:p>
          <a:p>
            <a:pPr marL="0" indent="0" algn="ctr">
              <a:buNone/>
            </a:pPr>
            <a:r>
              <a:rPr lang="en-US" sz="5400" dirty="0">
                <a:solidFill>
                  <a:schemeClr val="bg1"/>
                </a:solidFill>
              </a:rPr>
              <a:t>704-810-1579</a:t>
            </a:r>
          </a:p>
          <a:p>
            <a:pPr marL="0" indent="0"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spTree>
    <p:extLst>
      <p:ext uri="{BB962C8B-B14F-4D97-AF65-F5344CB8AC3E}">
        <p14:creationId xmlns:p14="http://schemas.microsoft.com/office/powerpoint/2010/main" val="153644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6750"/>
            <a:ext cx="9144000" cy="3810000"/>
          </a:xfrm>
          <a:prstGeom prst="rect">
            <a:avLst/>
          </a:prstGeom>
        </p:spPr>
      </p:pic>
    </p:spTree>
    <p:extLst>
      <p:ext uri="{BB962C8B-B14F-4D97-AF65-F5344CB8AC3E}">
        <p14:creationId xmlns:p14="http://schemas.microsoft.com/office/powerpoint/2010/main" val="19480135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 y="659644"/>
            <a:ext cx="9040582" cy="3350064"/>
          </a:xfrm>
          <a:prstGeom prst="rect">
            <a:avLst/>
          </a:prstGeom>
        </p:spPr>
      </p:pic>
    </p:spTree>
    <p:extLst>
      <p:ext uri="{BB962C8B-B14F-4D97-AF65-F5344CB8AC3E}">
        <p14:creationId xmlns:p14="http://schemas.microsoft.com/office/powerpoint/2010/main" val="42787993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77556"/>
            <a:ext cx="9147390" cy="3389643"/>
          </a:xfrm>
          <a:prstGeom prst="rect">
            <a:avLst/>
          </a:prstGeom>
        </p:spPr>
      </p:pic>
    </p:spTree>
    <p:extLst>
      <p:ext uri="{BB962C8B-B14F-4D97-AF65-F5344CB8AC3E}">
        <p14:creationId xmlns:p14="http://schemas.microsoft.com/office/powerpoint/2010/main" val="408805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20750" y="657225"/>
            <a:ext cx="7334250" cy="3857625"/>
          </a:xfrm>
        </p:spPr>
        <p:txBody>
          <a:bodyPr>
            <a:normAutofit/>
          </a:bodyPr>
          <a:lstStyle/>
          <a:p>
            <a:pPr algn="ctr">
              <a:buNone/>
            </a:pPr>
            <a:endParaRPr lang="en-US" sz="4000" dirty="0">
              <a:solidFill>
                <a:schemeClr val="bg1"/>
              </a:solidFill>
              <a:latin typeface="Helvetica" pitchFamily="34" charset="0"/>
              <a:cs typeface="Helvetica" pitchFamily="34" charset="0"/>
            </a:endParaRPr>
          </a:p>
          <a:p>
            <a:pPr algn="ctr">
              <a:buNone/>
            </a:pPr>
            <a:endParaRPr lang="en-US" sz="4000" dirty="0">
              <a:solidFill>
                <a:schemeClr val="bg1"/>
              </a:solidFill>
              <a:latin typeface="Helvetica" pitchFamily="34" charset="0"/>
              <a:cs typeface="Helvetica" pitchFamily="34" charset="0"/>
            </a:endParaRPr>
          </a:p>
          <a:p>
            <a:pPr algn="ctr">
              <a:buNone/>
            </a:pPr>
            <a:r>
              <a:rPr lang="en-US" sz="4000" dirty="0">
                <a:solidFill>
                  <a:schemeClr val="bg1"/>
                </a:solidFill>
                <a:latin typeface="Helvetica" pitchFamily="34" charset="0"/>
                <a:cs typeface="Helvetica" pitchFamily="34" charset="0"/>
              </a:rPr>
              <a:t>Prayer</a:t>
            </a:r>
          </a:p>
          <a:p>
            <a:pPr algn="ctr">
              <a:buNone/>
            </a:pPr>
            <a:endParaRPr lang="en-US" sz="4000" dirty="0">
              <a:solidFill>
                <a:schemeClr val="bg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E43780-39AE-FD47-8E4A-A7BCC7E0835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1"/>
          <p:cNvSpPr>
            <a:spLocks noGrp="1"/>
          </p:cNvSpPr>
          <p:nvPr>
            <p:ph type="ftr" sz="quarter" idx="11"/>
          </p:nvPr>
        </p:nvSpPr>
        <p:spPr>
          <a:xfrm>
            <a:off x="3124200" y="4767263"/>
            <a:ext cx="2895600" cy="273844"/>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www.ArthurBaileyMinistries.com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 y="252311"/>
            <a:ext cx="1428750" cy="1428750"/>
          </a:xfrm>
          <a:prstGeom prst="rect">
            <a:avLst/>
          </a:prstGeom>
        </p:spPr>
      </p:pic>
    </p:spTree>
    <p:extLst>
      <p:ext uri="{BB962C8B-B14F-4D97-AF65-F5344CB8AC3E}">
        <p14:creationId xmlns:p14="http://schemas.microsoft.com/office/powerpoint/2010/main" val="944548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447358</TotalTime>
  <Words>4158</Words>
  <Application>Microsoft Office PowerPoint</Application>
  <PresentationFormat>On-screen Show (16:9)</PresentationFormat>
  <Paragraphs>470</Paragraphs>
  <Slides>81</Slides>
  <Notes>81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Abundant Life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Bailey</dc:creator>
  <cp:lastModifiedBy>Sharon Campbell</cp:lastModifiedBy>
  <cp:revision>3202</cp:revision>
  <dcterms:created xsi:type="dcterms:W3CDTF">2015-08-01T01:54:59Z</dcterms:created>
  <dcterms:modified xsi:type="dcterms:W3CDTF">2023-01-20T02:07:38Z</dcterms:modified>
</cp:coreProperties>
</file>