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7" r:id="rId20"/>
    <p:sldId id="11424" r:id="rId21"/>
    <p:sldId id="10459" r:id="rId22"/>
    <p:sldId id="10456" r:id="rId23"/>
    <p:sldId id="10458" r:id="rId24"/>
    <p:sldId id="10460" r:id="rId25"/>
    <p:sldId id="10461" r:id="rId26"/>
    <p:sldId id="10462" r:id="rId27"/>
    <p:sldId id="10463" r:id="rId28"/>
    <p:sldId id="10464" r:id="rId29"/>
    <p:sldId id="10465" r:id="rId30"/>
    <p:sldId id="10466" r:id="rId31"/>
    <p:sldId id="11426" r:id="rId32"/>
    <p:sldId id="11427" r:id="rId33"/>
    <p:sldId id="11425" r:id="rId34"/>
    <p:sldId id="11428" r:id="rId35"/>
    <p:sldId id="11429" r:id="rId36"/>
    <p:sldId id="11430" r:id="rId37"/>
    <p:sldId id="11431" r:id="rId38"/>
    <p:sldId id="11432" r:id="rId39"/>
    <p:sldId id="11433" r:id="rId40"/>
    <p:sldId id="11434" r:id="rId41"/>
    <p:sldId id="11435" r:id="rId42"/>
    <p:sldId id="11436" r:id="rId43"/>
    <p:sldId id="11437" r:id="rId44"/>
    <p:sldId id="11438" r:id="rId45"/>
    <p:sldId id="11440" r:id="rId46"/>
    <p:sldId id="11439" r:id="rId47"/>
    <p:sldId id="11441" r:id="rId48"/>
    <p:sldId id="11442" r:id="rId49"/>
    <p:sldId id="11443" r:id="rId50"/>
    <p:sldId id="11444" r:id="rId51"/>
    <p:sldId id="11445" r:id="rId52"/>
    <p:sldId id="11446" r:id="rId53"/>
    <p:sldId id="11447" r:id="rId54"/>
    <p:sldId id="11448" r:id="rId55"/>
    <p:sldId id="11449" r:id="rId56"/>
    <p:sldId id="11450" r:id="rId57"/>
    <p:sldId id="11451" r:id="rId58"/>
    <p:sldId id="11452" r:id="rId59"/>
    <p:sldId id="11453" r:id="rId60"/>
    <p:sldId id="11454" r:id="rId61"/>
    <p:sldId id="11455" r:id="rId62"/>
    <p:sldId id="11456" r:id="rId63"/>
    <p:sldId id="11457" r:id="rId64"/>
    <p:sldId id="11458" r:id="rId65"/>
    <p:sldId id="11459" r:id="rId66"/>
    <p:sldId id="11460" r:id="rId67"/>
    <p:sldId id="10467" r:id="rId68"/>
    <p:sldId id="10468" r:id="rId69"/>
    <p:sldId id="11059" r:id="rId70"/>
    <p:sldId id="10183" r:id="rId71"/>
    <p:sldId id="11418" r:id="rId72"/>
    <p:sldId id="11419" r:id="rId73"/>
    <p:sldId id="11420" r:id="rId74"/>
    <p:sldId id="11421" r:id="rId75"/>
    <p:sldId id="11422" r:id="rId76"/>
    <p:sldId id="11423" r:id="rId77"/>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E5A44-465D-461A-9A8B-66CFDED53DAB}" v="30" dt="2023-03-26T02:11:38.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865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41BE5A44-465D-461A-9A8B-66CFDED53DAB}"/>
    <pc:docChg chg="custSel modSld">
      <pc:chgData name="Sharon Campbell" userId="73008391-b390-4ad0-a960-0cc8fbf2fec9" providerId="ADAL" clId="{41BE5A44-465D-461A-9A8B-66CFDED53DAB}" dt="2023-03-26T02:10:30.042" v="146" actId="20577"/>
      <pc:docMkLst>
        <pc:docMk/>
      </pc:docMkLst>
      <pc:sldChg chg="modSp mod">
        <pc:chgData name="Sharon Campbell" userId="73008391-b390-4ad0-a960-0cc8fbf2fec9" providerId="ADAL" clId="{41BE5A44-465D-461A-9A8B-66CFDED53DAB}" dt="2023-03-26T01:46:44.725" v="8" actId="20577"/>
        <pc:sldMkLst>
          <pc:docMk/>
          <pc:sldMk cId="4115748879" sldId="10450"/>
        </pc:sldMkLst>
        <pc:spChg chg="mod">
          <ac:chgData name="Sharon Campbell" userId="73008391-b390-4ad0-a960-0cc8fbf2fec9" providerId="ADAL" clId="{41BE5A44-465D-461A-9A8B-66CFDED53DAB}" dt="2023-03-26T01:46:44.725" v="8" actId="20577"/>
          <ac:spMkLst>
            <pc:docMk/>
            <pc:sldMk cId="4115748879" sldId="10450"/>
            <ac:spMk id="3" creationId="{00000000-0000-0000-0000-000000000000}"/>
          </ac:spMkLst>
        </pc:spChg>
      </pc:sldChg>
      <pc:sldChg chg="modSp mod">
        <pc:chgData name="Sharon Campbell" userId="73008391-b390-4ad0-a960-0cc8fbf2fec9" providerId="ADAL" clId="{41BE5A44-465D-461A-9A8B-66CFDED53DAB}" dt="2023-03-26T01:47:44.913" v="16" actId="20577"/>
        <pc:sldMkLst>
          <pc:docMk/>
          <pc:sldMk cId="3336600823" sldId="10453"/>
        </pc:sldMkLst>
        <pc:spChg chg="mod">
          <ac:chgData name="Sharon Campbell" userId="73008391-b390-4ad0-a960-0cc8fbf2fec9" providerId="ADAL" clId="{41BE5A44-465D-461A-9A8B-66CFDED53DAB}" dt="2023-03-26T01:47:44.913" v="16" actId="20577"/>
          <ac:spMkLst>
            <pc:docMk/>
            <pc:sldMk cId="3336600823" sldId="10453"/>
            <ac:spMk id="3" creationId="{00000000-0000-0000-0000-000000000000}"/>
          </ac:spMkLst>
        </pc:spChg>
      </pc:sldChg>
      <pc:sldChg chg="modSp mod">
        <pc:chgData name="Sharon Campbell" userId="73008391-b390-4ad0-a960-0cc8fbf2fec9" providerId="ADAL" clId="{41BE5A44-465D-461A-9A8B-66CFDED53DAB}" dt="2023-03-26T02:03:31.294" v="138" actId="20577"/>
        <pc:sldMkLst>
          <pc:docMk/>
          <pc:sldMk cId="3288503766" sldId="10454"/>
        </pc:sldMkLst>
        <pc:spChg chg="mod">
          <ac:chgData name="Sharon Campbell" userId="73008391-b390-4ad0-a960-0cc8fbf2fec9" providerId="ADAL" clId="{41BE5A44-465D-461A-9A8B-66CFDED53DAB}" dt="2023-03-26T02:03:31.294" v="138" actId="20577"/>
          <ac:spMkLst>
            <pc:docMk/>
            <pc:sldMk cId="3288503766" sldId="10454"/>
            <ac:spMk id="3" creationId="{00000000-0000-0000-0000-000000000000}"/>
          </ac:spMkLst>
        </pc:spChg>
      </pc:sldChg>
      <pc:sldChg chg="modSp mod">
        <pc:chgData name="Sharon Campbell" userId="73008391-b390-4ad0-a960-0cc8fbf2fec9" providerId="ADAL" clId="{41BE5A44-465D-461A-9A8B-66CFDED53DAB}" dt="2023-03-26T01:49:12.541" v="18"/>
        <pc:sldMkLst>
          <pc:docMk/>
          <pc:sldMk cId="2084789625" sldId="10456"/>
        </pc:sldMkLst>
        <pc:spChg chg="mod">
          <ac:chgData name="Sharon Campbell" userId="73008391-b390-4ad0-a960-0cc8fbf2fec9" providerId="ADAL" clId="{41BE5A44-465D-461A-9A8B-66CFDED53DAB}" dt="2023-03-26T01:49:12.541" v="18"/>
          <ac:spMkLst>
            <pc:docMk/>
            <pc:sldMk cId="2084789625" sldId="10456"/>
            <ac:spMk id="3" creationId="{00000000-0000-0000-0000-000000000000}"/>
          </ac:spMkLst>
        </pc:spChg>
      </pc:sldChg>
      <pc:sldChg chg="modSp mod">
        <pc:chgData name="Sharon Campbell" userId="73008391-b390-4ad0-a960-0cc8fbf2fec9" providerId="ADAL" clId="{41BE5A44-465D-461A-9A8B-66CFDED53DAB}" dt="2023-03-26T01:50:14.926" v="36" actId="20577"/>
        <pc:sldMkLst>
          <pc:docMk/>
          <pc:sldMk cId="3084875497" sldId="10460"/>
        </pc:sldMkLst>
        <pc:spChg chg="mod">
          <ac:chgData name="Sharon Campbell" userId="73008391-b390-4ad0-a960-0cc8fbf2fec9" providerId="ADAL" clId="{41BE5A44-465D-461A-9A8B-66CFDED53DAB}" dt="2023-03-26T01:50:14.926" v="36" actId="20577"/>
          <ac:spMkLst>
            <pc:docMk/>
            <pc:sldMk cId="3084875497" sldId="10460"/>
            <ac:spMk id="3" creationId="{00000000-0000-0000-0000-000000000000}"/>
          </ac:spMkLst>
        </pc:spChg>
      </pc:sldChg>
      <pc:sldChg chg="modSp mod">
        <pc:chgData name="Sharon Campbell" userId="73008391-b390-4ad0-a960-0cc8fbf2fec9" providerId="ADAL" clId="{41BE5A44-465D-461A-9A8B-66CFDED53DAB}" dt="2023-03-26T01:50:35.301" v="37" actId="20577"/>
        <pc:sldMkLst>
          <pc:docMk/>
          <pc:sldMk cId="38080864" sldId="10461"/>
        </pc:sldMkLst>
        <pc:spChg chg="mod">
          <ac:chgData name="Sharon Campbell" userId="73008391-b390-4ad0-a960-0cc8fbf2fec9" providerId="ADAL" clId="{41BE5A44-465D-461A-9A8B-66CFDED53DAB}" dt="2023-03-26T01:50:35.301" v="37" actId="20577"/>
          <ac:spMkLst>
            <pc:docMk/>
            <pc:sldMk cId="38080864" sldId="10461"/>
            <ac:spMk id="3" creationId="{00000000-0000-0000-0000-000000000000}"/>
          </ac:spMkLst>
        </pc:spChg>
      </pc:sldChg>
      <pc:sldChg chg="modSp mod">
        <pc:chgData name="Sharon Campbell" userId="73008391-b390-4ad0-a960-0cc8fbf2fec9" providerId="ADAL" clId="{41BE5A44-465D-461A-9A8B-66CFDED53DAB}" dt="2023-03-26T01:52:04.355" v="65" actId="20577"/>
        <pc:sldMkLst>
          <pc:docMk/>
          <pc:sldMk cId="2744344219" sldId="11426"/>
        </pc:sldMkLst>
        <pc:spChg chg="mod">
          <ac:chgData name="Sharon Campbell" userId="73008391-b390-4ad0-a960-0cc8fbf2fec9" providerId="ADAL" clId="{41BE5A44-465D-461A-9A8B-66CFDED53DAB}" dt="2023-03-26T01:52:04.355" v="65" actId="20577"/>
          <ac:spMkLst>
            <pc:docMk/>
            <pc:sldMk cId="2744344219" sldId="11426"/>
            <ac:spMk id="3" creationId="{00000000-0000-0000-0000-000000000000}"/>
          </ac:spMkLst>
        </pc:spChg>
      </pc:sldChg>
      <pc:sldChg chg="modSp mod">
        <pc:chgData name="Sharon Campbell" userId="73008391-b390-4ad0-a960-0cc8fbf2fec9" providerId="ADAL" clId="{41BE5A44-465D-461A-9A8B-66CFDED53DAB}" dt="2023-03-26T01:53:25.924" v="78" actId="20577"/>
        <pc:sldMkLst>
          <pc:docMk/>
          <pc:sldMk cId="307919480" sldId="11428"/>
        </pc:sldMkLst>
        <pc:spChg chg="mod">
          <ac:chgData name="Sharon Campbell" userId="73008391-b390-4ad0-a960-0cc8fbf2fec9" providerId="ADAL" clId="{41BE5A44-465D-461A-9A8B-66CFDED53DAB}" dt="2023-03-26T01:53:25.924" v="78" actId="20577"/>
          <ac:spMkLst>
            <pc:docMk/>
            <pc:sldMk cId="307919480" sldId="11428"/>
            <ac:spMk id="3" creationId="{00000000-0000-0000-0000-000000000000}"/>
          </ac:spMkLst>
        </pc:spChg>
      </pc:sldChg>
      <pc:sldChg chg="modSp mod">
        <pc:chgData name="Sharon Campbell" userId="73008391-b390-4ad0-a960-0cc8fbf2fec9" providerId="ADAL" clId="{41BE5A44-465D-461A-9A8B-66CFDED53DAB}" dt="2023-03-26T01:53:46.648" v="79" actId="20577"/>
        <pc:sldMkLst>
          <pc:docMk/>
          <pc:sldMk cId="2006083830" sldId="11434"/>
        </pc:sldMkLst>
        <pc:spChg chg="mod">
          <ac:chgData name="Sharon Campbell" userId="73008391-b390-4ad0-a960-0cc8fbf2fec9" providerId="ADAL" clId="{41BE5A44-465D-461A-9A8B-66CFDED53DAB}" dt="2023-03-26T01:53:46.648" v="79" actId="20577"/>
          <ac:spMkLst>
            <pc:docMk/>
            <pc:sldMk cId="2006083830" sldId="11434"/>
            <ac:spMk id="3" creationId="{00000000-0000-0000-0000-000000000000}"/>
          </ac:spMkLst>
        </pc:spChg>
      </pc:sldChg>
      <pc:sldChg chg="modSp mod">
        <pc:chgData name="Sharon Campbell" userId="73008391-b390-4ad0-a960-0cc8fbf2fec9" providerId="ADAL" clId="{41BE5A44-465D-461A-9A8B-66CFDED53DAB}" dt="2023-03-26T01:55:05.809" v="86" actId="20577"/>
        <pc:sldMkLst>
          <pc:docMk/>
          <pc:sldMk cId="107547179" sldId="11437"/>
        </pc:sldMkLst>
        <pc:spChg chg="mod">
          <ac:chgData name="Sharon Campbell" userId="73008391-b390-4ad0-a960-0cc8fbf2fec9" providerId="ADAL" clId="{41BE5A44-465D-461A-9A8B-66CFDED53DAB}" dt="2023-03-26T01:55:05.809" v="86" actId="20577"/>
          <ac:spMkLst>
            <pc:docMk/>
            <pc:sldMk cId="107547179" sldId="11437"/>
            <ac:spMk id="3" creationId="{00000000-0000-0000-0000-000000000000}"/>
          </ac:spMkLst>
        </pc:spChg>
      </pc:sldChg>
      <pc:sldChg chg="modSp">
        <pc:chgData name="Sharon Campbell" userId="73008391-b390-4ad0-a960-0cc8fbf2fec9" providerId="ADAL" clId="{41BE5A44-465D-461A-9A8B-66CFDED53DAB}" dt="2023-03-26T01:55:19.270" v="87"/>
        <pc:sldMkLst>
          <pc:docMk/>
          <pc:sldMk cId="2292522723" sldId="11438"/>
        </pc:sldMkLst>
        <pc:spChg chg="mod">
          <ac:chgData name="Sharon Campbell" userId="73008391-b390-4ad0-a960-0cc8fbf2fec9" providerId="ADAL" clId="{41BE5A44-465D-461A-9A8B-66CFDED53DAB}" dt="2023-03-26T01:55:19.270" v="87"/>
          <ac:spMkLst>
            <pc:docMk/>
            <pc:sldMk cId="2292522723" sldId="11438"/>
            <ac:spMk id="3" creationId="{00000000-0000-0000-0000-000000000000}"/>
          </ac:spMkLst>
        </pc:spChg>
      </pc:sldChg>
      <pc:sldChg chg="modSp mod">
        <pc:chgData name="Sharon Campbell" userId="73008391-b390-4ad0-a960-0cc8fbf2fec9" providerId="ADAL" clId="{41BE5A44-465D-461A-9A8B-66CFDED53DAB}" dt="2023-03-26T01:55:34.149" v="89" actId="27636"/>
        <pc:sldMkLst>
          <pc:docMk/>
          <pc:sldMk cId="594875783" sldId="11442"/>
        </pc:sldMkLst>
        <pc:spChg chg="mod">
          <ac:chgData name="Sharon Campbell" userId="73008391-b390-4ad0-a960-0cc8fbf2fec9" providerId="ADAL" clId="{41BE5A44-465D-461A-9A8B-66CFDED53DAB}" dt="2023-03-26T01:55:34.149" v="89" actId="27636"/>
          <ac:spMkLst>
            <pc:docMk/>
            <pc:sldMk cId="594875783" sldId="11442"/>
            <ac:spMk id="3" creationId="{00000000-0000-0000-0000-000000000000}"/>
          </ac:spMkLst>
        </pc:spChg>
      </pc:sldChg>
      <pc:sldChg chg="modSp mod">
        <pc:chgData name="Sharon Campbell" userId="73008391-b390-4ad0-a960-0cc8fbf2fec9" providerId="ADAL" clId="{41BE5A44-465D-461A-9A8B-66CFDED53DAB}" dt="2023-03-26T01:55:51.570" v="90" actId="20577"/>
        <pc:sldMkLst>
          <pc:docMk/>
          <pc:sldMk cId="1999116742" sldId="11444"/>
        </pc:sldMkLst>
        <pc:spChg chg="mod">
          <ac:chgData name="Sharon Campbell" userId="73008391-b390-4ad0-a960-0cc8fbf2fec9" providerId="ADAL" clId="{41BE5A44-465D-461A-9A8B-66CFDED53DAB}" dt="2023-03-26T01:55:51.570" v="90" actId="20577"/>
          <ac:spMkLst>
            <pc:docMk/>
            <pc:sldMk cId="1999116742" sldId="11444"/>
            <ac:spMk id="3" creationId="{00000000-0000-0000-0000-000000000000}"/>
          </ac:spMkLst>
        </pc:spChg>
      </pc:sldChg>
      <pc:sldChg chg="modSp mod">
        <pc:chgData name="Sharon Campbell" userId="73008391-b390-4ad0-a960-0cc8fbf2fec9" providerId="ADAL" clId="{41BE5A44-465D-461A-9A8B-66CFDED53DAB}" dt="2023-03-26T01:56:57.763" v="102" actId="27636"/>
        <pc:sldMkLst>
          <pc:docMk/>
          <pc:sldMk cId="4285156001" sldId="11445"/>
        </pc:sldMkLst>
        <pc:spChg chg="mod">
          <ac:chgData name="Sharon Campbell" userId="73008391-b390-4ad0-a960-0cc8fbf2fec9" providerId="ADAL" clId="{41BE5A44-465D-461A-9A8B-66CFDED53DAB}" dt="2023-03-26T01:56:57.763" v="102" actId="27636"/>
          <ac:spMkLst>
            <pc:docMk/>
            <pc:sldMk cId="4285156001" sldId="11445"/>
            <ac:spMk id="3" creationId="{00000000-0000-0000-0000-000000000000}"/>
          </ac:spMkLst>
        </pc:spChg>
      </pc:sldChg>
      <pc:sldChg chg="modSp mod">
        <pc:chgData name="Sharon Campbell" userId="73008391-b390-4ad0-a960-0cc8fbf2fec9" providerId="ADAL" clId="{41BE5A44-465D-461A-9A8B-66CFDED53DAB}" dt="2023-03-26T02:09:13.260" v="143" actId="20577"/>
        <pc:sldMkLst>
          <pc:docMk/>
          <pc:sldMk cId="152666969" sldId="11447"/>
        </pc:sldMkLst>
        <pc:spChg chg="mod">
          <ac:chgData name="Sharon Campbell" userId="73008391-b390-4ad0-a960-0cc8fbf2fec9" providerId="ADAL" clId="{41BE5A44-465D-461A-9A8B-66CFDED53DAB}" dt="2023-03-26T02:09:13.260" v="143" actId="20577"/>
          <ac:spMkLst>
            <pc:docMk/>
            <pc:sldMk cId="152666969" sldId="11447"/>
            <ac:spMk id="3" creationId="{00000000-0000-0000-0000-000000000000}"/>
          </ac:spMkLst>
        </pc:spChg>
      </pc:sldChg>
      <pc:sldChg chg="modSp mod">
        <pc:chgData name="Sharon Campbell" userId="73008391-b390-4ad0-a960-0cc8fbf2fec9" providerId="ADAL" clId="{41BE5A44-465D-461A-9A8B-66CFDED53DAB}" dt="2023-03-26T02:10:30.042" v="146" actId="20577"/>
        <pc:sldMkLst>
          <pc:docMk/>
          <pc:sldMk cId="2200410277" sldId="11454"/>
        </pc:sldMkLst>
        <pc:spChg chg="mod">
          <ac:chgData name="Sharon Campbell" userId="73008391-b390-4ad0-a960-0cc8fbf2fec9" providerId="ADAL" clId="{41BE5A44-465D-461A-9A8B-66CFDED53DAB}" dt="2023-03-26T02:10:30.042" v="146" actId="20577"/>
          <ac:spMkLst>
            <pc:docMk/>
            <pc:sldMk cId="2200410277" sldId="11454"/>
            <ac:spMk id="3" creationId="{00000000-0000-0000-0000-000000000000}"/>
          </ac:spMkLst>
        </pc:spChg>
      </pc:sldChg>
      <pc:sldChg chg="modSp mod">
        <pc:chgData name="Sharon Campbell" userId="73008391-b390-4ad0-a960-0cc8fbf2fec9" providerId="ADAL" clId="{41BE5A44-465D-461A-9A8B-66CFDED53DAB}" dt="2023-03-26T02:00:20.772" v="133" actId="20577"/>
        <pc:sldMkLst>
          <pc:docMk/>
          <pc:sldMk cId="1757208281" sldId="11458"/>
        </pc:sldMkLst>
        <pc:spChg chg="mod">
          <ac:chgData name="Sharon Campbell" userId="73008391-b390-4ad0-a960-0cc8fbf2fec9" providerId="ADAL" clId="{41BE5A44-465D-461A-9A8B-66CFDED53DAB}" dt="2023-03-26T02:00:20.772" v="133" actId="20577"/>
          <ac:spMkLst>
            <pc:docMk/>
            <pc:sldMk cId="1757208281" sldId="11458"/>
            <ac:spMk id="3" creationId="{00000000-0000-0000-0000-000000000000}"/>
          </ac:spMkLst>
        </pc:spChg>
      </pc:sldChg>
      <pc:sldChg chg="modSp mod">
        <pc:chgData name="Sharon Campbell" userId="73008391-b390-4ad0-a960-0cc8fbf2fec9" providerId="ADAL" clId="{41BE5A44-465D-461A-9A8B-66CFDED53DAB}" dt="2023-03-26T02:01:18.600" v="134" actId="20577"/>
        <pc:sldMkLst>
          <pc:docMk/>
          <pc:sldMk cId="2265134478" sldId="11460"/>
        </pc:sldMkLst>
        <pc:spChg chg="mod">
          <ac:chgData name="Sharon Campbell" userId="73008391-b390-4ad0-a960-0cc8fbf2fec9" providerId="ADAL" clId="{41BE5A44-465D-461A-9A8B-66CFDED53DAB}" dt="2023-03-26T02:01:18.600" v="134" actId="20577"/>
          <ac:spMkLst>
            <pc:docMk/>
            <pc:sldMk cId="2265134478" sldId="1146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3/25/2023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3/25/2023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3/25/2023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3/25/2023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3/25/2023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3/25/2023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3/25/2023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3/25/2023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3/25/2023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3/25/2023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3/25/2023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3/25/2023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3/25/2023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Luke 23:1-25</a:t>
            </a:r>
          </a:p>
          <a:p>
            <a:pPr algn="ctr">
              <a:buNone/>
            </a:pPr>
            <a:r>
              <a:rPr lang="en-US" sz="4000" b="1" dirty="0">
                <a:solidFill>
                  <a:schemeClr val="bg1"/>
                </a:solidFill>
              </a:rPr>
              <a:t>Gentiles, Jews and Prophecy</a:t>
            </a:r>
            <a:endParaRPr lang="en-US" sz="4000" dirty="0">
              <a:solidFill>
                <a:schemeClr val="bg1"/>
              </a:solidFill>
            </a:endParaRP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YeHoVaH prophetically instructed Yeshua on every aspect of His Ministry’s mission, from the selecting of His Disciples, the details of His death and resurrection, to His ultimate reign. Yeshua shared with His Disciples that which YeHoVaH gave Him to share and prophesied certain aspects of what He was shown.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In this teaching, Yeshua’s prophecy of His treatment by the Jews and Gentiles, prophesied to His Disciples earlier, unfolds just as He had predicted.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Lk 23:1</a:t>
            </a:r>
            <a:r>
              <a:rPr lang="en-US" sz="4000" dirty="0">
                <a:solidFill>
                  <a:schemeClr val="bg1"/>
                </a:solidFill>
              </a:rPr>
              <a:t> And the whole multitude of them arose, and led him unto Pilate. </a:t>
            </a:r>
          </a:p>
          <a:p>
            <a:pPr marL="0" indent="0" algn="ctr">
              <a:buNone/>
            </a:pPr>
            <a:r>
              <a:rPr lang="en-US" sz="4000" dirty="0">
                <a:solidFill>
                  <a:schemeClr val="bg1"/>
                </a:solidFill>
              </a:rPr>
              <a:t> </a:t>
            </a:r>
          </a:p>
          <a:p>
            <a:pPr marL="0" indent="0" algn="ctr">
              <a:buNone/>
            </a:pPr>
            <a:r>
              <a:rPr lang="en-US" sz="4000" dirty="0">
                <a:solidFill>
                  <a:schemeClr val="bg1"/>
                </a:solidFill>
              </a:rPr>
              <a:t>In the previous Chapter, the Chief Priests, the officers of the Temple Guard, and the elders accused</a:t>
            </a:r>
          </a:p>
          <a:p>
            <a:pPr marL="0" indent="0" algn="ctr">
              <a:buNone/>
            </a:pPr>
            <a:r>
              <a:rPr lang="en-US" sz="4000" dirty="0">
                <a:solidFill>
                  <a:schemeClr val="bg1"/>
                </a:solidFill>
              </a:rPr>
              <a:t>Yeshua of blasphemy.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Lk 22:70</a:t>
            </a:r>
            <a:r>
              <a:rPr lang="en-US" sz="4000" dirty="0">
                <a:solidFill>
                  <a:schemeClr val="bg1"/>
                </a:solidFill>
              </a:rPr>
              <a:t> Then said they all, Art thou then the Son of God? And he said unto them, Ye say that I am. </a:t>
            </a:r>
          </a:p>
          <a:p>
            <a:pPr marL="0" indent="0" algn="ctr">
              <a:buNone/>
            </a:pPr>
            <a:r>
              <a:rPr lang="en-US" sz="4000" baseline="30000" dirty="0">
                <a:solidFill>
                  <a:schemeClr val="bg1"/>
                </a:solidFill>
              </a:rPr>
              <a:t>Lk 22:71</a:t>
            </a:r>
            <a:r>
              <a:rPr lang="en-US" sz="4000" dirty="0">
                <a:solidFill>
                  <a:schemeClr val="bg1"/>
                </a:solidFill>
              </a:rPr>
              <a:t> And they said, What need we any further witness? for we ourselves have heard of his own mouth.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Lk 23:2</a:t>
            </a:r>
            <a:r>
              <a:rPr lang="en-US" sz="4000" dirty="0">
                <a:solidFill>
                  <a:schemeClr val="bg1"/>
                </a:solidFill>
              </a:rPr>
              <a:t> And they began to accuse him, saying, We found this </a:t>
            </a:r>
            <a:r>
              <a:rPr lang="en-US" sz="4000" i="1" dirty="0">
                <a:solidFill>
                  <a:schemeClr val="bg1"/>
                </a:solidFill>
              </a:rPr>
              <a:t>fellow </a:t>
            </a:r>
            <a:r>
              <a:rPr lang="en-US" sz="4000" dirty="0">
                <a:solidFill>
                  <a:schemeClr val="bg1"/>
                </a:solidFill>
              </a:rPr>
              <a:t>perverting the nation, and forbidding to give tribute to Caesar, saying that he himself is Messiah a King.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They made two accusations against Yeshua to Pilate. The first was an affront to the Jews.</a:t>
            </a:r>
          </a:p>
          <a:p>
            <a:pPr marL="0" indent="0" algn="ctr">
              <a:buNone/>
            </a:pPr>
            <a:r>
              <a:rPr lang="en-US" sz="4000" dirty="0">
                <a:solidFill>
                  <a:schemeClr val="bg1"/>
                </a:solidFill>
              </a:rPr>
              <a:t>The second was an intended affront to the Gentile’s Roman king Caesar.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Messiah – </a:t>
            </a:r>
            <a:r>
              <a:rPr lang="en-US" sz="4000" b="1" dirty="0">
                <a:solidFill>
                  <a:schemeClr val="bg1"/>
                </a:solidFill>
              </a:rPr>
              <a:t>5547 </a:t>
            </a:r>
            <a:r>
              <a:rPr lang="el-GR" sz="4000" b="1" dirty="0">
                <a:solidFill>
                  <a:schemeClr val="bg1"/>
                </a:solidFill>
              </a:rPr>
              <a:t>Χριστός </a:t>
            </a:r>
            <a:r>
              <a:rPr lang="en-US" sz="4000" dirty="0">
                <a:solidFill>
                  <a:schemeClr val="bg1"/>
                </a:solidFill>
              </a:rPr>
              <a:t>Messiah {khris-tos'} </a:t>
            </a:r>
          </a:p>
          <a:p>
            <a:pPr marL="0" indent="0" algn="ctr">
              <a:buNone/>
            </a:pPr>
            <a:r>
              <a:rPr lang="en-US" sz="4000" b="1" dirty="0">
                <a:solidFill>
                  <a:schemeClr val="bg1"/>
                </a:solidFill>
              </a:rPr>
              <a:t>Meaning:  </a:t>
            </a:r>
            <a:r>
              <a:rPr lang="en-US" sz="4000" dirty="0">
                <a:solidFill>
                  <a:schemeClr val="bg1"/>
                </a:solidFill>
              </a:rPr>
              <a:t>Messiah = "anointed" 1) Messiah was the Messiah, the Son of God 2) anointed </a:t>
            </a:r>
          </a:p>
          <a:p>
            <a:pPr marL="0" indent="0" algn="ctr">
              <a:buNone/>
            </a:pPr>
            <a:r>
              <a:rPr lang="en-US" sz="4000" b="1" dirty="0">
                <a:solidFill>
                  <a:schemeClr val="bg1"/>
                </a:solidFill>
              </a:rPr>
              <a:t>Usage:  </a:t>
            </a:r>
            <a:r>
              <a:rPr lang="en-US" sz="4000" dirty="0">
                <a:solidFill>
                  <a:schemeClr val="bg1"/>
                </a:solidFill>
              </a:rPr>
              <a:t>AV - Messiah 569; 569</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King – </a:t>
            </a:r>
            <a:r>
              <a:rPr lang="en-US" sz="4000" b="1" dirty="0">
                <a:solidFill>
                  <a:schemeClr val="bg1"/>
                </a:solidFill>
              </a:rPr>
              <a:t>935 </a:t>
            </a:r>
            <a:r>
              <a:rPr lang="el-GR" sz="4000" b="1" dirty="0">
                <a:solidFill>
                  <a:schemeClr val="bg1"/>
                </a:solidFill>
              </a:rPr>
              <a:t>βασιλεύς </a:t>
            </a:r>
            <a:r>
              <a:rPr lang="en-US" sz="4000" dirty="0">
                <a:solidFill>
                  <a:schemeClr val="bg1"/>
                </a:solidFill>
              </a:rPr>
              <a:t>basileus {bas-il-yooce'} </a:t>
            </a:r>
            <a:r>
              <a:rPr lang="en-US" sz="4000" b="1" dirty="0">
                <a:solidFill>
                  <a:schemeClr val="bg1"/>
                </a:solidFill>
              </a:rPr>
              <a:t>Meaning:  </a:t>
            </a:r>
            <a:r>
              <a:rPr lang="en-US" sz="4000" dirty="0">
                <a:solidFill>
                  <a:schemeClr val="bg1"/>
                </a:solidFill>
              </a:rPr>
              <a:t>1) leader of the people, prince, commander, lord of the land, king </a:t>
            </a:r>
          </a:p>
          <a:p>
            <a:pPr marL="0" indent="0" algn="ctr">
              <a:buNone/>
            </a:pPr>
            <a:r>
              <a:rPr lang="en-US" sz="4000" dirty="0">
                <a:solidFill>
                  <a:schemeClr val="bg1"/>
                </a:solidFill>
              </a:rPr>
              <a:t>1:576,97; n m</a:t>
            </a:r>
          </a:p>
          <a:p>
            <a:pPr marL="0" indent="0" algn="ctr">
              <a:buNone/>
            </a:pPr>
            <a:r>
              <a:rPr lang="en-US" sz="4000" b="1" dirty="0">
                <a:solidFill>
                  <a:schemeClr val="bg1"/>
                </a:solidFill>
              </a:rPr>
              <a:t>Usage:  </a:t>
            </a:r>
            <a:r>
              <a:rPr lang="en-US" sz="4000" dirty="0">
                <a:solidFill>
                  <a:schemeClr val="bg1"/>
                </a:solidFill>
              </a:rPr>
              <a:t>AV - king 82, King (of Jews) 21, King (God or Messiah) 11, King (of Israel) 4; 118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23:3</a:t>
            </a:r>
            <a:r>
              <a:rPr lang="en-US" sz="4000" dirty="0">
                <a:solidFill>
                  <a:schemeClr val="bg1"/>
                </a:solidFill>
              </a:rPr>
              <a:t> And Pilate asked him, saying, Art thou the </a:t>
            </a:r>
            <a:r>
              <a:rPr lang="en-US" sz="4000" u="sng" dirty="0">
                <a:solidFill>
                  <a:schemeClr val="bg1"/>
                </a:solidFill>
              </a:rPr>
              <a:t>King of the Jews</a:t>
            </a:r>
            <a:r>
              <a:rPr lang="en-US" sz="4000" dirty="0">
                <a:solidFill>
                  <a:schemeClr val="bg1"/>
                </a:solidFill>
              </a:rPr>
              <a:t>? And he answered him and said, Thou sayest </a:t>
            </a:r>
            <a:r>
              <a:rPr lang="en-US" sz="4000" i="1" dirty="0">
                <a:solidFill>
                  <a:schemeClr val="bg1"/>
                </a:solidFill>
              </a:rPr>
              <a:t>it. </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John wrote:</a:t>
            </a:r>
          </a:p>
          <a:p>
            <a:pPr marL="0" indent="0" algn="ctr">
              <a:buNone/>
            </a:pPr>
            <a:r>
              <a:rPr lang="en-US" sz="4000" dirty="0">
                <a:solidFill>
                  <a:schemeClr val="bg1"/>
                </a:solidFill>
              </a:rPr>
              <a:t> </a:t>
            </a:r>
          </a:p>
          <a:p>
            <a:pPr marL="0" indent="0" algn="ctr">
              <a:buNone/>
            </a:pPr>
            <a:r>
              <a:rPr lang="en-US" sz="4000" baseline="30000" dirty="0">
                <a:solidFill>
                  <a:schemeClr val="bg1"/>
                </a:solidFill>
              </a:rPr>
              <a:t>Jn 19:10</a:t>
            </a:r>
            <a:r>
              <a:rPr lang="en-US" sz="4000" dirty="0">
                <a:solidFill>
                  <a:schemeClr val="bg1"/>
                </a:solidFill>
              </a:rPr>
              <a:t> Then saith Pilate unto him, Speakest thou not unto me? knowest thou not that I have power to crucify thee, and have power to release thee?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Jn 19:11</a:t>
            </a:r>
            <a:r>
              <a:rPr lang="en-US" sz="4000" dirty="0">
                <a:solidFill>
                  <a:schemeClr val="bg1"/>
                </a:solidFill>
              </a:rPr>
              <a:t> Jesus answered, Thou couldest have no power </a:t>
            </a:r>
            <a:r>
              <a:rPr lang="en-US" sz="4000" i="1" dirty="0">
                <a:solidFill>
                  <a:schemeClr val="bg1"/>
                </a:solidFill>
              </a:rPr>
              <a:t>at all </a:t>
            </a:r>
            <a:r>
              <a:rPr lang="en-US" sz="4000" dirty="0">
                <a:solidFill>
                  <a:schemeClr val="bg1"/>
                </a:solidFill>
              </a:rPr>
              <a:t>against me, except it were given thee from above: therefore he that delivered me unto thee hath the greater sin. </a:t>
            </a:r>
          </a:p>
          <a:p>
            <a:pPr marL="0" indent="0" algn="ctr">
              <a:buNone/>
            </a:pPr>
            <a:r>
              <a:rPr lang="en-US" sz="4000" baseline="30000" dirty="0">
                <a:solidFill>
                  <a:schemeClr val="bg1"/>
                </a:solidFill>
              </a:rPr>
              <a:t>Jn 19:12</a:t>
            </a:r>
            <a:r>
              <a:rPr lang="en-US" sz="4000" dirty="0">
                <a:solidFill>
                  <a:schemeClr val="bg1"/>
                </a:solidFill>
              </a:rPr>
              <a:t> And from thenceforth Pilate sought to release him: but the Jews cried out, saying, If thou let this man go, thou art not Caesar's friend: whosoever maketh himself a king speaketh against Caesar.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Pilate heard King of the Jews.</a:t>
            </a:r>
          </a:p>
          <a:p>
            <a:pPr marL="0" indent="0" algn="ctr">
              <a:buNone/>
            </a:pPr>
            <a:r>
              <a:rPr lang="en-US" sz="4000" dirty="0">
                <a:solidFill>
                  <a:schemeClr val="bg1"/>
                </a:solidFill>
              </a:rPr>
              <a:t> </a:t>
            </a:r>
          </a:p>
          <a:p>
            <a:pPr marL="0" indent="0" algn="ctr">
              <a:buNone/>
            </a:pPr>
            <a:r>
              <a:rPr lang="en-US" sz="4000" baseline="30000" dirty="0">
                <a:solidFill>
                  <a:schemeClr val="bg1"/>
                </a:solidFill>
              </a:rPr>
              <a:t>Lk 23:4</a:t>
            </a:r>
            <a:r>
              <a:rPr lang="en-US" sz="4000" dirty="0">
                <a:solidFill>
                  <a:schemeClr val="bg1"/>
                </a:solidFill>
              </a:rPr>
              <a:t> Then said Pilate to </a:t>
            </a:r>
            <a:r>
              <a:rPr lang="en-US" sz="4000" u="sng" dirty="0">
                <a:solidFill>
                  <a:schemeClr val="bg1"/>
                </a:solidFill>
              </a:rPr>
              <a:t>the chief priests and </a:t>
            </a:r>
            <a:r>
              <a:rPr lang="en-US" sz="4000" i="1" u="sng" dirty="0">
                <a:solidFill>
                  <a:schemeClr val="bg1"/>
                </a:solidFill>
              </a:rPr>
              <a:t>to </a:t>
            </a:r>
            <a:r>
              <a:rPr lang="en-US" sz="4000" u="sng" dirty="0">
                <a:solidFill>
                  <a:schemeClr val="bg1"/>
                </a:solidFill>
              </a:rPr>
              <a:t>the people</a:t>
            </a:r>
            <a:r>
              <a:rPr lang="en-US" sz="4000" dirty="0">
                <a:solidFill>
                  <a:schemeClr val="bg1"/>
                </a:solidFill>
              </a:rPr>
              <a:t>, I find no fault in this man.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288" y="420624"/>
            <a:ext cx="7760208" cy="4094227"/>
          </a:xfrm>
        </p:spPr>
        <p:txBody>
          <a:bodyPr>
            <a:normAutofit fontScale="77500" lnSpcReduction="20000"/>
          </a:bodyPr>
          <a:lstStyle/>
          <a:p>
            <a:pPr marL="0" indent="0" algn="ctr">
              <a:buNone/>
            </a:pPr>
            <a:r>
              <a:rPr lang="en-US" sz="4000" baseline="30000" dirty="0">
                <a:solidFill>
                  <a:schemeClr val="bg1"/>
                </a:solidFill>
              </a:rPr>
              <a:t>Jn 18:28</a:t>
            </a:r>
            <a:r>
              <a:rPr lang="en-US" sz="4000" dirty="0">
                <a:solidFill>
                  <a:schemeClr val="bg1"/>
                </a:solidFill>
              </a:rPr>
              <a:t> Then led they Yeshua from Caiaphas unto the hall of judgment: and it was early; and they themselves went not into the judgment hall, lest they should be defiled; but that they might eat the passover. </a:t>
            </a:r>
            <a:r>
              <a:rPr lang="en-US" sz="4000" baseline="30000" dirty="0">
                <a:solidFill>
                  <a:schemeClr val="bg1"/>
                </a:solidFill>
              </a:rPr>
              <a:t>Jn 18:29</a:t>
            </a:r>
            <a:r>
              <a:rPr lang="en-US" sz="4000" dirty="0">
                <a:solidFill>
                  <a:schemeClr val="bg1"/>
                </a:solidFill>
              </a:rPr>
              <a:t> Pilate then went out unto them, and said, What accusation bring ye against this man? </a:t>
            </a:r>
          </a:p>
          <a:p>
            <a:pPr marL="0" indent="0" algn="ctr">
              <a:buNone/>
            </a:pPr>
            <a:r>
              <a:rPr lang="en-US" sz="4000" baseline="30000" dirty="0">
                <a:solidFill>
                  <a:schemeClr val="bg1"/>
                </a:solidFill>
              </a:rPr>
              <a:t>Jn 18:30</a:t>
            </a:r>
            <a:r>
              <a:rPr lang="en-US" sz="4000" dirty="0">
                <a:solidFill>
                  <a:schemeClr val="bg1"/>
                </a:solidFill>
              </a:rPr>
              <a:t> They answered and said unto him, If he were not a malefactor, we would not have delivered him up unto thee.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Earlier in the Gospel of John, Pilate told them to judge Yeshua according to Jewish law.</a:t>
            </a:r>
          </a:p>
          <a:p>
            <a:pPr marL="0" indent="0" algn="ctr">
              <a:buNone/>
            </a:pPr>
            <a:r>
              <a:rPr lang="en-US" sz="4000" dirty="0">
                <a:solidFill>
                  <a:schemeClr val="bg1"/>
                </a:solidFill>
              </a:rPr>
              <a:t> </a:t>
            </a:r>
          </a:p>
          <a:p>
            <a:pPr marL="0" indent="0" algn="ctr">
              <a:buNone/>
            </a:pPr>
            <a:r>
              <a:rPr lang="en-US" sz="4000" baseline="30000" dirty="0">
                <a:solidFill>
                  <a:schemeClr val="bg1"/>
                </a:solidFill>
              </a:rPr>
              <a:t>Jn 18:31</a:t>
            </a:r>
            <a:r>
              <a:rPr lang="en-US" sz="4000" dirty="0">
                <a:solidFill>
                  <a:schemeClr val="bg1"/>
                </a:solidFill>
              </a:rPr>
              <a:t> Then said Pilate unto them, Take ye him, and judge him according to your law. The Jews therefore said unto him, </a:t>
            </a:r>
            <a:r>
              <a:rPr lang="en-US" sz="4000" b="1" dirty="0">
                <a:solidFill>
                  <a:schemeClr val="bg1"/>
                </a:solidFill>
              </a:rPr>
              <a:t>It is not lawful for us</a:t>
            </a:r>
            <a:r>
              <a:rPr lang="en-US" sz="4000" dirty="0">
                <a:solidFill>
                  <a:schemeClr val="bg1"/>
                </a:solidFill>
              </a:rPr>
              <a:t> </a:t>
            </a:r>
            <a:r>
              <a:rPr lang="en-US" sz="4000" u="sng" dirty="0">
                <a:solidFill>
                  <a:schemeClr val="bg1"/>
                </a:solidFill>
              </a:rPr>
              <a:t>to put any man to death</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0624"/>
            <a:ext cx="7473442" cy="4094227"/>
          </a:xfrm>
        </p:spPr>
        <p:txBody>
          <a:bodyPr>
            <a:normAutofit fontScale="77500" lnSpcReduction="20000"/>
          </a:bodyPr>
          <a:lstStyle/>
          <a:p>
            <a:pPr marL="0" indent="0" algn="ctr">
              <a:buNone/>
            </a:pPr>
            <a:r>
              <a:rPr lang="en-US" sz="4000" dirty="0">
                <a:solidFill>
                  <a:schemeClr val="bg1"/>
                </a:solidFill>
              </a:rPr>
              <a:t>YeHoVaH’s Law gave permission for the Hebrews to put a person to death for blasphemy.</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24:16</a:t>
            </a:r>
            <a:r>
              <a:rPr lang="en-US" sz="4000" dirty="0">
                <a:solidFill>
                  <a:schemeClr val="bg1"/>
                </a:solidFill>
              </a:rPr>
              <a:t> And he that blasphemeth the name of the LORD, he shall surely be put to death, </a:t>
            </a:r>
            <a:r>
              <a:rPr lang="en-US" sz="4000" i="1" dirty="0">
                <a:solidFill>
                  <a:schemeClr val="bg1"/>
                </a:solidFill>
              </a:rPr>
              <a:t>and </a:t>
            </a:r>
            <a:r>
              <a:rPr lang="en-US" sz="4000" b="1" u="sng" dirty="0">
                <a:solidFill>
                  <a:schemeClr val="bg1"/>
                </a:solidFill>
              </a:rPr>
              <a:t>all the congregation shall certainly stone him</a:t>
            </a:r>
            <a:r>
              <a:rPr lang="en-US" sz="4000" dirty="0">
                <a:solidFill>
                  <a:schemeClr val="bg1"/>
                </a:solidFill>
              </a:rPr>
              <a:t>: as well the stranger, as he that is born in the land, when he blasphemeth the name </a:t>
            </a:r>
            <a:r>
              <a:rPr lang="en-US" sz="4000" i="1" dirty="0">
                <a:solidFill>
                  <a:schemeClr val="bg1"/>
                </a:solidFill>
              </a:rPr>
              <a:t>of the LORD, </a:t>
            </a:r>
            <a:r>
              <a:rPr lang="en-US" sz="4000" dirty="0">
                <a:solidFill>
                  <a:schemeClr val="bg1"/>
                </a:solidFill>
              </a:rPr>
              <a:t>shall be put to death.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Based on the Law they were referring to, Yeshua was to be stoned. Had Pilate knew the Law and wanted to appease them because of the Law, Pilate would have released Yeshua to them based on Leviticus 24:16 so that they could stone Yeshua as they were about to do according to the Law in John 10 when Yeshua said:</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Jn 10:30</a:t>
            </a:r>
            <a:r>
              <a:rPr lang="en-US" sz="4000" dirty="0">
                <a:solidFill>
                  <a:schemeClr val="bg1"/>
                </a:solidFill>
              </a:rPr>
              <a:t> I and </a:t>
            </a:r>
            <a:r>
              <a:rPr lang="en-US" sz="4000" i="1" dirty="0">
                <a:solidFill>
                  <a:schemeClr val="bg1"/>
                </a:solidFill>
              </a:rPr>
              <a:t>my </a:t>
            </a:r>
            <a:r>
              <a:rPr lang="en-US" sz="4000" dirty="0">
                <a:solidFill>
                  <a:schemeClr val="bg1"/>
                </a:solidFill>
              </a:rPr>
              <a:t>Father are one. </a:t>
            </a:r>
          </a:p>
          <a:p>
            <a:pPr marL="0" indent="0" algn="ctr">
              <a:buNone/>
            </a:pPr>
            <a:r>
              <a:rPr lang="en-US" sz="4000" baseline="30000" dirty="0">
                <a:solidFill>
                  <a:schemeClr val="bg1"/>
                </a:solidFill>
              </a:rPr>
              <a:t>Jn 10:31</a:t>
            </a:r>
            <a:r>
              <a:rPr lang="en-US" sz="4000" dirty="0">
                <a:solidFill>
                  <a:schemeClr val="bg1"/>
                </a:solidFill>
              </a:rPr>
              <a:t> Then the Jews took up stones again to stone him. </a:t>
            </a:r>
          </a:p>
          <a:p>
            <a:pPr marL="0" indent="0" algn="ctr">
              <a:buNone/>
            </a:pPr>
            <a:r>
              <a:rPr lang="en-US" sz="4000" baseline="30000" dirty="0">
                <a:solidFill>
                  <a:schemeClr val="bg1"/>
                </a:solidFill>
              </a:rPr>
              <a:t>Jn 10:32</a:t>
            </a:r>
            <a:r>
              <a:rPr lang="en-US" sz="4000" dirty="0">
                <a:solidFill>
                  <a:schemeClr val="bg1"/>
                </a:solidFill>
              </a:rPr>
              <a:t> Yeshua answered them, Many good works have I shown you from my Father; for which of those works do ye stone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Jn 10:33</a:t>
            </a:r>
            <a:r>
              <a:rPr lang="en-US" sz="4000" dirty="0">
                <a:solidFill>
                  <a:schemeClr val="bg1"/>
                </a:solidFill>
              </a:rPr>
              <a:t> The Jews answered him, saying, For a good work we stone thee not; </a:t>
            </a:r>
            <a:r>
              <a:rPr lang="en-US" sz="4000" b="1" dirty="0">
                <a:solidFill>
                  <a:schemeClr val="bg1"/>
                </a:solidFill>
              </a:rPr>
              <a:t>but for blasphemy; and because that thou, being a man, makest thyself God.</a:t>
            </a:r>
            <a:endParaRPr lang="en-US" sz="4000" dirty="0">
              <a:solidFill>
                <a:schemeClr val="bg1"/>
              </a:solidFill>
            </a:endParaRPr>
          </a:p>
          <a:p>
            <a:pPr marL="0" indent="0" algn="ctr">
              <a:buNone/>
            </a:pPr>
            <a:r>
              <a:rPr lang="en-US" sz="4000" baseline="30000" dirty="0">
                <a:solidFill>
                  <a:schemeClr val="bg1"/>
                </a:solidFill>
              </a:rPr>
              <a:t>Jn 10:34</a:t>
            </a:r>
            <a:r>
              <a:rPr lang="en-US" sz="4000" dirty="0">
                <a:solidFill>
                  <a:schemeClr val="bg1"/>
                </a:solidFill>
              </a:rPr>
              <a:t> Yeshua answered them, Is it not written in your law, I said, Ye are gods? </a:t>
            </a:r>
          </a:p>
          <a:p>
            <a:pPr marL="0" indent="0" algn="ctr">
              <a:buNone/>
            </a:pPr>
            <a:r>
              <a:rPr lang="en-US" sz="4000" baseline="30000" dirty="0">
                <a:solidFill>
                  <a:schemeClr val="bg1"/>
                </a:solidFill>
              </a:rPr>
              <a:t>Jn 10:35</a:t>
            </a:r>
            <a:r>
              <a:rPr lang="en-US" sz="4000" dirty="0">
                <a:solidFill>
                  <a:schemeClr val="bg1"/>
                </a:solidFill>
              </a:rPr>
              <a:t> If he called them gods, unto whom the word of God came, and the scripture cannot be broken;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Jn 10:36</a:t>
            </a:r>
            <a:r>
              <a:rPr lang="en-US" sz="4000" dirty="0">
                <a:solidFill>
                  <a:schemeClr val="bg1"/>
                </a:solidFill>
              </a:rPr>
              <a:t> Say ye of him, whom the Father hath sanctified, and sent into the world, Thou blasphemest; because I said, I am the Son of God? </a:t>
            </a:r>
          </a:p>
          <a:p>
            <a:pPr marL="0" indent="0" algn="ctr">
              <a:buNone/>
            </a:pPr>
            <a:r>
              <a:rPr lang="en-US" sz="4000" baseline="30000" dirty="0">
                <a:solidFill>
                  <a:schemeClr val="bg1"/>
                </a:solidFill>
              </a:rPr>
              <a:t>Jn 10:37</a:t>
            </a:r>
            <a:r>
              <a:rPr lang="en-US" sz="4000" dirty="0">
                <a:solidFill>
                  <a:schemeClr val="bg1"/>
                </a:solidFill>
              </a:rPr>
              <a:t> If I do not the works of my Father, believe me not.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Luke 23:1-25</a:t>
            </a:r>
          </a:p>
          <a:p>
            <a:pPr algn="ctr">
              <a:buNone/>
            </a:pPr>
            <a:r>
              <a:rPr lang="en-US" sz="4400" b="1" dirty="0">
                <a:solidFill>
                  <a:schemeClr val="bg1"/>
                </a:solidFill>
              </a:rPr>
              <a:t>Gentiles, Jews and Prophecy</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Jn 10:38</a:t>
            </a:r>
            <a:r>
              <a:rPr lang="en-US" sz="4000" dirty="0">
                <a:solidFill>
                  <a:schemeClr val="bg1"/>
                </a:solidFill>
              </a:rPr>
              <a:t> But if I do, though ye believe not me, believe the works: that ye may know, and believe, that the Father </a:t>
            </a:r>
            <a:r>
              <a:rPr lang="en-US" sz="4000" i="1" dirty="0">
                <a:solidFill>
                  <a:schemeClr val="bg1"/>
                </a:solidFill>
              </a:rPr>
              <a:t>is </a:t>
            </a:r>
            <a:r>
              <a:rPr lang="en-US" sz="4000" dirty="0">
                <a:solidFill>
                  <a:schemeClr val="bg1"/>
                </a:solidFill>
              </a:rPr>
              <a:t>in me, and I in him. </a:t>
            </a:r>
          </a:p>
          <a:p>
            <a:pPr marL="0" indent="0" algn="ctr">
              <a:buNone/>
            </a:pPr>
            <a:r>
              <a:rPr lang="en-US" sz="4000" baseline="30000" dirty="0">
                <a:solidFill>
                  <a:schemeClr val="bg1"/>
                </a:solidFill>
              </a:rPr>
              <a:t>Jn 10:39</a:t>
            </a:r>
            <a:r>
              <a:rPr lang="en-US" sz="4000" dirty="0">
                <a:solidFill>
                  <a:schemeClr val="bg1"/>
                </a:solidFill>
              </a:rPr>
              <a:t> Therefore they sought again to take him: but he escaped out of their hand,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It is one thing for the Gentiles to not know the Law, but it is a different thing for the people of YeHoVaH. </a:t>
            </a:r>
          </a:p>
          <a:p>
            <a:pPr marL="0" indent="0" algn="ctr">
              <a:buNone/>
            </a:pPr>
            <a:r>
              <a:rPr lang="en-US" sz="4000" dirty="0">
                <a:solidFill>
                  <a:schemeClr val="bg1"/>
                </a:solidFill>
                <a:latin typeface="Helvetica" pitchFamily="34" charset="0"/>
                <a:cs typeface="Helvetica" pitchFamily="34" charset="0"/>
              </a:rPr>
              <a:t>Hosea wrote: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Hos 4:6</a:t>
            </a:r>
            <a:r>
              <a:rPr lang="en-US" sz="4000" dirty="0">
                <a:solidFill>
                  <a:schemeClr val="bg1"/>
                </a:solidFill>
              </a:rPr>
              <a:t> My people are destroyed for lack of knowledge: because thou hast rejected knowledge, I will also reject thee, that thou shalt be no priest to me: seeing thou hast forgotten the law of thy God, I will also forget thy children.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Jn 18:31</a:t>
            </a:r>
            <a:r>
              <a:rPr lang="en-US" sz="4000" dirty="0">
                <a:solidFill>
                  <a:schemeClr val="bg1"/>
                </a:solidFill>
              </a:rPr>
              <a:t> Then said Pilate unto them, Take ye him, and judge him according to your law. The Jews therefore said unto him, It is not lawful for us to put any man to death: </a:t>
            </a:r>
          </a:p>
          <a:p>
            <a:pPr marL="0" indent="0" algn="ctr">
              <a:buNone/>
            </a:pPr>
            <a:r>
              <a:rPr lang="en-US" sz="4000" baseline="30000" dirty="0">
                <a:solidFill>
                  <a:schemeClr val="bg1"/>
                </a:solidFill>
              </a:rPr>
              <a:t>Jn 18:32</a:t>
            </a:r>
            <a:r>
              <a:rPr lang="en-US" sz="4000" dirty="0">
                <a:solidFill>
                  <a:schemeClr val="bg1"/>
                </a:solidFill>
              </a:rPr>
              <a:t> That the saying of Yeshua might be fulfilled, which he spake, </a:t>
            </a:r>
            <a:r>
              <a:rPr lang="en-US" sz="4000" u="sng" dirty="0">
                <a:solidFill>
                  <a:schemeClr val="bg1"/>
                </a:solidFill>
              </a:rPr>
              <a:t>signifying what death he should die.</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Yeshua prophesied that He would be crucified.</a:t>
            </a:r>
          </a:p>
          <a:p>
            <a:pPr marL="0" indent="0" algn="ctr">
              <a:buNone/>
            </a:pPr>
            <a:r>
              <a:rPr lang="en-US" sz="4000" dirty="0">
                <a:solidFill>
                  <a:schemeClr val="bg1"/>
                </a:solidFill>
              </a:rPr>
              <a:t>These things were done in fulfillment of the prophecy Yeshua spoke on how He would die.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20:18</a:t>
            </a:r>
            <a:r>
              <a:rPr lang="en-US" sz="4000" dirty="0">
                <a:solidFill>
                  <a:schemeClr val="bg1"/>
                </a:solidFill>
              </a:rPr>
              <a:t> Behold, we go up to Jerusalem; and the Son of man shall be betrayed unto the chief priests and unto the scribes, and they shall condemn him to death, </a:t>
            </a:r>
            <a:r>
              <a:rPr lang="en-US" sz="4000" baseline="30000" dirty="0">
                <a:solidFill>
                  <a:schemeClr val="bg1"/>
                </a:solidFill>
              </a:rPr>
              <a:t>Mt 20:19</a:t>
            </a:r>
            <a:r>
              <a:rPr lang="en-US" sz="4000" dirty="0">
                <a:solidFill>
                  <a:schemeClr val="bg1"/>
                </a:solidFill>
              </a:rPr>
              <a:t> And shall deliver him to the Gentiles to mock, and to scourge, </a:t>
            </a:r>
            <a:r>
              <a:rPr lang="en-US" sz="4000" u="sng" dirty="0">
                <a:solidFill>
                  <a:schemeClr val="bg1"/>
                </a:solidFill>
              </a:rPr>
              <a:t>and to crucify </a:t>
            </a:r>
            <a:r>
              <a:rPr lang="en-US" sz="4000" i="1" u="sng" dirty="0">
                <a:solidFill>
                  <a:schemeClr val="bg1"/>
                </a:solidFill>
              </a:rPr>
              <a:t>him</a:t>
            </a:r>
            <a:r>
              <a:rPr lang="en-US" sz="4000" i="1" dirty="0">
                <a:solidFill>
                  <a:schemeClr val="bg1"/>
                </a:solidFill>
              </a:rPr>
              <a:t>: </a:t>
            </a:r>
            <a:r>
              <a:rPr lang="en-US" sz="4000" dirty="0">
                <a:solidFill>
                  <a:schemeClr val="bg1"/>
                </a:solidFill>
              </a:rPr>
              <a:t>and the third day he shall rise again.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10:32</a:t>
            </a:r>
            <a:r>
              <a:rPr lang="en-US" sz="4000" dirty="0">
                <a:solidFill>
                  <a:schemeClr val="bg1"/>
                </a:solidFill>
              </a:rPr>
              <a:t> And they were in the way going up to Jerusalem; and Yeshua went before them: and they were amazed; and as they followed, they were afraid. And he took again the twelve, and began to tell them what things should happen unto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493777"/>
            <a:ext cx="7486904" cy="4021074"/>
          </a:xfrm>
        </p:spPr>
        <p:txBody>
          <a:bodyPr>
            <a:normAutofit fontScale="85000" lnSpcReduction="20000"/>
          </a:bodyPr>
          <a:lstStyle/>
          <a:p>
            <a:pPr marL="0" indent="0" algn="ctr">
              <a:buNone/>
            </a:pPr>
            <a:r>
              <a:rPr lang="en-US" sz="4000" i="1" baseline="30000" dirty="0">
                <a:solidFill>
                  <a:schemeClr val="bg1"/>
                </a:solidFill>
              </a:rPr>
              <a:t>Mk 10:33</a:t>
            </a:r>
            <a:r>
              <a:rPr lang="en-US" sz="4000" i="1" dirty="0">
                <a:solidFill>
                  <a:schemeClr val="bg1"/>
                </a:solidFill>
              </a:rPr>
              <a:t> Saying, </a:t>
            </a:r>
            <a:r>
              <a:rPr lang="en-US" sz="4000" dirty="0">
                <a:solidFill>
                  <a:schemeClr val="bg1"/>
                </a:solidFill>
              </a:rPr>
              <a:t>Behold, we go up to Jerusalem; and the Son of man shall be delivered unto the chief priests, and unto the scribes; and they shall </a:t>
            </a:r>
            <a:r>
              <a:rPr lang="en-US" sz="4000" u="sng" dirty="0">
                <a:solidFill>
                  <a:schemeClr val="bg1"/>
                </a:solidFill>
              </a:rPr>
              <a:t>condemn him to death, and shall deliver him to the Gentiles:</a:t>
            </a:r>
            <a:r>
              <a:rPr lang="en-US" sz="4000" dirty="0">
                <a:solidFill>
                  <a:schemeClr val="bg1"/>
                </a:solidFill>
              </a:rPr>
              <a:t> </a:t>
            </a:r>
            <a:r>
              <a:rPr lang="en-US" sz="4000" baseline="30000" dirty="0">
                <a:solidFill>
                  <a:schemeClr val="bg1"/>
                </a:solidFill>
              </a:rPr>
              <a:t>Mk 10:34</a:t>
            </a:r>
            <a:r>
              <a:rPr lang="en-US" sz="4000" dirty="0">
                <a:solidFill>
                  <a:schemeClr val="bg1"/>
                </a:solidFill>
              </a:rPr>
              <a:t> And they shall mock him, and shall scourge him, and shall spit upon him, and shall kill him: and the third day he shall rise again.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18:31</a:t>
            </a:r>
            <a:r>
              <a:rPr lang="en-US" sz="4000" dirty="0">
                <a:solidFill>
                  <a:schemeClr val="bg1"/>
                </a:solidFill>
              </a:rPr>
              <a:t> Then he took </a:t>
            </a:r>
            <a:r>
              <a:rPr lang="en-US" sz="4000" i="1" dirty="0">
                <a:solidFill>
                  <a:schemeClr val="bg1"/>
                </a:solidFill>
              </a:rPr>
              <a:t>unto him </a:t>
            </a:r>
            <a:r>
              <a:rPr lang="en-US" sz="4000" dirty="0">
                <a:solidFill>
                  <a:schemeClr val="bg1"/>
                </a:solidFill>
              </a:rPr>
              <a:t>the twelve, and said unto them, Behold, we go up to Jerusalem, and all things that are written by the prophets concerning the Son of man shall be accomplished. </a:t>
            </a:r>
          </a:p>
          <a:p>
            <a:pPr marL="0" indent="0" algn="ctr">
              <a:buNone/>
            </a:pPr>
            <a:r>
              <a:rPr lang="en-US" sz="4000" baseline="30000" dirty="0">
                <a:solidFill>
                  <a:schemeClr val="bg1"/>
                </a:solidFill>
              </a:rPr>
              <a:t>Lk 18:32</a:t>
            </a:r>
            <a:r>
              <a:rPr lang="en-US" sz="4000" dirty="0">
                <a:solidFill>
                  <a:schemeClr val="bg1"/>
                </a:solidFill>
              </a:rPr>
              <a:t> </a:t>
            </a:r>
            <a:r>
              <a:rPr lang="en-US" sz="4000" u="sng" dirty="0">
                <a:solidFill>
                  <a:schemeClr val="bg1"/>
                </a:solidFill>
              </a:rPr>
              <a:t>For he shall be delivered unto the Gentiles, and shall be mocked, and spitefully entreated, and spitted on: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u="sng" baseline="30000" dirty="0">
                <a:solidFill>
                  <a:schemeClr val="bg1"/>
                </a:solidFill>
              </a:rPr>
              <a:t>Lk 18:33</a:t>
            </a:r>
            <a:r>
              <a:rPr lang="en-US" sz="4000" u="sng" dirty="0">
                <a:solidFill>
                  <a:schemeClr val="bg1"/>
                </a:solidFill>
              </a:rPr>
              <a:t> And they shall scourge </a:t>
            </a:r>
            <a:r>
              <a:rPr lang="en-US" sz="4000" i="1" u="sng" dirty="0">
                <a:solidFill>
                  <a:schemeClr val="bg1"/>
                </a:solidFill>
              </a:rPr>
              <a:t>him, </a:t>
            </a:r>
            <a:r>
              <a:rPr lang="en-US" sz="4000" u="sng" dirty="0">
                <a:solidFill>
                  <a:schemeClr val="bg1"/>
                </a:solidFill>
              </a:rPr>
              <a:t>and put him to death</a:t>
            </a:r>
            <a:r>
              <a:rPr lang="en-US" sz="4000" dirty="0">
                <a:solidFill>
                  <a:schemeClr val="bg1"/>
                </a:solidFill>
              </a:rPr>
              <a:t>: and the third day he shall rise again. </a:t>
            </a:r>
          </a:p>
          <a:p>
            <a:pPr marL="0" indent="0" algn="ctr">
              <a:buNone/>
            </a:pPr>
            <a:r>
              <a:rPr lang="en-US" sz="4000" baseline="30000" dirty="0">
                <a:solidFill>
                  <a:schemeClr val="bg1"/>
                </a:solidFill>
              </a:rPr>
              <a:t>Lk 18:34</a:t>
            </a:r>
            <a:r>
              <a:rPr lang="en-US" sz="4000" dirty="0">
                <a:solidFill>
                  <a:schemeClr val="bg1"/>
                </a:solidFill>
              </a:rPr>
              <a:t> And they understood none of these things: and this saying was hid from them, neither knew they the things which were spoken.</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Acts confirms this.</a:t>
            </a:r>
          </a:p>
          <a:p>
            <a:pPr marL="0" indent="0" algn="ctr">
              <a:buNone/>
            </a:pPr>
            <a:r>
              <a:rPr lang="en-US" sz="4000" dirty="0">
                <a:solidFill>
                  <a:schemeClr val="bg1"/>
                </a:solidFill>
              </a:rPr>
              <a:t> </a:t>
            </a:r>
          </a:p>
          <a:p>
            <a:pPr marL="0" indent="0" algn="ctr">
              <a:buNone/>
            </a:pPr>
            <a:r>
              <a:rPr lang="en-US" sz="4000" baseline="30000" dirty="0">
                <a:solidFill>
                  <a:schemeClr val="bg1"/>
                </a:solidFill>
              </a:rPr>
              <a:t>Ac 4:5</a:t>
            </a:r>
            <a:r>
              <a:rPr lang="en-US" sz="4000" dirty="0">
                <a:solidFill>
                  <a:schemeClr val="bg1"/>
                </a:solidFill>
              </a:rPr>
              <a:t> And it came to pass on the morrow, that their rulers, and elders, and scribes, </a:t>
            </a:r>
          </a:p>
          <a:p>
            <a:pPr marL="0" indent="0" algn="ctr">
              <a:buNone/>
            </a:pPr>
            <a:r>
              <a:rPr lang="en-US" sz="4000" baseline="30000" dirty="0">
                <a:solidFill>
                  <a:schemeClr val="bg1"/>
                </a:solidFill>
              </a:rPr>
              <a:t>Ac 4:6</a:t>
            </a:r>
            <a:r>
              <a:rPr lang="en-US" sz="4000" dirty="0">
                <a:solidFill>
                  <a:schemeClr val="bg1"/>
                </a:solidFill>
              </a:rPr>
              <a:t> And Annas the high priest, and Caiaphas, and John, and Alexander, and as many as were of the kindred of the high priest, were gathered together at Jerusalem.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Ac 4:7</a:t>
            </a:r>
            <a:r>
              <a:rPr lang="en-US" sz="4000" dirty="0">
                <a:solidFill>
                  <a:schemeClr val="bg1"/>
                </a:solidFill>
              </a:rPr>
              <a:t> And when they had set them in the midst, they asked, By what power, or by what name, have ye done this? </a:t>
            </a:r>
          </a:p>
          <a:p>
            <a:pPr marL="0" indent="0" algn="ctr">
              <a:buNone/>
            </a:pPr>
            <a:r>
              <a:rPr lang="en-US" sz="4000" baseline="30000" dirty="0">
                <a:solidFill>
                  <a:schemeClr val="bg1"/>
                </a:solidFill>
              </a:rPr>
              <a:t>Ac 4:8</a:t>
            </a:r>
            <a:r>
              <a:rPr lang="en-US" sz="4000" dirty="0">
                <a:solidFill>
                  <a:schemeClr val="bg1"/>
                </a:solidFill>
              </a:rPr>
              <a:t> Then Peter, filled with the Holy Ghost, said unto them, Ye rulers of the people, and elders of Israel,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4:27</a:t>
            </a:r>
            <a:r>
              <a:rPr lang="en-US" sz="4000" dirty="0">
                <a:solidFill>
                  <a:schemeClr val="bg1"/>
                </a:solidFill>
              </a:rPr>
              <a:t> For of a truth against thy holy child Yeshua, whom thou hast anointed, both </a:t>
            </a:r>
            <a:r>
              <a:rPr lang="en-US" sz="4000" b="1" u="sng" dirty="0">
                <a:solidFill>
                  <a:schemeClr val="bg1"/>
                </a:solidFill>
              </a:rPr>
              <a:t>Herod, and Pontius Pilate, with the Gentiles, and the people of Israel</a:t>
            </a:r>
            <a:r>
              <a:rPr lang="en-US" sz="4000" dirty="0">
                <a:solidFill>
                  <a:schemeClr val="bg1"/>
                </a:solidFill>
              </a:rPr>
              <a:t>, were gathered together, </a:t>
            </a:r>
          </a:p>
          <a:p>
            <a:pPr marL="0" indent="0" algn="ctr">
              <a:buNone/>
            </a:pPr>
            <a:r>
              <a:rPr lang="en-US" sz="4000" baseline="30000" dirty="0">
                <a:solidFill>
                  <a:schemeClr val="bg1"/>
                </a:solidFill>
              </a:rPr>
              <a:t>Ac 4:28</a:t>
            </a:r>
            <a:r>
              <a:rPr lang="en-US" sz="4000" dirty="0">
                <a:solidFill>
                  <a:schemeClr val="bg1"/>
                </a:solidFill>
              </a:rPr>
              <a:t> For to do whatsoever thy hand and thy counsel determined before to be done.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Although Pilate was willing to let Yeshua go, the Chief Priests and the people they had stirred up, were not willing, but became fiercer.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Herod’s Involvement </a:t>
            </a:r>
          </a:p>
          <a:p>
            <a:pPr marL="0" indent="0" algn="ctr">
              <a:buNone/>
            </a:pPr>
            <a:r>
              <a:rPr lang="en-US" sz="4000" dirty="0">
                <a:solidFill>
                  <a:schemeClr val="bg1"/>
                </a:solidFill>
              </a:rPr>
              <a:t> </a:t>
            </a:r>
          </a:p>
          <a:p>
            <a:pPr marL="0" indent="0" algn="ctr">
              <a:buNone/>
            </a:pPr>
            <a:r>
              <a:rPr lang="en-US" sz="4000" baseline="30000" dirty="0">
                <a:solidFill>
                  <a:schemeClr val="bg1"/>
                </a:solidFill>
              </a:rPr>
              <a:t>Lk 23:5</a:t>
            </a:r>
            <a:r>
              <a:rPr lang="en-US" sz="4000" dirty="0">
                <a:solidFill>
                  <a:schemeClr val="bg1"/>
                </a:solidFill>
              </a:rPr>
              <a:t> And </a:t>
            </a:r>
            <a:r>
              <a:rPr lang="en-US" sz="4000" u="sng" dirty="0">
                <a:solidFill>
                  <a:schemeClr val="bg1"/>
                </a:solidFill>
              </a:rPr>
              <a:t>they were the more fierce</a:t>
            </a:r>
            <a:r>
              <a:rPr lang="en-US" sz="4000" dirty="0">
                <a:solidFill>
                  <a:schemeClr val="bg1"/>
                </a:solidFill>
              </a:rPr>
              <a:t>, saying, He stirreth up the people, teaching throughout all Jewry, beginning from Galilee to this place. </a:t>
            </a:r>
          </a:p>
          <a:p>
            <a:pPr marL="0" indent="0" algn="ctr">
              <a:buNone/>
            </a:pPr>
            <a:r>
              <a:rPr lang="en-US" sz="4000" baseline="30000" dirty="0">
                <a:solidFill>
                  <a:schemeClr val="bg1"/>
                </a:solidFill>
              </a:rPr>
              <a:t>Lk 23:6</a:t>
            </a:r>
            <a:r>
              <a:rPr lang="en-US" sz="4000" dirty="0">
                <a:solidFill>
                  <a:schemeClr val="bg1"/>
                </a:solidFill>
              </a:rPr>
              <a:t> When Pilate heard of Galilee, he asked whether the man were a Galilaean.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23:7</a:t>
            </a:r>
            <a:r>
              <a:rPr lang="en-US" sz="4000" dirty="0">
                <a:solidFill>
                  <a:schemeClr val="bg1"/>
                </a:solidFill>
              </a:rPr>
              <a:t> And as soon as he knew that he </a:t>
            </a:r>
            <a:r>
              <a:rPr lang="en-US" sz="4000" u="sng" dirty="0">
                <a:solidFill>
                  <a:schemeClr val="bg1"/>
                </a:solidFill>
              </a:rPr>
              <a:t>belonged unto Herod's jurisdiction</a:t>
            </a:r>
            <a:r>
              <a:rPr lang="en-US" sz="4000" dirty="0">
                <a:solidFill>
                  <a:schemeClr val="bg1"/>
                </a:solidFill>
              </a:rPr>
              <a:t>, he sent him to Herod, who himself also was at Jerusalem at that time. </a:t>
            </a:r>
          </a:p>
          <a:p>
            <a:pPr marL="0" indent="0" algn="ctr">
              <a:buNone/>
            </a:pPr>
            <a:r>
              <a:rPr lang="en-US" sz="4000" baseline="30000" dirty="0">
                <a:solidFill>
                  <a:schemeClr val="bg1"/>
                </a:solidFill>
              </a:rPr>
              <a:t>Lk 23:8</a:t>
            </a:r>
            <a:r>
              <a:rPr lang="en-US" sz="4000" dirty="0">
                <a:solidFill>
                  <a:schemeClr val="bg1"/>
                </a:solidFill>
              </a:rPr>
              <a:t> And when Herod saw Yeshua, he was exceeding glad: for he was desirous to see him of a long </a:t>
            </a:r>
            <a:r>
              <a:rPr lang="en-US" sz="4000" i="1" dirty="0">
                <a:solidFill>
                  <a:schemeClr val="bg1"/>
                </a:solidFill>
              </a:rPr>
              <a:t>season, </a:t>
            </a:r>
            <a:r>
              <a:rPr lang="en-US" sz="4000" dirty="0">
                <a:solidFill>
                  <a:schemeClr val="bg1"/>
                </a:solidFill>
              </a:rPr>
              <a:t>because he had heard many things of him; and he hoped to have seen some miracle done by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Lk 23:9</a:t>
            </a:r>
            <a:r>
              <a:rPr lang="en-US" sz="4000" dirty="0">
                <a:solidFill>
                  <a:schemeClr val="bg1"/>
                </a:solidFill>
              </a:rPr>
              <a:t> Then he questioned with him in many words; but he answered him nothing. </a:t>
            </a:r>
          </a:p>
          <a:p>
            <a:pPr marL="0" indent="0" algn="ctr">
              <a:buNone/>
            </a:pPr>
            <a:r>
              <a:rPr lang="en-US" sz="4000" baseline="30000" dirty="0">
                <a:solidFill>
                  <a:schemeClr val="bg1"/>
                </a:solidFill>
              </a:rPr>
              <a:t>Lk 23:10</a:t>
            </a:r>
            <a:r>
              <a:rPr lang="en-US" sz="4000" dirty="0">
                <a:solidFill>
                  <a:schemeClr val="bg1"/>
                </a:solidFill>
              </a:rPr>
              <a:t> And the chief priests and scribes stood and vehemently accused him.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Robe</a:t>
            </a:r>
          </a:p>
          <a:p>
            <a:pPr marL="0" indent="0" algn="ctr">
              <a:buNone/>
            </a:pPr>
            <a:r>
              <a:rPr lang="en-US" sz="4000" dirty="0">
                <a:solidFill>
                  <a:schemeClr val="bg1"/>
                </a:solidFill>
              </a:rPr>
              <a:t> </a:t>
            </a:r>
          </a:p>
          <a:p>
            <a:pPr marL="0" indent="0" algn="ctr">
              <a:buNone/>
            </a:pPr>
            <a:r>
              <a:rPr lang="en-US" sz="4000" baseline="30000" dirty="0">
                <a:solidFill>
                  <a:schemeClr val="bg1"/>
                </a:solidFill>
              </a:rPr>
              <a:t>Lk 23:11</a:t>
            </a:r>
            <a:r>
              <a:rPr lang="en-US" sz="4000" dirty="0">
                <a:solidFill>
                  <a:schemeClr val="bg1"/>
                </a:solidFill>
              </a:rPr>
              <a:t> And Herod </a:t>
            </a:r>
            <a:r>
              <a:rPr lang="en-US" sz="4000" u="sng" dirty="0">
                <a:solidFill>
                  <a:schemeClr val="bg1"/>
                </a:solidFill>
              </a:rPr>
              <a:t>with his men of war</a:t>
            </a:r>
            <a:r>
              <a:rPr lang="en-US" sz="4000" dirty="0">
                <a:solidFill>
                  <a:schemeClr val="bg1"/>
                </a:solidFill>
              </a:rPr>
              <a:t> set him at nought, and mocked </a:t>
            </a:r>
            <a:r>
              <a:rPr lang="en-US" sz="4000" i="1" dirty="0">
                <a:solidFill>
                  <a:schemeClr val="bg1"/>
                </a:solidFill>
              </a:rPr>
              <a:t>him, </a:t>
            </a:r>
            <a:r>
              <a:rPr lang="en-US" sz="4000" dirty="0">
                <a:solidFill>
                  <a:schemeClr val="bg1"/>
                </a:solidFill>
              </a:rPr>
              <a:t>and </a:t>
            </a:r>
            <a:r>
              <a:rPr lang="en-US" sz="4000" u="sng" dirty="0">
                <a:solidFill>
                  <a:schemeClr val="bg1"/>
                </a:solidFill>
              </a:rPr>
              <a:t>arrayed him in a gorgeous robe</a:t>
            </a:r>
            <a:r>
              <a:rPr lang="en-US" sz="4000" dirty="0">
                <a:solidFill>
                  <a:schemeClr val="bg1"/>
                </a:solidFill>
              </a:rPr>
              <a:t>, and </a:t>
            </a:r>
            <a:r>
              <a:rPr lang="en-US" sz="4000" u="sng" dirty="0">
                <a:solidFill>
                  <a:schemeClr val="bg1"/>
                </a:solidFill>
              </a:rPr>
              <a:t>sent him again to Pilate</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When Yeshua was sent to Pilate, the robe given to Him by Herod went with Him.</a:t>
            </a:r>
          </a:p>
          <a:p>
            <a:pPr marL="0" indent="0" algn="ctr">
              <a:buNone/>
            </a:pPr>
            <a:r>
              <a:rPr lang="en-US" sz="4000" dirty="0">
                <a:solidFill>
                  <a:schemeClr val="bg1"/>
                </a:solidFill>
              </a:rPr>
              <a:t> </a:t>
            </a:r>
          </a:p>
          <a:p>
            <a:pPr marL="0" indent="0" algn="ctr">
              <a:buNone/>
            </a:pPr>
            <a:r>
              <a:rPr lang="en-US" sz="4000" baseline="30000" dirty="0">
                <a:solidFill>
                  <a:schemeClr val="bg1"/>
                </a:solidFill>
              </a:rPr>
              <a:t>Jn 19:1</a:t>
            </a:r>
            <a:r>
              <a:rPr lang="en-US" sz="4000" dirty="0">
                <a:solidFill>
                  <a:schemeClr val="bg1"/>
                </a:solidFill>
              </a:rPr>
              <a:t> Then Pilate therefore took Yeshua, and scourged </a:t>
            </a:r>
            <a:r>
              <a:rPr lang="en-US" sz="4000" i="1" dirty="0">
                <a:solidFill>
                  <a:schemeClr val="bg1"/>
                </a:solidFill>
              </a:rPr>
              <a:t>him. </a:t>
            </a:r>
            <a:endParaRPr lang="en-US" sz="4000" dirty="0">
              <a:solidFill>
                <a:schemeClr val="bg1"/>
              </a:solidFill>
            </a:endParaRPr>
          </a:p>
          <a:p>
            <a:pPr marL="0" indent="0" algn="ctr">
              <a:buNone/>
            </a:pPr>
            <a:r>
              <a:rPr lang="en-US" sz="4000" baseline="30000" dirty="0">
                <a:solidFill>
                  <a:schemeClr val="bg1"/>
                </a:solidFill>
              </a:rPr>
              <a:t>Jn 19:2</a:t>
            </a:r>
            <a:r>
              <a:rPr lang="en-US" sz="4000" dirty="0">
                <a:solidFill>
                  <a:schemeClr val="bg1"/>
                </a:solidFill>
              </a:rPr>
              <a:t> And the soldiers plaited a crown of thorns, and put </a:t>
            </a:r>
            <a:r>
              <a:rPr lang="en-US" sz="4000" i="1" dirty="0">
                <a:solidFill>
                  <a:schemeClr val="bg1"/>
                </a:solidFill>
              </a:rPr>
              <a:t>it </a:t>
            </a:r>
            <a:r>
              <a:rPr lang="en-US" sz="4000" dirty="0">
                <a:solidFill>
                  <a:schemeClr val="bg1"/>
                </a:solidFill>
              </a:rPr>
              <a:t>on his head, and they put on him a purple robe,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Jn 19:3</a:t>
            </a:r>
            <a:r>
              <a:rPr lang="en-US" sz="4000" dirty="0">
                <a:solidFill>
                  <a:schemeClr val="bg1"/>
                </a:solidFill>
              </a:rPr>
              <a:t> And said, Hail, King of the Jews! and they smote him with their hands. </a:t>
            </a:r>
          </a:p>
          <a:p>
            <a:pPr marL="0" indent="0" algn="ctr">
              <a:buNone/>
            </a:pPr>
            <a:r>
              <a:rPr lang="en-US" sz="4000" baseline="30000" dirty="0">
                <a:solidFill>
                  <a:schemeClr val="bg1"/>
                </a:solidFill>
              </a:rPr>
              <a:t>Jn 19:4</a:t>
            </a:r>
            <a:r>
              <a:rPr lang="en-US" sz="4000" dirty="0">
                <a:solidFill>
                  <a:schemeClr val="bg1"/>
                </a:solidFill>
              </a:rPr>
              <a:t> Pilate therefore went forth again, and saith unto them, Behold, I bring him forth to you, that ye may know that I find no fault in him. </a:t>
            </a:r>
          </a:p>
          <a:p>
            <a:pPr marL="0" indent="0" algn="ctr">
              <a:buNone/>
            </a:pPr>
            <a:r>
              <a:rPr lang="en-US" sz="4000" baseline="30000" dirty="0">
                <a:solidFill>
                  <a:schemeClr val="bg1"/>
                </a:solidFill>
              </a:rPr>
              <a:t>Jn 19:5</a:t>
            </a:r>
            <a:r>
              <a:rPr lang="en-US" sz="4000" dirty="0">
                <a:solidFill>
                  <a:schemeClr val="bg1"/>
                </a:solidFill>
              </a:rPr>
              <a:t> Then came Yeshua forth, wearing the crown of thorns, and the purple robe. And </a:t>
            </a:r>
            <a:r>
              <a:rPr lang="en-US" sz="4000" i="1" dirty="0">
                <a:solidFill>
                  <a:schemeClr val="bg1"/>
                </a:solidFill>
              </a:rPr>
              <a:t>Pilate </a:t>
            </a:r>
            <a:r>
              <a:rPr lang="en-US" sz="4000" dirty="0">
                <a:solidFill>
                  <a:schemeClr val="bg1"/>
                </a:solidFill>
              </a:rPr>
              <a:t>saith unto them, Behold the man!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Pilate gave them permission to take Yeshua and crucify Him.</a:t>
            </a:r>
          </a:p>
          <a:p>
            <a:pPr marL="0" indent="0" algn="ctr">
              <a:buNone/>
            </a:pPr>
            <a:endParaRPr lang="en-US" sz="4000" dirty="0">
              <a:solidFill>
                <a:schemeClr val="bg1"/>
              </a:solidFill>
            </a:endParaRPr>
          </a:p>
          <a:p>
            <a:pPr marL="0" indent="0" algn="ctr">
              <a:buNone/>
            </a:pPr>
            <a:r>
              <a:rPr lang="en-US" sz="4000" baseline="30000" dirty="0">
                <a:solidFill>
                  <a:schemeClr val="bg1"/>
                </a:solidFill>
              </a:rPr>
              <a:t>Jn 19:6</a:t>
            </a:r>
            <a:r>
              <a:rPr lang="en-US" sz="4000" dirty="0">
                <a:solidFill>
                  <a:schemeClr val="bg1"/>
                </a:solidFill>
              </a:rPr>
              <a:t> When the chief priests therefore and officers saw him, they cried out, saying, Crucify </a:t>
            </a:r>
            <a:r>
              <a:rPr lang="en-US" sz="4000" i="1" dirty="0">
                <a:solidFill>
                  <a:schemeClr val="bg1"/>
                </a:solidFill>
              </a:rPr>
              <a:t>him, </a:t>
            </a:r>
            <a:r>
              <a:rPr lang="en-US" sz="4000" dirty="0">
                <a:solidFill>
                  <a:schemeClr val="bg1"/>
                </a:solidFill>
              </a:rPr>
              <a:t>crucify </a:t>
            </a:r>
            <a:r>
              <a:rPr lang="en-US" sz="4000" i="1" dirty="0">
                <a:solidFill>
                  <a:schemeClr val="bg1"/>
                </a:solidFill>
              </a:rPr>
              <a:t>him. </a:t>
            </a:r>
            <a:r>
              <a:rPr lang="en-US" sz="4000" b="1" dirty="0">
                <a:solidFill>
                  <a:schemeClr val="bg1"/>
                </a:solidFill>
              </a:rPr>
              <a:t>Pilate saith unto them, Take ye him, </a:t>
            </a:r>
            <a:r>
              <a:rPr lang="en-US" sz="4000" b="1" u="sng" dirty="0">
                <a:solidFill>
                  <a:schemeClr val="bg1"/>
                </a:solidFill>
              </a:rPr>
              <a:t>and crucify </a:t>
            </a:r>
            <a:r>
              <a:rPr lang="en-US" sz="4000" b="1" i="1" u="sng" dirty="0">
                <a:solidFill>
                  <a:schemeClr val="bg1"/>
                </a:solidFill>
              </a:rPr>
              <a:t>him</a:t>
            </a:r>
            <a:r>
              <a:rPr lang="en-US" sz="4000" b="1" i="1" dirty="0">
                <a:solidFill>
                  <a:schemeClr val="bg1"/>
                </a:solidFill>
              </a:rPr>
              <a:t>: </a:t>
            </a:r>
            <a:r>
              <a:rPr lang="en-US" sz="4000" b="1" dirty="0">
                <a:solidFill>
                  <a:schemeClr val="bg1"/>
                </a:solidFill>
              </a:rPr>
              <a:t>for I find no fault in him. </a:t>
            </a:r>
            <a:endParaRPr lang="en-US" sz="4000" dirty="0">
              <a:solidFill>
                <a:schemeClr val="bg1"/>
              </a:solidFill>
            </a:endParaRP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Jews outsmarted Pilate because Pilate did not know the Law.  Pilate was willing to release Yeshua to the Chief Priests so that they could crucify Yeshua.</a:t>
            </a:r>
          </a:p>
          <a:p>
            <a:pPr marL="0" indent="0" algn="ctr">
              <a:buNone/>
            </a:pPr>
            <a:endParaRPr lang="en-US" sz="2000" dirty="0">
              <a:solidFill>
                <a:schemeClr val="bg1"/>
              </a:solidFill>
            </a:endParaRPr>
          </a:p>
          <a:p>
            <a:pPr marL="0" indent="0" algn="ctr">
              <a:buNone/>
            </a:pPr>
            <a:r>
              <a:rPr lang="en-US" sz="4000" dirty="0">
                <a:solidFill>
                  <a:schemeClr val="bg1"/>
                </a:solidFill>
              </a:rPr>
              <a:t>The Jews told Pilate about a Law:</a:t>
            </a:r>
          </a:p>
          <a:p>
            <a:pPr marL="0" indent="0" algn="ctr">
              <a:buNone/>
            </a:pPr>
            <a:endParaRPr lang="en-US" sz="2000" dirty="0">
              <a:solidFill>
                <a:schemeClr val="bg1"/>
              </a:solidFill>
            </a:endParaRPr>
          </a:p>
          <a:p>
            <a:pPr marL="0" indent="0" algn="ctr">
              <a:buNone/>
            </a:pPr>
            <a:r>
              <a:rPr lang="en-US" sz="4000" baseline="30000" dirty="0">
                <a:solidFill>
                  <a:schemeClr val="bg1"/>
                </a:solidFill>
              </a:rPr>
              <a:t>Jn 19:7</a:t>
            </a:r>
            <a:r>
              <a:rPr lang="en-US" sz="4000" dirty="0">
                <a:solidFill>
                  <a:schemeClr val="bg1"/>
                </a:solidFill>
              </a:rPr>
              <a:t> The Jews answered him, </a:t>
            </a:r>
            <a:r>
              <a:rPr lang="en-US" sz="4000" b="1" dirty="0">
                <a:solidFill>
                  <a:schemeClr val="bg1"/>
                </a:solidFill>
              </a:rPr>
              <a:t>We have a law</a:t>
            </a:r>
            <a:r>
              <a:rPr lang="en-US" sz="4000" dirty="0">
                <a:solidFill>
                  <a:schemeClr val="bg1"/>
                </a:solidFill>
              </a:rPr>
              <a:t>, and by our law he ought to die, because </a:t>
            </a:r>
            <a:r>
              <a:rPr lang="en-US" sz="4000" b="1" u="sng" dirty="0">
                <a:solidFill>
                  <a:schemeClr val="bg1"/>
                </a:solidFill>
              </a:rPr>
              <a:t>he made himself</a:t>
            </a:r>
            <a:r>
              <a:rPr lang="en-US" sz="4000" dirty="0">
                <a:solidFill>
                  <a:schemeClr val="bg1"/>
                </a:solidFill>
              </a:rPr>
              <a:t> the Son of God.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Jn 19:8</a:t>
            </a:r>
            <a:r>
              <a:rPr lang="en-US" sz="4000" dirty="0">
                <a:solidFill>
                  <a:schemeClr val="bg1"/>
                </a:solidFill>
              </a:rPr>
              <a:t> When Pilate therefore heard that saying, he was the more afraid;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Death Penalty for blasphemy was stoning.</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24:16</a:t>
            </a:r>
            <a:r>
              <a:rPr lang="en-US" sz="4000" dirty="0">
                <a:solidFill>
                  <a:schemeClr val="bg1"/>
                </a:solidFill>
              </a:rPr>
              <a:t> And he that blasphemeth the name of the LORD, he shall surely be put to death, </a:t>
            </a:r>
            <a:r>
              <a:rPr lang="en-US" sz="4000" i="1" dirty="0">
                <a:solidFill>
                  <a:schemeClr val="bg1"/>
                </a:solidFill>
              </a:rPr>
              <a:t>and </a:t>
            </a:r>
            <a:r>
              <a:rPr lang="en-US" sz="4000" b="1" u="sng" dirty="0">
                <a:solidFill>
                  <a:schemeClr val="bg1"/>
                </a:solidFill>
              </a:rPr>
              <a:t>all the congregation shall certainly stone him</a:t>
            </a:r>
            <a:r>
              <a:rPr lang="en-US" sz="4000" dirty="0">
                <a:solidFill>
                  <a:schemeClr val="bg1"/>
                </a:solidFill>
              </a:rPr>
              <a:t>: as well the stranger, as he that is born in the land, when he blasphemeth the name </a:t>
            </a:r>
            <a:r>
              <a:rPr lang="en-US" sz="4000" i="1" dirty="0">
                <a:solidFill>
                  <a:schemeClr val="bg1"/>
                </a:solidFill>
              </a:rPr>
              <a:t>of the LORD, </a:t>
            </a:r>
            <a:r>
              <a:rPr lang="en-US" sz="4000" dirty="0">
                <a:solidFill>
                  <a:schemeClr val="bg1"/>
                </a:solidFill>
              </a:rPr>
              <a:t>shall be put to death.</a:t>
            </a:r>
          </a:p>
          <a:p>
            <a:pPr marL="0" indent="0" algn="ctr">
              <a:buNone/>
            </a:pPr>
            <a:r>
              <a:rPr lang="en-US" sz="4000" dirty="0">
                <a:solidFill>
                  <a:schemeClr val="bg1"/>
                </a:solidFill>
              </a:rPr>
              <a:t>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23:12</a:t>
            </a:r>
            <a:r>
              <a:rPr lang="en-US" sz="4000" dirty="0">
                <a:solidFill>
                  <a:schemeClr val="bg1"/>
                </a:solidFill>
              </a:rPr>
              <a:t> And the same day Pilate and Herod were made friends together: for before they were at enmity between themselves. </a:t>
            </a:r>
          </a:p>
          <a:p>
            <a:pPr marL="0" indent="0" algn="ctr">
              <a:buNone/>
            </a:pPr>
            <a:r>
              <a:rPr lang="en-US" sz="4000" dirty="0">
                <a:solidFill>
                  <a:schemeClr val="bg1"/>
                </a:solidFill>
              </a:rPr>
              <a:t> </a:t>
            </a:r>
          </a:p>
          <a:p>
            <a:pPr marL="0" indent="0" algn="ctr">
              <a:buNone/>
            </a:pPr>
            <a:r>
              <a:rPr lang="en-US" sz="4000" dirty="0">
                <a:solidFill>
                  <a:schemeClr val="bg1"/>
                </a:solidFill>
              </a:rPr>
              <a:t>Sometimes people who dislike each other may become friends because of their issues with you.</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23:13</a:t>
            </a:r>
            <a:r>
              <a:rPr lang="en-US" sz="4000" dirty="0">
                <a:solidFill>
                  <a:schemeClr val="bg1"/>
                </a:solidFill>
              </a:rPr>
              <a:t> And Pilate, when he had called together the chief priests and the rulers and the people, </a:t>
            </a:r>
          </a:p>
          <a:p>
            <a:pPr marL="0" indent="0" algn="ctr">
              <a:buNone/>
            </a:pPr>
            <a:r>
              <a:rPr lang="en-US" sz="4000" baseline="30000" dirty="0">
                <a:solidFill>
                  <a:schemeClr val="bg1"/>
                </a:solidFill>
              </a:rPr>
              <a:t>Lk 23:14</a:t>
            </a:r>
            <a:r>
              <a:rPr lang="en-US" sz="4000" dirty="0">
                <a:solidFill>
                  <a:schemeClr val="bg1"/>
                </a:solidFill>
              </a:rPr>
              <a:t> Said unto them, Ye have brought this man unto me, as one that perverteth the people: and, behold, I, having examined </a:t>
            </a:r>
            <a:r>
              <a:rPr lang="en-US" sz="4000" i="1" dirty="0">
                <a:solidFill>
                  <a:schemeClr val="bg1"/>
                </a:solidFill>
              </a:rPr>
              <a:t>him </a:t>
            </a:r>
            <a:r>
              <a:rPr lang="en-US" sz="4000" dirty="0">
                <a:solidFill>
                  <a:schemeClr val="bg1"/>
                </a:solidFill>
              </a:rPr>
              <a:t>before you, have found no fault in this man touching those things whereof ye accuse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Lk 23:15</a:t>
            </a:r>
            <a:r>
              <a:rPr lang="en-US" sz="4000" dirty="0">
                <a:solidFill>
                  <a:schemeClr val="bg1"/>
                </a:solidFill>
              </a:rPr>
              <a:t> No, nor yet Herod: for I sent you to him; and, lo, nothing worthy of death is done unto him. </a:t>
            </a:r>
          </a:p>
          <a:p>
            <a:pPr marL="0" indent="0" algn="ctr">
              <a:buNone/>
            </a:pPr>
            <a:r>
              <a:rPr lang="en-US" sz="4000" baseline="30000" dirty="0">
                <a:solidFill>
                  <a:schemeClr val="bg1"/>
                </a:solidFill>
              </a:rPr>
              <a:t>Lk 23:16</a:t>
            </a:r>
            <a:r>
              <a:rPr lang="en-US" sz="4000" dirty="0">
                <a:solidFill>
                  <a:schemeClr val="bg1"/>
                </a:solidFill>
              </a:rPr>
              <a:t> I will therefore chastise him, and release </a:t>
            </a:r>
            <a:r>
              <a:rPr lang="en-US" sz="4000" i="1" dirty="0">
                <a:solidFill>
                  <a:schemeClr val="bg1"/>
                </a:solidFill>
              </a:rPr>
              <a:t>him. </a:t>
            </a:r>
            <a:r>
              <a:rPr lang="en-US" sz="4000" dirty="0">
                <a:solidFill>
                  <a:schemeClr val="bg1"/>
                </a:solidFill>
              </a:rPr>
              <a:t> </a:t>
            </a:r>
          </a:p>
          <a:p>
            <a:pPr marL="0" indent="0" algn="ctr">
              <a:buNone/>
            </a:pPr>
            <a:r>
              <a:rPr lang="en-US" sz="4000" baseline="30000" dirty="0">
                <a:solidFill>
                  <a:schemeClr val="bg1"/>
                </a:solidFill>
              </a:rPr>
              <a:t>Lk 23:17</a:t>
            </a:r>
            <a:r>
              <a:rPr lang="en-US" sz="4000" dirty="0">
                <a:solidFill>
                  <a:schemeClr val="bg1"/>
                </a:solidFill>
              </a:rPr>
              <a:t> (For of necessity he must release one unto them at the feast.)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Lk 23:18</a:t>
            </a:r>
            <a:r>
              <a:rPr lang="en-US" sz="4000" dirty="0">
                <a:solidFill>
                  <a:schemeClr val="bg1"/>
                </a:solidFill>
              </a:rPr>
              <a:t> And they cried out all at once, saying, Away with this </a:t>
            </a:r>
            <a:r>
              <a:rPr lang="en-US" sz="4000" i="1" dirty="0">
                <a:solidFill>
                  <a:schemeClr val="bg1"/>
                </a:solidFill>
              </a:rPr>
              <a:t>man, </a:t>
            </a:r>
            <a:r>
              <a:rPr lang="en-US" sz="4000" dirty="0">
                <a:solidFill>
                  <a:schemeClr val="bg1"/>
                </a:solidFill>
              </a:rPr>
              <a:t>and release unto us Barabbas: </a:t>
            </a:r>
          </a:p>
          <a:p>
            <a:pPr marL="0" indent="0" algn="ctr">
              <a:buNone/>
            </a:pPr>
            <a:r>
              <a:rPr lang="en-US" sz="4000" baseline="30000" dirty="0">
                <a:solidFill>
                  <a:schemeClr val="bg1"/>
                </a:solidFill>
              </a:rPr>
              <a:t>Lk 23:19</a:t>
            </a:r>
            <a:r>
              <a:rPr lang="en-US" sz="4000" dirty="0">
                <a:solidFill>
                  <a:schemeClr val="bg1"/>
                </a:solidFill>
              </a:rPr>
              <a:t> (Who for a certain sedition made in the city, and for murder, was cast into prison.)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Lk 23:20</a:t>
            </a:r>
            <a:r>
              <a:rPr lang="en-US" sz="4000" dirty="0">
                <a:solidFill>
                  <a:schemeClr val="bg1"/>
                </a:solidFill>
              </a:rPr>
              <a:t> Pilate therefore, willing to release Yeshua, spake again to them. </a:t>
            </a:r>
          </a:p>
          <a:p>
            <a:pPr marL="0" indent="0" algn="ctr">
              <a:buNone/>
            </a:pPr>
            <a:r>
              <a:rPr lang="en-US" sz="4000" baseline="30000" dirty="0">
                <a:solidFill>
                  <a:schemeClr val="bg1"/>
                </a:solidFill>
              </a:rPr>
              <a:t>Lk 23:21</a:t>
            </a:r>
            <a:r>
              <a:rPr lang="en-US" sz="4000" dirty="0">
                <a:solidFill>
                  <a:schemeClr val="bg1"/>
                </a:solidFill>
              </a:rPr>
              <a:t> But they cried, saying, Crucify </a:t>
            </a:r>
            <a:r>
              <a:rPr lang="en-US" sz="4000" i="1" dirty="0">
                <a:solidFill>
                  <a:schemeClr val="bg1"/>
                </a:solidFill>
              </a:rPr>
              <a:t>him, </a:t>
            </a:r>
            <a:r>
              <a:rPr lang="en-US" sz="4000" dirty="0">
                <a:solidFill>
                  <a:schemeClr val="bg1"/>
                </a:solidFill>
              </a:rPr>
              <a:t>crucify him. </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Lk 23:22</a:t>
            </a:r>
            <a:r>
              <a:rPr lang="en-US" sz="4000" dirty="0">
                <a:solidFill>
                  <a:schemeClr val="bg1"/>
                </a:solidFill>
              </a:rPr>
              <a:t> And he said unto them the </a:t>
            </a:r>
            <a:r>
              <a:rPr lang="en-US" sz="4000" u="sng" dirty="0">
                <a:solidFill>
                  <a:schemeClr val="bg1"/>
                </a:solidFill>
              </a:rPr>
              <a:t>third time</a:t>
            </a:r>
            <a:r>
              <a:rPr lang="en-US" sz="4000" dirty="0">
                <a:solidFill>
                  <a:schemeClr val="bg1"/>
                </a:solidFill>
              </a:rPr>
              <a:t>, Why, </a:t>
            </a:r>
            <a:r>
              <a:rPr lang="en-US" sz="4000" u="sng" dirty="0">
                <a:solidFill>
                  <a:schemeClr val="bg1"/>
                </a:solidFill>
              </a:rPr>
              <a:t>what evil hath he done?</a:t>
            </a:r>
            <a:r>
              <a:rPr lang="en-US" sz="4000" dirty="0">
                <a:solidFill>
                  <a:schemeClr val="bg1"/>
                </a:solidFill>
              </a:rPr>
              <a:t> I have found no cause of death in him: I will therefore chastise him, and let </a:t>
            </a:r>
            <a:r>
              <a:rPr lang="en-US" sz="4000" i="1" dirty="0">
                <a:solidFill>
                  <a:schemeClr val="bg1"/>
                </a:solidFill>
              </a:rPr>
              <a:t>him </a:t>
            </a:r>
            <a:r>
              <a:rPr lang="en-US" sz="4000" dirty="0">
                <a:solidFill>
                  <a:schemeClr val="bg1"/>
                </a:solidFill>
              </a:rPr>
              <a:t>go.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Gentiles were willing to let Yeshua go, but the Jews had been stirred up by the religious leaders and the Chief Priest, so the Jew’s voices prevailed.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Lk 23:23</a:t>
            </a:r>
            <a:r>
              <a:rPr lang="en-US" sz="4000" dirty="0">
                <a:solidFill>
                  <a:schemeClr val="bg1"/>
                </a:solidFill>
              </a:rPr>
              <a:t> And they were instant with loud voices, requiring that he might be crucified. And </a:t>
            </a:r>
            <a:r>
              <a:rPr lang="en-US" sz="4000" u="sng" dirty="0">
                <a:solidFill>
                  <a:schemeClr val="bg1"/>
                </a:solidFill>
              </a:rPr>
              <a:t>the voices of them and of the chief priests prevailed</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They forced Pilate’s hand to do their bidding.</a:t>
            </a:r>
          </a:p>
          <a:p>
            <a:pPr marL="0" indent="0" algn="ctr">
              <a:buNone/>
            </a:pPr>
            <a:r>
              <a:rPr lang="en-US" sz="4000" dirty="0">
                <a:solidFill>
                  <a:schemeClr val="bg1"/>
                </a:solidFill>
              </a:rPr>
              <a:t> </a:t>
            </a:r>
          </a:p>
          <a:p>
            <a:pPr marL="0" indent="0" algn="ctr">
              <a:buNone/>
            </a:pPr>
            <a:r>
              <a:rPr lang="en-US" sz="4000" baseline="30000" dirty="0">
                <a:solidFill>
                  <a:schemeClr val="bg1"/>
                </a:solidFill>
              </a:rPr>
              <a:t>Lk 23:24</a:t>
            </a:r>
            <a:r>
              <a:rPr lang="en-US" sz="4000" dirty="0">
                <a:solidFill>
                  <a:schemeClr val="bg1"/>
                </a:solidFill>
              </a:rPr>
              <a:t> And Pilate gave sentence that it should be as they required.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23:25</a:t>
            </a:r>
            <a:r>
              <a:rPr lang="en-US" sz="4000" dirty="0">
                <a:solidFill>
                  <a:schemeClr val="bg1"/>
                </a:solidFill>
              </a:rPr>
              <a:t> And he released unto them him that for sedition and murder was cast into prison, whom they had desired; but he delivered Yeshua to their will.</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This was all part of YeHoVaH’s master plan as prophesied by the prophet Isaiah: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Isa 53:10</a:t>
            </a:r>
            <a:r>
              <a:rPr lang="en-US" sz="4000" dirty="0">
                <a:solidFill>
                  <a:schemeClr val="bg1"/>
                </a:solidFill>
              </a:rPr>
              <a:t> Yet it pleased the LORD to bruise him; he hath put </a:t>
            </a:r>
            <a:r>
              <a:rPr lang="en-US" sz="4000" i="1" dirty="0">
                <a:solidFill>
                  <a:schemeClr val="bg1"/>
                </a:solidFill>
              </a:rPr>
              <a:t>him </a:t>
            </a:r>
            <a:r>
              <a:rPr lang="en-US" sz="4000" dirty="0">
                <a:solidFill>
                  <a:schemeClr val="bg1"/>
                </a:solidFill>
              </a:rPr>
              <a:t>to grief: when thou shalt make his soul an offering for sin, he shall see </a:t>
            </a:r>
            <a:r>
              <a:rPr lang="en-US" sz="4000" i="1" dirty="0">
                <a:solidFill>
                  <a:schemeClr val="bg1"/>
                </a:solidFill>
              </a:rPr>
              <a:t>his </a:t>
            </a:r>
            <a:r>
              <a:rPr lang="en-US" sz="4000" dirty="0">
                <a:solidFill>
                  <a:schemeClr val="bg1"/>
                </a:solidFill>
              </a:rPr>
              <a:t>seed, he shall prolong </a:t>
            </a:r>
            <a:r>
              <a:rPr lang="en-US" sz="4000" i="1" dirty="0">
                <a:solidFill>
                  <a:schemeClr val="bg1"/>
                </a:solidFill>
              </a:rPr>
              <a:t>his </a:t>
            </a:r>
            <a:r>
              <a:rPr lang="en-US" sz="4000" dirty="0">
                <a:solidFill>
                  <a:schemeClr val="bg1"/>
                </a:solidFill>
              </a:rPr>
              <a:t>days, and the pleasure of the LORD shall prosper in his hand.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Isa 53:11</a:t>
            </a:r>
            <a:r>
              <a:rPr lang="en-US" sz="4000" dirty="0">
                <a:solidFill>
                  <a:schemeClr val="bg1"/>
                </a:solidFill>
              </a:rPr>
              <a:t> He shall see of the travail of his soul, </a:t>
            </a:r>
            <a:r>
              <a:rPr lang="en-US" sz="4000" i="1" dirty="0">
                <a:solidFill>
                  <a:schemeClr val="bg1"/>
                </a:solidFill>
              </a:rPr>
              <a:t>and </a:t>
            </a:r>
            <a:r>
              <a:rPr lang="en-US" sz="4000" dirty="0">
                <a:solidFill>
                  <a:schemeClr val="bg1"/>
                </a:solidFill>
              </a:rPr>
              <a:t>shall be satisfied: by his knowledge shall my righteous servant justify many; for he shall bear their iniquities. </a:t>
            </a:r>
          </a:p>
          <a:p>
            <a:pPr marL="0" indent="0" algn="ctr">
              <a:buNone/>
            </a:pPr>
            <a:r>
              <a:rPr lang="en-US" sz="4000" baseline="30000" dirty="0">
                <a:solidFill>
                  <a:schemeClr val="bg1"/>
                </a:solidFill>
              </a:rPr>
              <a:t>Isa 53:12</a:t>
            </a:r>
            <a:r>
              <a:rPr lang="en-US" sz="4000" dirty="0">
                <a:solidFill>
                  <a:schemeClr val="bg1"/>
                </a:solidFill>
              </a:rPr>
              <a:t> Therefore will I divide him </a:t>
            </a:r>
            <a:r>
              <a:rPr lang="en-US" sz="4000" i="1" dirty="0">
                <a:solidFill>
                  <a:schemeClr val="bg1"/>
                </a:solidFill>
              </a:rPr>
              <a:t>a portion </a:t>
            </a:r>
            <a:r>
              <a:rPr lang="en-US" sz="4000" dirty="0">
                <a:solidFill>
                  <a:schemeClr val="bg1"/>
                </a:solidFill>
              </a:rPr>
              <a:t>with the great, and he shall divide the spoil with the strong; because he hath poured out his soul unto death: and he was numbered with the transgressors.</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447372</TotalTime>
  <Words>3536</Words>
  <Application>Microsoft Office PowerPoint</Application>
  <PresentationFormat>On-screen Show (16:9)</PresentationFormat>
  <Paragraphs>425</Paragraphs>
  <Slides>76</Slides>
  <Notes>76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3200</cp:revision>
  <dcterms:created xsi:type="dcterms:W3CDTF">2015-08-01T01:54:59Z</dcterms:created>
  <dcterms:modified xsi:type="dcterms:W3CDTF">2023-03-26T02:11:49Z</dcterms:modified>
</cp:coreProperties>
</file>