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8" r:id="rId34"/>
    <p:sldId id="11427" r:id="rId35"/>
    <p:sldId id="11429"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1449" r:id="rId55"/>
    <p:sldId id="11450" r:id="rId56"/>
    <p:sldId id="11451" r:id="rId57"/>
    <p:sldId id="11452" r:id="rId58"/>
    <p:sldId id="11453" r:id="rId59"/>
    <p:sldId id="11454" r:id="rId60"/>
    <p:sldId id="11455" r:id="rId61"/>
    <p:sldId id="11456" r:id="rId62"/>
    <p:sldId id="11457" r:id="rId63"/>
    <p:sldId id="11460" r:id="rId64"/>
    <p:sldId id="11458" r:id="rId65"/>
    <p:sldId id="11459" r:id="rId66"/>
    <p:sldId id="10467" r:id="rId67"/>
    <p:sldId id="10468" r:id="rId68"/>
    <p:sldId id="11059" r:id="rId69"/>
    <p:sldId id="10183" r:id="rId70"/>
    <p:sldId id="11418" r:id="rId71"/>
    <p:sldId id="11419" r:id="rId72"/>
    <p:sldId id="11420" r:id="rId73"/>
    <p:sldId id="11421" r:id="rId74"/>
    <p:sldId id="11422" r:id="rId75"/>
    <p:sldId id="11423" r:id="rId7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88FF0-9D3A-4653-A5BE-7542B97D4BFE}" v="42" dt="2023-03-03T01:49:36.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snapToObjects="1">
      <p:cViewPr varScale="1">
        <p:scale>
          <a:sx n="110" d="100"/>
          <a:sy n="110" d="100"/>
        </p:scale>
        <p:origin x="686"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7EE88FF0-9D3A-4653-A5BE-7542B97D4BFE}"/>
    <pc:docChg chg="custSel delSld modSld">
      <pc:chgData name="Sharon Campbell" userId="73008391-b390-4ad0-a960-0cc8fbf2fec9" providerId="ADAL" clId="{7EE88FF0-9D3A-4653-A5BE-7542B97D4BFE}" dt="2023-03-03T01:56:12.591" v="316" actId="27636"/>
      <pc:docMkLst>
        <pc:docMk/>
      </pc:docMkLst>
      <pc:sldChg chg="modSp mod">
        <pc:chgData name="Sharon Campbell" userId="73008391-b390-4ad0-a960-0cc8fbf2fec9" providerId="ADAL" clId="{7EE88FF0-9D3A-4653-A5BE-7542B97D4BFE}" dt="2023-03-03T01:22:20.561" v="2" actId="20577"/>
        <pc:sldMkLst>
          <pc:docMk/>
          <pc:sldMk cId="4115748879" sldId="10450"/>
        </pc:sldMkLst>
        <pc:spChg chg="mod">
          <ac:chgData name="Sharon Campbell" userId="73008391-b390-4ad0-a960-0cc8fbf2fec9" providerId="ADAL" clId="{7EE88FF0-9D3A-4653-A5BE-7542B97D4BFE}" dt="2023-03-03T01:22:20.561" v="2" actId="20577"/>
          <ac:spMkLst>
            <pc:docMk/>
            <pc:sldMk cId="4115748879" sldId="10450"/>
            <ac:spMk id="3" creationId="{00000000-0000-0000-0000-000000000000}"/>
          </ac:spMkLst>
        </pc:spChg>
      </pc:sldChg>
      <pc:sldChg chg="modSp mod">
        <pc:chgData name="Sharon Campbell" userId="73008391-b390-4ad0-a960-0cc8fbf2fec9" providerId="ADAL" clId="{7EE88FF0-9D3A-4653-A5BE-7542B97D4BFE}" dt="2023-03-03T01:23:22.723" v="15"/>
        <pc:sldMkLst>
          <pc:docMk/>
          <pc:sldMk cId="3478656844" sldId="10451"/>
        </pc:sldMkLst>
        <pc:spChg chg="mod">
          <ac:chgData name="Sharon Campbell" userId="73008391-b390-4ad0-a960-0cc8fbf2fec9" providerId="ADAL" clId="{7EE88FF0-9D3A-4653-A5BE-7542B97D4BFE}" dt="2023-03-03T01:23:22.723" v="15"/>
          <ac:spMkLst>
            <pc:docMk/>
            <pc:sldMk cId="3478656844" sldId="10451"/>
            <ac:spMk id="3" creationId="{00000000-0000-0000-0000-000000000000}"/>
          </ac:spMkLst>
        </pc:spChg>
      </pc:sldChg>
      <pc:sldChg chg="modSp mod">
        <pc:chgData name="Sharon Campbell" userId="73008391-b390-4ad0-a960-0cc8fbf2fec9" providerId="ADAL" clId="{7EE88FF0-9D3A-4653-A5BE-7542B97D4BFE}" dt="2023-03-03T01:23:53.892" v="17" actId="20577"/>
        <pc:sldMkLst>
          <pc:docMk/>
          <pc:sldMk cId="3288503766" sldId="10454"/>
        </pc:sldMkLst>
        <pc:spChg chg="mod">
          <ac:chgData name="Sharon Campbell" userId="73008391-b390-4ad0-a960-0cc8fbf2fec9" providerId="ADAL" clId="{7EE88FF0-9D3A-4653-A5BE-7542B97D4BFE}" dt="2023-03-03T01:23:53.892" v="17" actId="20577"/>
          <ac:spMkLst>
            <pc:docMk/>
            <pc:sldMk cId="3288503766" sldId="10454"/>
            <ac:spMk id="3" creationId="{00000000-0000-0000-0000-000000000000}"/>
          </ac:spMkLst>
        </pc:spChg>
      </pc:sldChg>
      <pc:sldChg chg="modSp mod">
        <pc:chgData name="Sharon Campbell" userId="73008391-b390-4ad0-a960-0cc8fbf2fec9" providerId="ADAL" clId="{7EE88FF0-9D3A-4653-A5BE-7542B97D4BFE}" dt="2023-03-03T01:25:01.360" v="25" actId="20577"/>
        <pc:sldMkLst>
          <pc:docMk/>
          <pc:sldMk cId="3984449909" sldId="10455"/>
        </pc:sldMkLst>
        <pc:spChg chg="mod">
          <ac:chgData name="Sharon Campbell" userId="73008391-b390-4ad0-a960-0cc8fbf2fec9" providerId="ADAL" clId="{7EE88FF0-9D3A-4653-A5BE-7542B97D4BFE}" dt="2023-03-03T01:25:01.360" v="25" actId="20577"/>
          <ac:spMkLst>
            <pc:docMk/>
            <pc:sldMk cId="3984449909" sldId="10455"/>
            <ac:spMk id="3" creationId="{00000000-0000-0000-0000-000000000000}"/>
          </ac:spMkLst>
        </pc:spChg>
      </pc:sldChg>
      <pc:sldChg chg="modSp mod">
        <pc:chgData name="Sharon Campbell" userId="73008391-b390-4ad0-a960-0cc8fbf2fec9" providerId="ADAL" clId="{7EE88FF0-9D3A-4653-A5BE-7542B97D4BFE}" dt="2023-03-03T01:25:30.253" v="32" actId="20577"/>
        <pc:sldMkLst>
          <pc:docMk/>
          <pc:sldMk cId="2084789625" sldId="10456"/>
        </pc:sldMkLst>
        <pc:spChg chg="mod">
          <ac:chgData name="Sharon Campbell" userId="73008391-b390-4ad0-a960-0cc8fbf2fec9" providerId="ADAL" clId="{7EE88FF0-9D3A-4653-A5BE-7542B97D4BFE}" dt="2023-03-03T01:25:30.253" v="32" actId="20577"/>
          <ac:spMkLst>
            <pc:docMk/>
            <pc:sldMk cId="2084789625" sldId="10456"/>
            <ac:spMk id="3" creationId="{00000000-0000-0000-0000-000000000000}"/>
          </ac:spMkLst>
        </pc:spChg>
      </pc:sldChg>
      <pc:sldChg chg="modSp mod">
        <pc:chgData name="Sharon Campbell" userId="73008391-b390-4ad0-a960-0cc8fbf2fec9" providerId="ADAL" clId="{7EE88FF0-9D3A-4653-A5BE-7542B97D4BFE}" dt="2023-03-03T01:26:36.885" v="42" actId="20577"/>
        <pc:sldMkLst>
          <pc:docMk/>
          <pc:sldMk cId="3768331088" sldId="10457"/>
        </pc:sldMkLst>
        <pc:spChg chg="mod">
          <ac:chgData name="Sharon Campbell" userId="73008391-b390-4ad0-a960-0cc8fbf2fec9" providerId="ADAL" clId="{7EE88FF0-9D3A-4653-A5BE-7542B97D4BFE}" dt="2023-03-03T01:26:36.885" v="42" actId="20577"/>
          <ac:spMkLst>
            <pc:docMk/>
            <pc:sldMk cId="3768331088" sldId="10457"/>
            <ac:spMk id="3" creationId="{00000000-0000-0000-0000-000000000000}"/>
          </ac:spMkLst>
        </pc:spChg>
      </pc:sldChg>
      <pc:sldChg chg="modSp mod">
        <pc:chgData name="Sharon Campbell" userId="73008391-b390-4ad0-a960-0cc8fbf2fec9" providerId="ADAL" clId="{7EE88FF0-9D3A-4653-A5BE-7542B97D4BFE}" dt="2023-03-03T01:29:55.801" v="67" actId="20577"/>
        <pc:sldMkLst>
          <pc:docMk/>
          <pc:sldMk cId="316178779" sldId="10458"/>
        </pc:sldMkLst>
        <pc:spChg chg="mod">
          <ac:chgData name="Sharon Campbell" userId="73008391-b390-4ad0-a960-0cc8fbf2fec9" providerId="ADAL" clId="{7EE88FF0-9D3A-4653-A5BE-7542B97D4BFE}" dt="2023-03-03T01:29:55.801" v="67" actId="20577"/>
          <ac:spMkLst>
            <pc:docMk/>
            <pc:sldMk cId="316178779" sldId="10458"/>
            <ac:spMk id="3" creationId="{00000000-0000-0000-0000-000000000000}"/>
          </ac:spMkLst>
        </pc:spChg>
      </pc:sldChg>
      <pc:sldChg chg="modSp mod">
        <pc:chgData name="Sharon Campbell" userId="73008391-b390-4ad0-a960-0cc8fbf2fec9" providerId="ADAL" clId="{7EE88FF0-9D3A-4653-A5BE-7542B97D4BFE}" dt="2023-03-03T01:52:59.207" v="304" actId="14100"/>
        <pc:sldMkLst>
          <pc:docMk/>
          <pc:sldMk cId="4122386431" sldId="10462"/>
        </pc:sldMkLst>
        <pc:spChg chg="mod">
          <ac:chgData name="Sharon Campbell" userId="73008391-b390-4ad0-a960-0cc8fbf2fec9" providerId="ADAL" clId="{7EE88FF0-9D3A-4653-A5BE-7542B97D4BFE}" dt="2023-03-03T01:52:59.207" v="304" actId="14100"/>
          <ac:spMkLst>
            <pc:docMk/>
            <pc:sldMk cId="4122386431" sldId="10462"/>
            <ac:spMk id="3" creationId="{00000000-0000-0000-0000-000000000000}"/>
          </ac:spMkLst>
        </pc:spChg>
      </pc:sldChg>
      <pc:sldChg chg="modSp mod">
        <pc:chgData name="Sharon Campbell" userId="73008391-b390-4ad0-a960-0cc8fbf2fec9" providerId="ADAL" clId="{7EE88FF0-9D3A-4653-A5BE-7542B97D4BFE}" dt="2023-03-03T01:26:58.573" v="48" actId="20577"/>
        <pc:sldMkLst>
          <pc:docMk/>
          <pc:sldMk cId="4109415453" sldId="11424"/>
        </pc:sldMkLst>
        <pc:spChg chg="mod">
          <ac:chgData name="Sharon Campbell" userId="73008391-b390-4ad0-a960-0cc8fbf2fec9" providerId="ADAL" clId="{7EE88FF0-9D3A-4653-A5BE-7542B97D4BFE}" dt="2023-03-03T01:26:58.573" v="48" actId="20577"/>
          <ac:spMkLst>
            <pc:docMk/>
            <pc:sldMk cId="4109415453" sldId="11424"/>
            <ac:spMk id="3" creationId="{00000000-0000-0000-0000-000000000000}"/>
          </ac:spMkLst>
        </pc:spChg>
      </pc:sldChg>
      <pc:sldChg chg="modSp mod">
        <pc:chgData name="Sharon Campbell" userId="73008391-b390-4ad0-a960-0cc8fbf2fec9" providerId="ADAL" clId="{7EE88FF0-9D3A-4653-A5BE-7542B97D4BFE}" dt="2023-03-03T01:33:01.338" v="127" actId="27107"/>
        <pc:sldMkLst>
          <pc:docMk/>
          <pc:sldMk cId="3036912389" sldId="11427"/>
        </pc:sldMkLst>
        <pc:spChg chg="mod">
          <ac:chgData name="Sharon Campbell" userId="73008391-b390-4ad0-a960-0cc8fbf2fec9" providerId="ADAL" clId="{7EE88FF0-9D3A-4653-A5BE-7542B97D4BFE}" dt="2023-03-03T01:33:01.338" v="127" actId="27107"/>
          <ac:spMkLst>
            <pc:docMk/>
            <pc:sldMk cId="3036912389" sldId="11427"/>
            <ac:spMk id="3" creationId="{00000000-0000-0000-0000-000000000000}"/>
          </ac:spMkLst>
        </pc:spChg>
      </pc:sldChg>
      <pc:sldChg chg="modSp mod">
        <pc:chgData name="Sharon Campbell" userId="73008391-b390-4ad0-a960-0cc8fbf2fec9" providerId="ADAL" clId="{7EE88FF0-9D3A-4653-A5BE-7542B97D4BFE}" dt="2023-03-03T01:53:16.945" v="305" actId="113"/>
        <pc:sldMkLst>
          <pc:docMk/>
          <pc:sldMk cId="307919480" sldId="11428"/>
        </pc:sldMkLst>
        <pc:spChg chg="mod">
          <ac:chgData name="Sharon Campbell" userId="73008391-b390-4ad0-a960-0cc8fbf2fec9" providerId="ADAL" clId="{7EE88FF0-9D3A-4653-A5BE-7542B97D4BFE}" dt="2023-03-03T01:53:16.945" v="305" actId="113"/>
          <ac:spMkLst>
            <pc:docMk/>
            <pc:sldMk cId="307919480" sldId="11428"/>
            <ac:spMk id="3" creationId="{00000000-0000-0000-0000-000000000000}"/>
          </ac:spMkLst>
        </pc:spChg>
      </pc:sldChg>
      <pc:sldChg chg="modSp mod">
        <pc:chgData name="Sharon Campbell" userId="73008391-b390-4ad0-a960-0cc8fbf2fec9" providerId="ADAL" clId="{7EE88FF0-9D3A-4653-A5BE-7542B97D4BFE}" dt="2023-03-03T01:34:58.593" v="134" actId="20577"/>
        <pc:sldMkLst>
          <pc:docMk/>
          <pc:sldMk cId="3634611174" sldId="11431"/>
        </pc:sldMkLst>
        <pc:spChg chg="mod">
          <ac:chgData name="Sharon Campbell" userId="73008391-b390-4ad0-a960-0cc8fbf2fec9" providerId="ADAL" clId="{7EE88FF0-9D3A-4653-A5BE-7542B97D4BFE}" dt="2023-03-03T01:34:58.593" v="134" actId="20577"/>
          <ac:spMkLst>
            <pc:docMk/>
            <pc:sldMk cId="3634611174" sldId="11431"/>
            <ac:spMk id="3" creationId="{00000000-0000-0000-0000-000000000000}"/>
          </ac:spMkLst>
        </pc:spChg>
      </pc:sldChg>
      <pc:sldChg chg="modSp mod">
        <pc:chgData name="Sharon Campbell" userId="73008391-b390-4ad0-a960-0cc8fbf2fec9" providerId="ADAL" clId="{7EE88FF0-9D3A-4653-A5BE-7542B97D4BFE}" dt="2023-03-03T01:54:09.581" v="306" actId="20577"/>
        <pc:sldMkLst>
          <pc:docMk/>
          <pc:sldMk cId="1517782376" sldId="11433"/>
        </pc:sldMkLst>
        <pc:spChg chg="mod">
          <ac:chgData name="Sharon Campbell" userId="73008391-b390-4ad0-a960-0cc8fbf2fec9" providerId="ADAL" clId="{7EE88FF0-9D3A-4653-A5BE-7542B97D4BFE}" dt="2023-03-03T01:54:09.581" v="306" actId="20577"/>
          <ac:spMkLst>
            <pc:docMk/>
            <pc:sldMk cId="1517782376" sldId="11433"/>
            <ac:spMk id="3" creationId="{00000000-0000-0000-0000-000000000000}"/>
          </ac:spMkLst>
        </pc:spChg>
      </pc:sldChg>
      <pc:sldChg chg="modSp mod">
        <pc:chgData name="Sharon Campbell" userId="73008391-b390-4ad0-a960-0cc8fbf2fec9" providerId="ADAL" clId="{7EE88FF0-9D3A-4653-A5BE-7542B97D4BFE}" dt="2023-03-03T01:39:14.970" v="183" actId="6549"/>
        <pc:sldMkLst>
          <pc:docMk/>
          <pc:sldMk cId="1395820827" sldId="11436"/>
        </pc:sldMkLst>
        <pc:spChg chg="mod">
          <ac:chgData name="Sharon Campbell" userId="73008391-b390-4ad0-a960-0cc8fbf2fec9" providerId="ADAL" clId="{7EE88FF0-9D3A-4653-A5BE-7542B97D4BFE}" dt="2023-03-03T01:39:14.970" v="183" actId="6549"/>
          <ac:spMkLst>
            <pc:docMk/>
            <pc:sldMk cId="1395820827" sldId="11436"/>
            <ac:spMk id="3" creationId="{00000000-0000-0000-0000-000000000000}"/>
          </ac:spMkLst>
        </pc:spChg>
      </pc:sldChg>
      <pc:sldChg chg="modSp mod">
        <pc:chgData name="Sharon Campbell" userId="73008391-b390-4ad0-a960-0cc8fbf2fec9" providerId="ADAL" clId="{7EE88FF0-9D3A-4653-A5BE-7542B97D4BFE}" dt="2023-03-03T01:54:33.277" v="307" actId="113"/>
        <pc:sldMkLst>
          <pc:docMk/>
          <pc:sldMk cId="107547179" sldId="11437"/>
        </pc:sldMkLst>
        <pc:spChg chg="mod">
          <ac:chgData name="Sharon Campbell" userId="73008391-b390-4ad0-a960-0cc8fbf2fec9" providerId="ADAL" clId="{7EE88FF0-9D3A-4653-A5BE-7542B97D4BFE}" dt="2023-03-03T01:54:33.277" v="307" actId="113"/>
          <ac:spMkLst>
            <pc:docMk/>
            <pc:sldMk cId="107547179" sldId="11437"/>
            <ac:spMk id="3" creationId="{00000000-0000-0000-0000-000000000000}"/>
          </ac:spMkLst>
        </pc:spChg>
      </pc:sldChg>
      <pc:sldChg chg="modSp mod">
        <pc:chgData name="Sharon Campbell" userId="73008391-b390-4ad0-a960-0cc8fbf2fec9" providerId="ADAL" clId="{7EE88FF0-9D3A-4653-A5BE-7542B97D4BFE}" dt="2023-03-03T01:40:08.428" v="194" actId="20577"/>
        <pc:sldMkLst>
          <pc:docMk/>
          <pc:sldMk cId="2292522723" sldId="11438"/>
        </pc:sldMkLst>
        <pc:spChg chg="mod">
          <ac:chgData name="Sharon Campbell" userId="73008391-b390-4ad0-a960-0cc8fbf2fec9" providerId="ADAL" clId="{7EE88FF0-9D3A-4653-A5BE-7542B97D4BFE}" dt="2023-03-03T01:40:08.428" v="194" actId="20577"/>
          <ac:spMkLst>
            <pc:docMk/>
            <pc:sldMk cId="2292522723" sldId="11438"/>
            <ac:spMk id="3" creationId="{00000000-0000-0000-0000-000000000000}"/>
          </ac:spMkLst>
        </pc:spChg>
      </pc:sldChg>
      <pc:sldChg chg="modSp mod">
        <pc:chgData name="Sharon Campbell" userId="73008391-b390-4ad0-a960-0cc8fbf2fec9" providerId="ADAL" clId="{7EE88FF0-9D3A-4653-A5BE-7542B97D4BFE}" dt="2023-03-03T01:55:06.457" v="314" actId="27636"/>
        <pc:sldMkLst>
          <pc:docMk/>
          <pc:sldMk cId="2535832164" sldId="11440"/>
        </pc:sldMkLst>
        <pc:spChg chg="mod">
          <ac:chgData name="Sharon Campbell" userId="73008391-b390-4ad0-a960-0cc8fbf2fec9" providerId="ADAL" clId="{7EE88FF0-9D3A-4653-A5BE-7542B97D4BFE}" dt="2023-03-03T01:55:06.457" v="314" actId="27636"/>
          <ac:spMkLst>
            <pc:docMk/>
            <pc:sldMk cId="2535832164" sldId="11440"/>
            <ac:spMk id="3" creationId="{00000000-0000-0000-0000-000000000000}"/>
          </ac:spMkLst>
        </pc:spChg>
      </pc:sldChg>
      <pc:sldChg chg="modSp mod">
        <pc:chgData name="Sharon Campbell" userId="73008391-b390-4ad0-a960-0cc8fbf2fec9" providerId="ADAL" clId="{7EE88FF0-9D3A-4653-A5BE-7542B97D4BFE}" dt="2023-03-03T01:41:25.717" v="205" actId="20577"/>
        <pc:sldMkLst>
          <pc:docMk/>
          <pc:sldMk cId="594875783" sldId="11442"/>
        </pc:sldMkLst>
        <pc:spChg chg="mod">
          <ac:chgData name="Sharon Campbell" userId="73008391-b390-4ad0-a960-0cc8fbf2fec9" providerId="ADAL" clId="{7EE88FF0-9D3A-4653-A5BE-7542B97D4BFE}" dt="2023-03-03T01:41:25.717" v="205" actId="20577"/>
          <ac:spMkLst>
            <pc:docMk/>
            <pc:sldMk cId="594875783" sldId="11442"/>
            <ac:spMk id="3" creationId="{00000000-0000-0000-0000-000000000000}"/>
          </ac:spMkLst>
        </pc:spChg>
      </pc:sldChg>
      <pc:sldChg chg="modSp mod">
        <pc:chgData name="Sharon Campbell" userId="73008391-b390-4ad0-a960-0cc8fbf2fec9" providerId="ADAL" clId="{7EE88FF0-9D3A-4653-A5BE-7542B97D4BFE}" dt="2023-03-03T01:43:29.779" v="246" actId="27636"/>
        <pc:sldMkLst>
          <pc:docMk/>
          <pc:sldMk cId="410322452" sldId="11449"/>
        </pc:sldMkLst>
        <pc:spChg chg="mod">
          <ac:chgData name="Sharon Campbell" userId="73008391-b390-4ad0-a960-0cc8fbf2fec9" providerId="ADAL" clId="{7EE88FF0-9D3A-4653-A5BE-7542B97D4BFE}" dt="2023-03-03T01:43:29.779" v="246" actId="27636"/>
          <ac:spMkLst>
            <pc:docMk/>
            <pc:sldMk cId="410322452" sldId="11449"/>
            <ac:spMk id="3" creationId="{00000000-0000-0000-0000-000000000000}"/>
          </ac:spMkLst>
        </pc:spChg>
      </pc:sldChg>
      <pc:sldChg chg="modSp mod">
        <pc:chgData name="Sharon Campbell" userId="73008391-b390-4ad0-a960-0cc8fbf2fec9" providerId="ADAL" clId="{7EE88FF0-9D3A-4653-A5BE-7542B97D4BFE}" dt="2023-03-03T01:46:15.640" v="278" actId="20577"/>
        <pc:sldMkLst>
          <pc:docMk/>
          <pc:sldMk cId="1725429418" sldId="11451"/>
        </pc:sldMkLst>
        <pc:spChg chg="mod">
          <ac:chgData name="Sharon Campbell" userId="73008391-b390-4ad0-a960-0cc8fbf2fec9" providerId="ADAL" clId="{7EE88FF0-9D3A-4653-A5BE-7542B97D4BFE}" dt="2023-03-03T01:46:15.640" v="278" actId="20577"/>
          <ac:spMkLst>
            <pc:docMk/>
            <pc:sldMk cId="1725429418" sldId="11451"/>
            <ac:spMk id="3" creationId="{00000000-0000-0000-0000-000000000000}"/>
          </ac:spMkLst>
        </pc:spChg>
      </pc:sldChg>
      <pc:sldChg chg="modSp mod">
        <pc:chgData name="Sharon Campbell" userId="73008391-b390-4ad0-a960-0cc8fbf2fec9" providerId="ADAL" clId="{7EE88FF0-9D3A-4653-A5BE-7542B97D4BFE}" dt="2023-03-03T01:48:12.872" v="299"/>
        <pc:sldMkLst>
          <pc:docMk/>
          <pc:sldMk cId="3403097258" sldId="11453"/>
        </pc:sldMkLst>
        <pc:spChg chg="mod">
          <ac:chgData name="Sharon Campbell" userId="73008391-b390-4ad0-a960-0cc8fbf2fec9" providerId="ADAL" clId="{7EE88FF0-9D3A-4653-A5BE-7542B97D4BFE}" dt="2023-03-03T01:48:12.872" v="299"/>
          <ac:spMkLst>
            <pc:docMk/>
            <pc:sldMk cId="3403097258" sldId="11453"/>
            <ac:spMk id="3" creationId="{00000000-0000-0000-0000-000000000000}"/>
          </ac:spMkLst>
        </pc:spChg>
      </pc:sldChg>
      <pc:sldChg chg="modSp mod">
        <pc:chgData name="Sharon Campbell" userId="73008391-b390-4ad0-a960-0cc8fbf2fec9" providerId="ADAL" clId="{7EE88FF0-9D3A-4653-A5BE-7542B97D4BFE}" dt="2023-03-03T01:56:12.591" v="316" actId="27636"/>
        <pc:sldMkLst>
          <pc:docMk/>
          <pc:sldMk cId="2260124218" sldId="11459"/>
        </pc:sldMkLst>
        <pc:spChg chg="mod">
          <ac:chgData name="Sharon Campbell" userId="73008391-b390-4ad0-a960-0cc8fbf2fec9" providerId="ADAL" clId="{7EE88FF0-9D3A-4653-A5BE-7542B97D4BFE}" dt="2023-03-03T01:56:12.591" v="316" actId="27636"/>
          <ac:spMkLst>
            <pc:docMk/>
            <pc:sldMk cId="2260124218" sldId="11459"/>
            <ac:spMk id="3" creationId="{00000000-0000-0000-0000-000000000000}"/>
          </ac:spMkLst>
        </pc:spChg>
      </pc:sldChg>
      <pc:sldChg chg="del">
        <pc:chgData name="Sharon Campbell" userId="73008391-b390-4ad0-a960-0cc8fbf2fec9" providerId="ADAL" clId="{7EE88FF0-9D3A-4653-A5BE-7542B97D4BFE}" dt="2023-03-03T01:48:46.970" v="300" actId="2696"/>
        <pc:sldMkLst>
          <pc:docMk/>
          <pc:sldMk cId="3902665351" sldId="114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3/2/2023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3/2/2023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3/2/2023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3/2/2023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3/2/2023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3/2/2023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3/2/2023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3/2/2023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3/2/2023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3/2/2023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3/2/2023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3/2/2023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3/2/2023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Numbers 5:1-31</a:t>
            </a:r>
          </a:p>
          <a:p>
            <a:pPr marL="0" indent="0" algn="ctr">
              <a:buNone/>
            </a:pPr>
            <a:r>
              <a:rPr lang="en-US" sz="4000" b="1" dirty="0">
                <a:solidFill>
                  <a:schemeClr val="bg1"/>
                </a:solidFill>
              </a:rPr>
              <a:t>Defilement, Sin, Jealousy and Adultery</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Communal living amongst hundreds of thousands of people in close quarters, moving from camp to camp, required clear communications, rules of conduct, and personal hygiene. Maintaining safety, sanity, and sanctification was essential to good health and the protection and wellbeing of everyone.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YeHoVaH, in this portion of Numbers, gives clear Instructions to Israel on what is necessary to maintain an environment where He would dwell in their midst and how to deal with jealousy and adultery.</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5:1</a:t>
            </a:r>
            <a:r>
              <a:rPr lang="en-US" sz="4000" dirty="0">
                <a:solidFill>
                  <a:schemeClr val="bg1"/>
                </a:solidFill>
              </a:rPr>
              <a:t> And the LORD spake unto Moses, saying, </a:t>
            </a:r>
          </a:p>
          <a:p>
            <a:pPr marL="0" indent="0" algn="ctr">
              <a:buNone/>
            </a:pPr>
            <a:r>
              <a:rPr lang="en-US" sz="4000" dirty="0">
                <a:solidFill>
                  <a:schemeClr val="bg1"/>
                </a:solidFill>
              </a:rPr>
              <a:t> </a:t>
            </a:r>
          </a:p>
          <a:p>
            <a:pPr marL="0" indent="0" algn="ctr">
              <a:buNone/>
            </a:pPr>
            <a:r>
              <a:rPr lang="en-US" sz="4000" b="1" dirty="0">
                <a:solidFill>
                  <a:schemeClr val="bg1"/>
                </a:solidFill>
              </a:rPr>
              <a:t>YeHoVaH Spoke.</a:t>
            </a:r>
          </a:p>
          <a:p>
            <a:pPr marL="0" indent="0" algn="ctr">
              <a:buNone/>
            </a:pPr>
            <a:r>
              <a:rPr lang="en-US" sz="4000" b="1" dirty="0">
                <a:solidFill>
                  <a:schemeClr val="bg1"/>
                </a:solidFill>
              </a:rPr>
              <a:t>Moses Wrote.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 </a:t>
            </a:r>
            <a:r>
              <a:rPr lang="en-US" sz="4000" baseline="30000" dirty="0">
                <a:solidFill>
                  <a:schemeClr val="bg1"/>
                </a:solidFill>
              </a:rPr>
              <a:t>Nu 5:2</a:t>
            </a:r>
            <a:r>
              <a:rPr lang="en-US" sz="4000" dirty="0">
                <a:solidFill>
                  <a:schemeClr val="bg1"/>
                </a:solidFill>
              </a:rPr>
              <a:t> Command the children of Israel, that they put out of the camp every leper, and every one that hath an issue, and whosoever is defiled by the dead:</a:t>
            </a:r>
          </a:p>
          <a:p>
            <a:pPr marL="0" indent="0" algn="ctr">
              <a:buNone/>
            </a:pPr>
            <a:endParaRPr lang="en-US" sz="2000" dirty="0">
              <a:solidFill>
                <a:schemeClr val="bg1"/>
              </a:solidFill>
            </a:endParaRPr>
          </a:p>
          <a:p>
            <a:pPr marL="0" indent="0" algn="ctr">
              <a:buNone/>
            </a:pPr>
            <a:r>
              <a:rPr lang="en-US" sz="4000" dirty="0">
                <a:solidFill>
                  <a:schemeClr val="bg1"/>
                </a:solidFill>
              </a:rPr>
              <a:t>Verses 2-4 deal with:</a:t>
            </a:r>
          </a:p>
          <a:p>
            <a:pPr marL="0" indent="0" algn="ctr">
              <a:buNone/>
            </a:pPr>
            <a:r>
              <a:rPr lang="en-US" sz="4000" dirty="0">
                <a:solidFill>
                  <a:schemeClr val="bg1"/>
                </a:solidFill>
              </a:rPr>
              <a:t> The Leper</a:t>
            </a:r>
          </a:p>
          <a:p>
            <a:pPr marL="0" indent="0" algn="ctr">
              <a:buNone/>
            </a:pPr>
            <a:r>
              <a:rPr lang="en-US" sz="4000" dirty="0">
                <a:solidFill>
                  <a:schemeClr val="bg1"/>
                </a:solidFill>
              </a:rPr>
              <a:t>Anyone with an Issue</a:t>
            </a:r>
          </a:p>
          <a:p>
            <a:pPr marL="0" indent="0" algn="ctr">
              <a:buNone/>
            </a:pPr>
            <a:r>
              <a:rPr lang="en-US" sz="4000" dirty="0">
                <a:solidFill>
                  <a:schemeClr val="bg1"/>
                </a:solidFill>
              </a:rPr>
              <a:t>Some Defiled by the Dead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Leper – </a:t>
            </a:r>
            <a:r>
              <a:rPr lang="en-US" sz="4000" b="1" dirty="0">
                <a:solidFill>
                  <a:schemeClr val="bg1"/>
                </a:solidFill>
              </a:rPr>
              <a:t>06879 </a:t>
            </a:r>
            <a:r>
              <a:rPr lang="he-IL" sz="4000" dirty="0">
                <a:solidFill>
                  <a:schemeClr val="bg1"/>
                </a:solidFill>
              </a:rPr>
              <a:t>צָרַע </a:t>
            </a:r>
            <a:r>
              <a:rPr lang="en-US" sz="4000" dirty="0">
                <a:solidFill>
                  <a:schemeClr val="bg1"/>
                </a:solidFill>
              </a:rPr>
              <a:t>tsara` {tsaw-rah'} </a:t>
            </a:r>
          </a:p>
          <a:p>
            <a:pPr marL="0" indent="0" algn="ctr">
              <a:buNone/>
            </a:pPr>
            <a:r>
              <a:rPr lang="en-US" sz="4000" b="1" dirty="0">
                <a:solidFill>
                  <a:schemeClr val="bg1"/>
                </a:solidFill>
              </a:rPr>
              <a:t>Meaning:  </a:t>
            </a:r>
            <a:r>
              <a:rPr lang="en-US" sz="4000" dirty="0">
                <a:solidFill>
                  <a:schemeClr val="bg1"/>
                </a:solidFill>
              </a:rPr>
              <a:t>1) to be diseased of skin, be leprous 1a) (Qal) to be a leper 1b) (Pual) to have leprosy </a:t>
            </a:r>
          </a:p>
          <a:p>
            <a:pPr marL="0" indent="0" algn="ctr">
              <a:buNone/>
            </a:pPr>
            <a:r>
              <a:rPr lang="en-US" sz="4000" b="1" dirty="0">
                <a:solidFill>
                  <a:schemeClr val="bg1"/>
                </a:solidFill>
              </a:rPr>
              <a:t>Usage:  </a:t>
            </a:r>
            <a:r>
              <a:rPr lang="en-US" sz="4000" dirty="0">
                <a:solidFill>
                  <a:schemeClr val="bg1"/>
                </a:solidFill>
              </a:rPr>
              <a:t>AV - leper 14, leprous 6; 20</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Issue – </a:t>
            </a:r>
            <a:r>
              <a:rPr lang="en-US" sz="4000" b="1" dirty="0">
                <a:solidFill>
                  <a:schemeClr val="bg1"/>
                </a:solidFill>
              </a:rPr>
              <a:t>02100 </a:t>
            </a:r>
            <a:r>
              <a:rPr lang="he-IL" sz="4000" dirty="0">
                <a:solidFill>
                  <a:schemeClr val="bg1"/>
                </a:solidFill>
              </a:rPr>
              <a:t>זוּב </a:t>
            </a:r>
            <a:r>
              <a:rPr lang="en-US" sz="4000" dirty="0">
                <a:solidFill>
                  <a:schemeClr val="bg1"/>
                </a:solidFill>
              </a:rPr>
              <a:t>zuwb {zoob} </a:t>
            </a:r>
          </a:p>
          <a:p>
            <a:pPr marL="0" indent="0" algn="ctr">
              <a:buNone/>
            </a:pPr>
            <a:r>
              <a:rPr lang="en-US" sz="4000" b="1" dirty="0">
                <a:solidFill>
                  <a:schemeClr val="bg1"/>
                </a:solidFill>
              </a:rPr>
              <a:t>Meaning:  </a:t>
            </a:r>
            <a:r>
              <a:rPr lang="en-US" sz="4000" dirty="0">
                <a:solidFill>
                  <a:schemeClr val="bg1"/>
                </a:solidFill>
              </a:rPr>
              <a:t>1) to flow, gush, issue, discharge 1a) (Qal) 1a1) to flow, gush 1a2) to die, pine away (fig.) 1a3) to flow (of issue from woman), have an issue, flux 1a4) flowing (participle) </a:t>
            </a:r>
          </a:p>
          <a:p>
            <a:pPr marL="0" indent="0" algn="ctr">
              <a:buNone/>
            </a:pPr>
            <a:r>
              <a:rPr lang="en-US" sz="4000" b="1" dirty="0">
                <a:solidFill>
                  <a:schemeClr val="bg1"/>
                </a:solidFill>
              </a:rPr>
              <a:t>Usage:  </a:t>
            </a:r>
            <a:r>
              <a:rPr lang="en-US" sz="4000" dirty="0">
                <a:solidFill>
                  <a:schemeClr val="bg1"/>
                </a:solidFill>
              </a:rPr>
              <a:t>AV - flow 21, have an issue 14, gush out 3, pine away 1, hath 1, have 1, run 1; 42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An Issue is typically connected to the unnatural flow of blood from the sexual organs.</a:t>
            </a:r>
          </a:p>
          <a:p>
            <a:pPr marL="0" indent="0" algn="ctr">
              <a:buNone/>
            </a:pPr>
            <a:r>
              <a:rPr lang="en-US" sz="4000" dirty="0">
                <a:solidFill>
                  <a:schemeClr val="bg1"/>
                </a:solidFill>
              </a:rPr>
              <a:t>We dealt with this in Leviticus 15.</a:t>
            </a:r>
          </a:p>
          <a:p>
            <a:pPr marL="0" indent="0" algn="ctr">
              <a:buNone/>
            </a:pPr>
            <a:r>
              <a:rPr lang="en-US" sz="4000" dirty="0">
                <a:solidFill>
                  <a:schemeClr val="bg1"/>
                </a:solidFill>
              </a:rPr>
              <a:t> </a:t>
            </a:r>
          </a:p>
          <a:p>
            <a:pPr marL="0" indent="0" algn="ctr">
              <a:buNone/>
            </a:pPr>
            <a:r>
              <a:rPr lang="en-US" sz="4000" dirty="0">
                <a:solidFill>
                  <a:schemeClr val="bg1"/>
                </a:solidFill>
              </a:rPr>
              <a:t>Normal sexual intercourse and normal menstrual cycles are excluded.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There is a story in Matthew, Mark, and Luke about a woman who had an issue of blood.</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Matthew stated it was a disease.</a:t>
            </a: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Mt 9:20</a:t>
            </a:r>
            <a:r>
              <a:rPr lang="en-US" sz="4000" dirty="0">
                <a:solidFill>
                  <a:schemeClr val="bg1"/>
                </a:solidFill>
              </a:rPr>
              <a:t> And, behold, a woman, which was diseased with an issue of blood twelve years, came behind </a:t>
            </a:r>
            <a:r>
              <a:rPr lang="en-US" sz="4000" i="1" dirty="0">
                <a:solidFill>
                  <a:schemeClr val="bg1"/>
                </a:solidFill>
              </a:rPr>
              <a:t>him</a:t>
            </a:r>
            <a:r>
              <a:rPr lang="en-US" sz="4000" dirty="0">
                <a:solidFill>
                  <a:schemeClr val="bg1"/>
                </a:solidFill>
              </a:rPr>
              <a:t>, and touched the hem of his garment: </a:t>
            </a:r>
          </a:p>
          <a:p>
            <a:pPr marL="0" indent="0" algn="ctr">
              <a:buNone/>
            </a:pPr>
            <a:r>
              <a:rPr lang="en-US" sz="4000" baseline="30000" dirty="0">
                <a:solidFill>
                  <a:schemeClr val="bg1"/>
                </a:solidFill>
              </a:rPr>
              <a:t>Mt 9:21</a:t>
            </a:r>
            <a:r>
              <a:rPr lang="en-US" sz="4000" dirty="0">
                <a:solidFill>
                  <a:schemeClr val="bg1"/>
                </a:solidFill>
              </a:rPr>
              <a:t> For she said within herself, If I may but touch his garment, I shall be whole.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100" dirty="0">
                <a:solidFill>
                  <a:schemeClr val="bg1"/>
                </a:solidFill>
              </a:rPr>
              <a:t>Mark and Luke inform us that the doctors had tried many things and that she had spent all her money and had only gotten worse. </a:t>
            </a:r>
          </a:p>
          <a:p>
            <a:pPr marL="0" indent="0" algn="ctr">
              <a:buNone/>
            </a:pPr>
            <a:endParaRPr lang="en-US" sz="2300" dirty="0">
              <a:solidFill>
                <a:schemeClr val="bg1"/>
              </a:solidFill>
            </a:endParaRPr>
          </a:p>
          <a:p>
            <a:pPr marL="0" indent="0" algn="ctr">
              <a:buNone/>
            </a:pPr>
            <a:r>
              <a:rPr lang="en-US" sz="4100" baseline="30000" dirty="0">
                <a:solidFill>
                  <a:schemeClr val="bg1"/>
                </a:solidFill>
              </a:rPr>
              <a:t>Mk 5:25</a:t>
            </a:r>
            <a:r>
              <a:rPr lang="en-US" sz="4100" dirty="0">
                <a:solidFill>
                  <a:schemeClr val="bg1"/>
                </a:solidFill>
              </a:rPr>
              <a:t> And a certain woman, which had an issue of blood twelve years, </a:t>
            </a:r>
            <a:r>
              <a:rPr lang="en-US" sz="4100" baseline="30000" dirty="0">
                <a:solidFill>
                  <a:schemeClr val="bg1"/>
                </a:solidFill>
              </a:rPr>
              <a:t>Mk 5:26</a:t>
            </a:r>
            <a:r>
              <a:rPr lang="en-US" sz="4100" dirty="0">
                <a:solidFill>
                  <a:schemeClr val="bg1"/>
                </a:solidFill>
              </a:rPr>
              <a:t> And had suffered many things of many physicians, and had spent all that she had, and was nothing bettered, but rather grew worse,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Mark indicated that Yeshua healed her of the plague.</a:t>
            </a:r>
          </a:p>
          <a:p>
            <a:pPr marL="0" indent="0" algn="ctr">
              <a:buNone/>
            </a:pPr>
            <a:r>
              <a:rPr lang="en-US" sz="4000" dirty="0">
                <a:solidFill>
                  <a:schemeClr val="bg1"/>
                </a:solidFill>
              </a:rPr>
              <a:t> </a:t>
            </a:r>
          </a:p>
          <a:p>
            <a:pPr marL="0" indent="0" algn="ctr">
              <a:buNone/>
            </a:pPr>
            <a:r>
              <a:rPr lang="en-US" sz="4000" baseline="30000" dirty="0">
                <a:solidFill>
                  <a:schemeClr val="bg1"/>
                </a:solidFill>
              </a:rPr>
              <a:t>Mk 5:28</a:t>
            </a:r>
            <a:r>
              <a:rPr lang="en-US" sz="4000" dirty="0">
                <a:solidFill>
                  <a:schemeClr val="bg1"/>
                </a:solidFill>
              </a:rPr>
              <a:t> For she said, If I may touch but his clothes, I shall be whole. </a:t>
            </a:r>
          </a:p>
          <a:p>
            <a:pPr marL="0" indent="0" algn="ctr">
              <a:buNone/>
            </a:pPr>
            <a:r>
              <a:rPr lang="en-US" sz="4000" baseline="30000" dirty="0">
                <a:solidFill>
                  <a:schemeClr val="bg1"/>
                </a:solidFill>
              </a:rPr>
              <a:t>Mk 5:29</a:t>
            </a:r>
            <a:r>
              <a:rPr lang="en-US" sz="4000" dirty="0">
                <a:solidFill>
                  <a:schemeClr val="bg1"/>
                </a:solidFill>
              </a:rPr>
              <a:t> And straightway the fountain of her blood was dried up; and she felt in </a:t>
            </a:r>
            <a:r>
              <a:rPr lang="en-US" sz="4000" i="1" dirty="0">
                <a:solidFill>
                  <a:schemeClr val="bg1"/>
                </a:solidFill>
              </a:rPr>
              <a:t>her </a:t>
            </a:r>
            <a:r>
              <a:rPr lang="en-US" sz="4000" dirty="0">
                <a:solidFill>
                  <a:schemeClr val="bg1"/>
                </a:solidFill>
              </a:rPr>
              <a:t>body that she was healed of that plague.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Being defiled by the dead was a potentially ongoing issue during the wilderness journey, even after the Children of Israel entered The Land, and until this day.</a:t>
            </a:r>
          </a:p>
          <a:p>
            <a:pPr marL="0" indent="0" algn="ctr">
              <a:buNone/>
            </a:pPr>
            <a:r>
              <a:rPr lang="en-US" sz="4000" dirty="0">
                <a:solidFill>
                  <a:schemeClr val="bg1"/>
                </a:solidFill>
              </a:rPr>
              <a:t> </a:t>
            </a:r>
          </a:p>
          <a:p>
            <a:pPr marL="0" indent="0" algn="ctr">
              <a:buNone/>
            </a:pPr>
            <a:r>
              <a:rPr lang="en-US" sz="4000" dirty="0">
                <a:solidFill>
                  <a:schemeClr val="bg1"/>
                </a:solidFill>
              </a:rPr>
              <a:t>The Israelites experienced death in the wilderness as the carcasses of many fell.</a:t>
            </a:r>
          </a:p>
          <a:p>
            <a:pPr marL="0" indent="0" algn="ctr">
              <a:buNone/>
            </a:pPr>
            <a:r>
              <a:rPr lang="en-US" sz="4000" dirty="0">
                <a:solidFill>
                  <a:schemeClr val="bg1"/>
                </a:solidFill>
              </a:rPr>
              <a:t>Numbers 14:29</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14:28</a:t>
            </a:r>
            <a:r>
              <a:rPr lang="en-US" sz="4000" dirty="0">
                <a:solidFill>
                  <a:schemeClr val="bg1"/>
                </a:solidFill>
              </a:rPr>
              <a:t> Say unto them, </a:t>
            </a:r>
            <a:r>
              <a:rPr lang="en-US" sz="4000" i="1" dirty="0">
                <a:solidFill>
                  <a:schemeClr val="bg1"/>
                </a:solidFill>
              </a:rPr>
              <a:t>As truly as </a:t>
            </a:r>
            <a:r>
              <a:rPr lang="en-US" sz="4000" dirty="0">
                <a:solidFill>
                  <a:schemeClr val="bg1"/>
                </a:solidFill>
              </a:rPr>
              <a:t>I live, saith the LORD, as ye have spoken in mine ears, so will I do to you: </a:t>
            </a:r>
          </a:p>
          <a:p>
            <a:pPr marL="0" indent="0" algn="ctr">
              <a:buNone/>
            </a:pPr>
            <a:r>
              <a:rPr lang="en-US" sz="4000" baseline="30000" dirty="0">
                <a:solidFill>
                  <a:schemeClr val="bg1"/>
                </a:solidFill>
              </a:rPr>
              <a:t>Nu 14:29</a:t>
            </a:r>
            <a:r>
              <a:rPr lang="en-US" sz="4000" dirty="0">
                <a:solidFill>
                  <a:schemeClr val="bg1"/>
                </a:solidFill>
              </a:rPr>
              <a:t> Your carcases shall fall in this wilderness; and all that were numbered of you, according to your whole number, from twenty years old and upward, which have murmured against me,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14:30</a:t>
            </a:r>
            <a:r>
              <a:rPr lang="en-US" sz="4000" dirty="0">
                <a:solidFill>
                  <a:schemeClr val="bg1"/>
                </a:solidFill>
              </a:rPr>
              <a:t> Doubtless ye shall not come into the land, </a:t>
            </a:r>
            <a:r>
              <a:rPr lang="en-US" sz="4000" i="1" dirty="0">
                <a:solidFill>
                  <a:schemeClr val="bg1"/>
                </a:solidFill>
              </a:rPr>
              <a:t>concerning </a:t>
            </a:r>
            <a:r>
              <a:rPr lang="en-US" sz="4000" dirty="0">
                <a:solidFill>
                  <a:schemeClr val="bg1"/>
                </a:solidFill>
              </a:rPr>
              <a:t>which I sware to make you dwell therein, save Caleb the son of Jephunneh, and Joshua the son of Nun. </a:t>
            </a:r>
          </a:p>
          <a:p>
            <a:pPr marL="0" indent="0" algn="ctr">
              <a:buNone/>
            </a:pPr>
            <a:r>
              <a:rPr lang="en-US" sz="4000" baseline="30000" dirty="0">
                <a:solidFill>
                  <a:schemeClr val="bg1"/>
                </a:solidFill>
              </a:rPr>
              <a:t>Nu 14:31</a:t>
            </a:r>
            <a:r>
              <a:rPr lang="en-US" sz="4000" dirty="0">
                <a:solidFill>
                  <a:schemeClr val="bg1"/>
                </a:solidFill>
              </a:rPr>
              <a:t> But your little ones, which ye said should be a prey, them will I bring in, and they shall know the land which ye have despised.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145" y="473647"/>
            <a:ext cx="7445855" cy="4041204"/>
          </a:xfrm>
        </p:spPr>
        <p:txBody>
          <a:bodyPr>
            <a:normAutofit fontScale="77500" lnSpcReduction="20000"/>
          </a:bodyPr>
          <a:lstStyle/>
          <a:p>
            <a:pPr marL="0" indent="0" algn="ctr">
              <a:buNone/>
            </a:pPr>
            <a:r>
              <a:rPr lang="en-US" sz="4000" baseline="30000" dirty="0">
                <a:solidFill>
                  <a:schemeClr val="bg1"/>
                </a:solidFill>
              </a:rPr>
              <a:t>Nu 14:32</a:t>
            </a:r>
            <a:r>
              <a:rPr lang="en-US" sz="4000" dirty="0">
                <a:solidFill>
                  <a:schemeClr val="bg1"/>
                </a:solidFill>
              </a:rPr>
              <a:t> But </a:t>
            </a:r>
            <a:r>
              <a:rPr lang="en-US" sz="4000" i="1" dirty="0">
                <a:solidFill>
                  <a:schemeClr val="bg1"/>
                </a:solidFill>
              </a:rPr>
              <a:t>as for </a:t>
            </a:r>
            <a:r>
              <a:rPr lang="en-US" sz="4000" dirty="0">
                <a:solidFill>
                  <a:schemeClr val="bg1"/>
                </a:solidFill>
              </a:rPr>
              <a:t>you, your carcases, they shall fall in this wilderness. </a:t>
            </a:r>
            <a:r>
              <a:rPr lang="en-US" sz="4000" baseline="30000" dirty="0">
                <a:solidFill>
                  <a:schemeClr val="bg1"/>
                </a:solidFill>
              </a:rPr>
              <a:t>Nu 14:33</a:t>
            </a:r>
            <a:r>
              <a:rPr lang="en-US" sz="4000" dirty="0">
                <a:solidFill>
                  <a:schemeClr val="bg1"/>
                </a:solidFill>
              </a:rPr>
              <a:t> And your children shall wander in the wilderness forty years, and bear your whoredoms, until your carcases be wasted in the wilderness. </a:t>
            </a:r>
            <a:r>
              <a:rPr lang="en-US" sz="4000" baseline="30000" dirty="0">
                <a:solidFill>
                  <a:schemeClr val="bg1"/>
                </a:solidFill>
              </a:rPr>
              <a:t>Nu 14:34</a:t>
            </a:r>
            <a:r>
              <a:rPr lang="en-US" sz="4000" dirty="0">
                <a:solidFill>
                  <a:schemeClr val="bg1"/>
                </a:solidFill>
              </a:rPr>
              <a:t> After the number of the days in which ye searched the land, </a:t>
            </a:r>
            <a:r>
              <a:rPr lang="en-US" sz="4000" i="1" dirty="0">
                <a:solidFill>
                  <a:schemeClr val="bg1"/>
                </a:solidFill>
              </a:rPr>
              <a:t>even </a:t>
            </a:r>
            <a:r>
              <a:rPr lang="en-US" sz="4000" dirty="0">
                <a:solidFill>
                  <a:schemeClr val="bg1"/>
                </a:solidFill>
              </a:rPr>
              <a:t>forty days, each day for a year, shall ye bear your iniquities, </a:t>
            </a:r>
            <a:r>
              <a:rPr lang="en-US" sz="4000" i="1" dirty="0">
                <a:solidFill>
                  <a:schemeClr val="bg1"/>
                </a:solidFill>
              </a:rPr>
              <a:t>even </a:t>
            </a:r>
            <a:r>
              <a:rPr lang="en-US" sz="4000" dirty="0">
                <a:solidFill>
                  <a:schemeClr val="bg1"/>
                </a:solidFill>
              </a:rPr>
              <a:t>forty years, and ye shall know my breach of promise.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50273"/>
            <a:ext cx="7334250" cy="4064577"/>
          </a:xfrm>
        </p:spPr>
        <p:txBody>
          <a:bodyPr>
            <a:noAutofit/>
          </a:bodyPr>
          <a:lstStyle/>
          <a:p>
            <a:pPr marL="0" indent="0" algn="ctr">
              <a:buNone/>
            </a:pPr>
            <a:r>
              <a:rPr lang="en-US" sz="3000" dirty="0">
                <a:solidFill>
                  <a:schemeClr val="bg1"/>
                </a:solidFill>
              </a:rPr>
              <a:t>It prevented some from celebrating Passover.</a:t>
            </a:r>
          </a:p>
          <a:p>
            <a:pPr marL="0" indent="0" algn="ctr">
              <a:buNone/>
            </a:pPr>
            <a:endParaRPr lang="en-US" sz="1200" dirty="0">
              <a:solidFill>
                <a:schemeClr val="bg1"/>
              </a:solidFill>
            </a:endParaRPr>
          </a:p>
          <a:p>
            <a:pPr marL="0" indent="0" algn="ctr">
              <a:buNone/>
            </a:pPr>
            <a:r>
              <a:rPr lang="en-US" sz="3000" baseline="30000" dirty="0">
                <a:solidFill>
                  <a:schemeClr val="bg1"/>
                </a:solidFill>
              </a:rPr>
              <a:t>Nu 9:4</a:t>
            </a:r>
            <a:r>
              <a:rPr lang="en-US" sz="3000" dirty="0">
                <a:solidFill>
                  <a:schemeClr val="bg1"/>
                </a:solidFill>
              </a:rPr>
              <a:t> And Moses spake unto the children of Israel, that they should keep the passover. </a:t>
            </a:r>
          </a:p>
          <a:p>
            <a:pPr marL="0" indent="0" algn="ctr">
              <a:buNone/>
            </a:pPr>
            <a:r>
              <a:rPr lang="en-US" sz="3000" baseline="30000" dirty="0">
                <a:solidFill>
                  <a:schemeClr val="bg1"/>
                </a:solidFill>
              </a:rPr>
              <a:t>Nu 9:5</a:t>
            </a:r>
            <a:r>
              <a:rPr lang="en-US" sz="3000" dirty="0">
                <a:solidFill>
                  <a:schemeClr val="bg1"/>
                </a:solidFill>
              </a:rPr>
              <a:t> And they kept the passover on the fourteenth day of the first month at even in the wilderness of Sinai: according to all that the LORD commanded Moses, so did the children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9:6</a:t>
            </a:r>
            <a:r>
              <a:rPr lang="en-US" sz="4000" dirty="0">
                <a:solidFill>
                  <a:schemeClr val="bg1"/>
                </a:solidFill>
              </a:rPr>
              <a:t> And there were certain men, who were defiled by the dead body of a man, that they could not keep the passover on that day: and they came before Moses and before Aaron on that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9:7</a:t>
            </a:r>
            <a:r>
              <a:rPr lang="en-US" sz="4000" dirty="0">
                <a:solidFill>
                  <a:schemeClr val="bg1"/>
                </a:solidFill>
              </a:rPr>
              <a:t> And those men said unto him, We </a:t>
            </a:r>
            <a:r>
              <a:rPr lang="en-US" sz="4000" i="1" dirty="0">
                <a:solidFill>
                  <a:schemeClr val="bg1"/>
                </a:solidFill>
              </a:rPr>
              <a:t>are </a:t>
            </a:r>
            <a:r>
              <a:rPr lang="en-US" sz="4000" dirty="0">
                <a:solidFill>
                  <a:schemeClr val="bg1"/>
                </a:solidFill>
              </a:rPr>
              <a:t>defiled by the dead body of a man: wherefore are we kept back, that we may not offer an offering of the LORD in his appointed season among the children of Israel? </a:t>
            </a:r>
          </a:p>
          <a:p>
            <a:pPr marL="0" indent="0" algn="ctr">
              <a:buNone/>
            </a:pPr>
            <a:r>
              <a:rPr lang="en-US" sz="4000" baseline="30000" dirty="0">
                <a:solidFill>
                  <a:schemeClr val="bg1"/>
                </a:solidFill>
              </a:rPr>
              <a:t>Nu 9:8</a:t>
            </a:r>
            <a:r>
              <a:rPr lang="en-US" sz="4000" dirty="0">
                <a:solidFill>
                  <a:schemeClr val="bg1"/>
                </a:solidFill>
              </a:rPr>
              <a:t> And Moses said unto them, Stand still, and I will hear what the LORD will command concerning you.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9:9</a:t>
            </a:r>
            <a:r>
              <a:rPr lang="en-US" sz="4000" dirty="0">
                <a:solidFill>
                  <a:schemeClr val="bg1"/>
                </a:solidFill>
              </a:rPr>
              <a:t> And the LORD spake unto Moses, saying, </a:t>
            </a:r>
          </a:p>
          <a:p>
            <a:pPr marL="0" indent="0" algn="ctr">
              <a:buNone/>
            </a:pPr>
            <a:r>
              <a:rPr lang="en-US" sz="4000" baseline="30000" dirty="0">
                <a:solidFill>
                  <a:schemeClr val="bg1"/>
                </a:solidFill>
              </a:rPr>
              <a:t>Nu 9:10</a:t>
            </a:r>
            <a:r>
              <a:rPr lang="en-US" sz="4000" dirty="0">
                <a:solidFill>
                  <a:schemeClr val="bg1"/>
                </a:solidFill>
              </a:rPr>
              <a:t> Speak unto the children of Israel, saying, If any man of you or of your posterity shall be unclean by reason of a dead body, or </a:t>
            </a:r>
            <a:r>
              <a:rPr lang="en-US" sz="4000" i="1" dirty="0">
                <a:solidFill>
                  <a:schemeClr val="bg1"/>
                </a:solidFill>
              </a:rPr>
              <a:t>be </a:t>
            </a:r>
            <a:r>
              <a:rPr lang="en-US" sz="4000" dirty="0">
                <a:solidFill>
                  <a:schemeClr val="bg1"/>
                </a:solidFill>
              </a:rPr>
              <a:t>in a journey afar off, yet he shall keep the passover unto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Numbers 5:1-31</a:t>
            </a:r>
          </a:p>
          <a:p>
            <a:pPr marL="0" indent="0" algn="ctr">
              <a:buNone/>
            </a:pPr>
            <a:r>
              <a:rPr lang="en-US" sz="4400" b="1" dirty="0">
                <a:solidFill>
                  <a:schemeClr val="bg1"/>
                </a:solidFill>
              </a:rPr>
              <a:t>Defilement, Sin, Jealousy and Adultery</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9:11</a:t>
            </a:r>
            <a:r>
              <a:rPr lang="en-US" sz="4000" dirty="0">
                <a:solidFill>
                  <a:schemeClr val="bg1"/>
                </a:solidFill>
              </a:rPr>
              <a:t> The fourteenth day of the second month at even they shall keep it, </a:t>
            </a:r>
            <a:r>
              <a:rPr lang="en-US" sz="4000" i="1" dirty="0">
                <a:solidFill>
                  <a:schemeClr val="bg1"/>
                </a:solidFill>
              </a:rPr>
              <a:t>and </a:t>
            </a:r>
            <a:r>
              <a:rPr lang="en-US" sz="4000" dirty="0">
                <a:solidFill>
                  <a:schemeClr val="bg1"/>
                </a:solidFill>
              </a:rPr>
              <a:t>eat it with unleavened bread and bitter </a:t>
            </a:r>
            <a:r>
              <a:rPr lang="en-US" sz="4000" i="1" dirty="0">
                <a:solidFill>
                  <a:schemeClr val="bg1"/>
                </a:solidFill>
              </a:rPr>
              <a:t>herbs. </a:t>
            </a:r>
            <a:endParaRPr lang="en-US" sz="4000" dirty="0">
              <a:solidFill>
                <a:schemeClr val="bg1"/>
              </a:solidFill>
            </a:endParaRPr>
          </a:p>
          <a:p>
            <a:pPr marL="0" indent="0" algn="ctr">
              <a:buNone/>
            </a:pPr>
            <a:r>
              <a:rPr lang="en-US" sz="4000" baseline="30000" dirty="0">
                <a:solidFill>
                  <a:schemeClr val="bg1"/>
                </a:solidFill>
              </a:rPr>
              <a:t>Nu 9:12</a:t>
            </a:r>
            <a:r>
              <a:rPr lang="en-US" sz="4000" dirty="0">
                <a:solidFill>
                  <a:schemeClr val="bg1"/>
                </a:solidFill>
              </a:rPr>
              <a:t> They shall leave none of it unto the morning, nor break any bone of it: according to all the ordinances of the passover they shall keep 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9:13</a:t>
            </a:r>
            <a:r>
              <a:rPr lang="en-US" sz="4000" dirty="0">
                <a:solidFill>
                  <a:schemeClr val="bg1"/>
                </a:solidFill>
              </a:rPr>
              <a:t> But the man that </a:t>
            </a:r>
            <a:r>
              <a:rPr lang="en-US" sz="4000" i="1" dirty="0">
                <a:solidFill>
                  <a:schemeClr val="bg1"/>
                </a:solidFill>
              </a:rPr>
              <a:t>is </a:t>
            </a:r>
            <a:r>
              <a:rPr lang="en-US" sz="4000" dirty="0">
                <a:solidFill>
                  <a:schemeClr val="bg1"/>
                </a:solidFill>
              </a:rPr>
              <a:t>clean, and is not in a journey, and forbeareth to keep the passover, even the same soul shall be cut off from among his people: because he brought not the offering of the LORD in his appointed season, that man shall bear his sin.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5:3</a:t>
            </a:r>
            <a:r>
              <a:rPr lang="en-US" sz="4000" dirty="0">
                <a:solidFill>
                  <a:schemeClr val="bg1"/>
                </a:solidFill>
              </a:rPr>
              <a:t> Both male and female shall ye put out, without the camp shall ye put them; that they defile not their camps, in the midst whereof I dwell. </a:t>
            </a:r>
          </a:p>
          <a:p>
            <a:pPr marL="0" indent="0" algn="ctr">
              <a:buNone/>
            </a:pPr>
            <a:r>
              <a:rPr lang="en-US" sz="4000" baseline="30000" dirty="0">
                <a:solidFill>
                  <a:schemeClr val="bg1"/>
                </a:solidFill>
              </a:rPr>
              <a:t>Nu 5:4</a:t>
            </a:r>
            <a:r>
              <a:rPr lang="en-US" sz="4000" dirty="0">
                <a:solidFill>
                  <a:schemeClr val="bg1"/>
                </a:solidFill>
              </a:rPr>
              <a:t> And the children of Israel did so, and put them out without the camp: as the LORD spake unto Moses, so did the children of Israel.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253" y="657225"/>
            <a:ext cx="7478747" cy="3857625"/>
          </a:xfrm>
        </p:spPr>
        <p:txBody>
          <a:bodyPr>
            <a:normAutofit fontScale="85000" lnSpcReduction="20000"/>
          </a:bodyPr>
          <a:lstStyle/>
          <a:p>
            <a:pPr marL="0" indent="0" algn="ctr">
              <a:buNone/>
            </a:pPr>
            <a:r>
              <a:rPr lang="en-US" sz="4000" baseline="30000" dirty="0">
                <a:solidFill>
                  <a:schemeClr val="bg1"/>
                </a:solidFill>
              </a:rPr>
              <a:t>Nu 5:5</a:t>
            </a:r>
            <a:r>
              <a:rPr lang="en-US" sz="4000" dirty="0">
                <a:solidFill>
                  <a:schemeClr val="bg1"/>
                </a:solidFill>
              </a:rPr>
              <a:t> And the LORD spake unto Moses, saying, </a:t>
            </a:r>
          </a:p>
          <a:p>
            <a:pPr marL="0" indent="0" algn="ctr">
              <a:buNone/>
            </a:pPr>
            <a:endParaRPr lang="en-US" sz="2100" dirty="0">
              <a:solidFill>
                <a:schemeClr val="bg1"/>
              </a:solidFill>
            </a:endParaRPr>
          </a:p>
          <a:p>
            <a:pPr marL="0" indent="0" algn="ctr">
              <a:buNone/>
            </a:pPr>
            <a:r>
              <a:rPr lang="en-US" sz="4000" b="1" dirty="0">
                <a:solidFill>
                  <a:schemeClr val="bg1"/>
                </a:solidFill>
              </a:rPr>
              <a:t>YeHoVaH Spoke.</a:t>
            </a:r>
          </a:p>
          <a:p>
            <a:pPr marL="0" indent="0" algn="ctr">
              <a:buNone/>
            </a:pPr>
            <a:r>
              <a:rPr lang="en-US" sz="4000" b="1" dirty="0">
                <a:solidFill>
                  <a:schemeClr val="bg1"/>
                </a:solidFill>
              </a:rPr>
              <a:t>Moses Wrote.</a:t>
            </a:r>
          </a:p>
          <a:p>
            <a:pPr marL="0" indent="0" algn="ctr">
              <a:buNone/>
            </a:pPr>
            <a:r>
              <a:rPr lang="en-US" sz="4000" dirty="0">
                <a:solidFill>
                  <a:schemeClr val="bg1"/>
                </a:solidFill>
              </a:rPr>
              <a:t> </a:t>
            </a:r>
          </a:p>
          <a:p>
            <a:pPr marL="0" indent="0" algn="ctr">
              <a:buNone/>
            </a:pPr>
            <a:r>
              <a:rPr lang="en-US" sz="4000" dirty="0">
                <a:solidFill>
                  <a:schemeClr val="bg1"/>
                </a:solidFill>
              </a:rPr>
              <a:t>Verses 6-10 deal with treacherous or unfaithful acts.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5:6</a:t>
            </a:r>
            <a:r>
              <a:rPr lang="en-US" sz="4000" dirty="0">
                <a:solidFill>
                  <a:schemeClr val="bg1"/>
                </a:solidFill>
              </a:rPr>
              <a:t> Speak unto the children of Israel, When a man or woman shall </a:t>
            </a:r>
            <a:r>
              <a:rPr lang="en-US" sz="4000" u="sng" dirty="0">
                <a:solidFill>
                  <a:schemeClr val="bg1"/>
                </a:solidFill>
              </a:rPr>
              <a:t>commit</a:t>
            </a:r>
            <a:r>
              <a:rPr lang="en-US" sz="4000" dirty="0">
                <a:solidFill>
                  <a:schemeClr val="bg1"/>
                </a:solidFill>
              </a:rPr>
              <a:t> any sin that men </a:t>
            </a:r>
            <a:r>
              <a:rPr lang="en-US" sz="4000" u="sng" dirty="0">
                <a:solidFill>
                  <a:schemeClr val="bg1"/>
                </a:solidFill>
              </a:rPr>
              <a:t>commit</a:t>
            </a:r>
            <a:r>
              <a:rPr lang="en-US" sz="4000" dirty="0">
                <a:solidFill>
                  <a:schemeClr val="bg1"/>
                </a:solidFill>
              </a:rPr>
              <a:t>, to do a trespass against the LORD, and that person be guilty; </a:t>
            </a:r>
          </a:p>
          <a:p>
            <a:pPr marL="0" indent="0" algn="ctr">
              <a:buNone/>
            </a:pPr>
            <a:r>
              <a:rPr lang="en-US" sz="4000" dirty="0">
                <a:solidFill>
                  <a:schemeClr val="bg1"/>
                </a:solidFill>
              </a:rPr>
              <a:t> </a:t>
            </a:r>
          </a:p>
          <a:p>
            <a:pPr marL="0" indent="0" algn="ctr">
              <a:buNone/>
            </a:pPr>
            <a:r>
              <a:rPr lang="en-US" sz="4000" dirty="0">
                <a:solidFill>
                  <a:schemeClr val="bg1"/>
                </a:solidFill>
              </a:rPr>
              <a:t>There are two different definitions of the words “commit” in this passage.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Commit – </a:t>
            </a:r>
            <a:r>
              <a:rPr lang="en-US" sz="4000" b="1" dirty="0">
                <a:solidFill>
                  <a:schemeClr val="bg1"/>
                </a:solidFill>
              </a:rPr>
              <a:t>06213 </a:t>
            </a:r>
            <a:r>
              <a:rPr lang="he-IL" sz="4000" dirty="0">
                <a:solidFill>
                  <a:schemeClr val="bg1"/>
                </a:solidFill>
              </a:rPr>
              <a:t>עָשָׂה</a:t>
            </a:r>
            <a:r>
              <a:rPr lang="en-US" sz="4000" dirty="0">
                <a:solidFill>
                  <a:schemeClr val="bg1"/>
                </a:solidFill>
              </a:rPr>
              <a:t> `asah {aw-saw'} </a:t>
            </a:r>
          </a:p>
          <a:p>
            <a:pPr marL="0" indent="0" algn="ctr">
              <a:buNone/>
            </a:pPr>
            <a:r>
              <a:rPr lang="en-US" sz="4000" b="1" dirty="0">
                <a:solidFill>
                  <a:schemeClr val="bg1"/>
                </a:solidFill>
              </a:rPr>
              <a:t>Meaning:  </a:t>
            </a:r>
            <a:r>
              <a:rPr lang="en-US" sz="4000" dirty="0">
                <a:solidFill>
                  <a:schemeClr val="bg1"/>
                </a:solidFill>
              </a:rPr>
              <a:t>1) to do, fashion, accomplish, make 1a) (Qal) 1a1) to do, work, make, produce 1a1a) to do 1a1b) to work 1a1c) to deal (with) 1a1d) to act, act with effect, effect 1a2) to make </a:t>
            </a:r>
          </a:p>
          <a:p>
            <a:pPr marL="0" indent="0" algn="ctr">
              <a:buNone/>
            </a:pPr>
            <a:r>
              <a:rPr lang="en-US" sz="4000" b="1" dirty="0">
                <a:solidFill>
                  <a:schemeClr val="bg1"/>
                </a:solidFill>
              </a:rPr>
              <a:t>Usage:  </a:t>
            </a:r>
            <a:r>
              <a:rPr lang="en-US" sz="4000" dirty="0">
                <a:solidFill>
                  <a:schemeClr val="bg1"/>
                </a:solidFill>
              </a:rPr>
              <a:t>AV - do 1333, make 653, wrought 52, deal 52, commit 49, offer 49, execute 48, keep 48, shew 43, prepare 37, work 29, do so 21, perform 18, get 14, dress 13, maker 13, maintain 7, misc 154; 2633</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Commit – </a:t>
            </a:r>
            <a:r>
              <a:rPr lang="en-US" sz="4000" b="1" dirty="0">
                <a:solidFill>
                  <a:schemeClr val="bg1"/>
                </a:solidFill>
              </a:rPr>
              <a:t>04603 </a:t>
            </a:r>
            <a:r>
              <a:rPr lang="he-IL" sz="4000" dirty="0">
                <a:solidFill>
                  <a:schemeClr val="bg1"/>
                </a:solidFill>
              </a:rPr>
              <a:t>מָעַל </a:t>
            </a:r>
            <a:r>
              <a:rPr lang="en-US" sz="4000" dirty="0">
                <a:solidFill>
                  <a:schemeClr val="bg1"/>
                </a:solidFill>
              </a:rPr>
              <a:t>ma`al {maw-al'} </a:t>
            </a:r>
          </a:p>
          <a:p>
            <a:pPr marL="0" indent="0" algn="ctr">
              <a:buNone/>
            </a:pPr>
            <a:r>
              <a:rPr lang="en-US" sz="4000" b="1" dirty="0">
                <a:solidFill>
                  <a:schemeClr val="bg1"/>
                </a:solidFill>
              </a:rPr>
              <a:t>Meaning:  </a:t>
            </a:r>
            <a:r>
              <a:rPr lang="en-US" sz="4000" dirty="0">
                <a:solidFill>
                  <a:schemeClr val="bg1"/>
                </a:solidFill>
              </a:rPr>
              <a:t>1) to act unfaithfully, act treacherously, transgress, commit a trespass 1a) (Qal) to act unfaithfully or treacherously 1a1) against man 1a2) against God 1a3) against devoted thing 1a4) against husband </a:t>
            </a:r>
          </a:p>
          <a:p>
            <a:pPr marL="0" indent="0" algn="ctr">
              <a:buNone/>
            </a:pPr>
            <a:r>
              <a:rPr lang="en-US" sz="4000" b="1" dirty="0">
                <a:solidFill>
                  <a:schemeClr val="bg1"/>
                </a:solidFill>
              </a:rPr>
              <a:t>Usage:  </a:t>
            </a:r>
            <a:r>
              <a:rPr lang="en-US" sz="4000" dirty="0">
                <a:solidFill>
                  <a:schemeClr val="bg1"/>
                </a:solidFill>
              </a:rPr>
              <a:t>AV - trespass 13, commit 11, transgress 10, done 1; 35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This word is translated as “done” as in Verse 27.</a:t>
            </a:r>
          </a:p>
          <a:p>
            <a:pPr marL="0" indent="0" algn="ctr">
              <a:buNone/>
            </a:pPr>
            <a:r>
              <a:rPr lang="en-US" sz="4000" dirty="0">
                <a:solidFill>
                  <a:schemeClr val="bg1"/>
                </a:solidFill>
              </a:rPr>
              <a:t> </a:t>
            </a:r>
          </a:p>
          <a:p>
            <a:pPr marL="0" indent="0" algn="ctr">
              <a:buNone/>
            </a:pPr>
            <a:r>
              <a:rPr lang="en-US" sz="4000" dirty="0">
                <a:solidFill>
                  <a:schemeClr val="bg1"/>
                </a:solidFill>
              </a:rPr>
              <a:t>When a person commits a trespass against another person, it is also a trespass against 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5:7</a:t>
            </a:r>
            <a:r>
              <a:rPr lang="en-US" sz="4000" dirty="0">
                <a:solidFill>
                  <a:schemeClr val="bg1"/>
                </a:solidFill>
              </a:rPr>
              <a:t> Then they shall confess their sin which they have done: and he shall recompense his trespass with </a:t>
            </a:r>
            <a:r>
              <a:rPr lang="en-US" sz="4000" u="sng" dirty="0">
                <a:solidFill>
                  <a:schemeClr val="bg1"/>
                </a:solidFill>
              </a:rPr>
              <a:t>the principal thereof</a:t>
            </a:r>
            <a:r>
              <a:rPr lang="en-US" sz="4000" dirty="0">
                <a:solidFill>
                  <a:schemeClr val="bg1"/>
                </a:solidFill>
              </a:rPr>
              <a:t>, and add unto it the fifth </a:t>
            </a:r>
            <a:r>
              <a:rPr lang="en-US" sz="4000" i="1" dirty="0">
                <a:solidFill>
                  <a:schemeClr val="bg1"/>
                </a:solidFill>
              </a:rPr>
              <a:t>part </a:t>
            </a:r>
            <a:r>
              <a:rPr lang="en-US" sz="4000" dirty="0">
                <a:solidFill>
                  <a:schemeClr val="bg1"/>
                </a:solidFill>
              </a:rPr>
              <a:t>thereof, and give </a:t>
            </a:r>
            <a:r>
              <a:rPr lang="en-US" sz="4000" i="1" dirty="0">
                <a:solidFill>
                  <a:schemeClr val="bg1"/>
                </a:solidFill>
              </a:rPr>
              <a:t>it </a:t>
            </a:r>
            <a:r>
              <a:rPr lang="en-US" sz="4000" dirty="0">
                <a:solidFill>
                  <a:schemeClr val="bg1"/>
                </a:solidFill>
              </a:rPr>
              <a:t>unto </a:t>
            </a:r>
            <a:r>
              <a:rPr lang="en-US" sz="4000" i="1" dirty="0">
                <a:solidFill>
                  <a:schemeClr val="bg1"/>
                </a:solidFill>
              </a:rPr>
              <a:t>him </a:t>
            </a:r>
            <a:r>
              <a:rPr lang="en-US" sz="4000" dirty="0">
                <a:solidFill>
                  <a:schemeClr val="bg1"/>
                </a:solidFill>
              </a:rPr>
              <a:t>against whom he hath trespassed.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First, they must make restitution and add a fifth part of the value. If the person, they committed the trespass against, is no longer living, it is to be given to his kin. If he has no kin, they must give it to YeHoVaH, via the Priest.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5:8</a:t>
            </a:r>
            <a:r>
              <a:rPr lang="en-US" sz="4000" dirty="0">
                <a:solidFill>
                  <a:schemeClr val="bg1"/>
                </a:solidFill>
              </a:rPr>
              <a:t> But if the man have no kinsman to recompense the trespass unto, let the trespass be recompensed unto the LORD, </a:t>
            </a:r>
            <a:r>
              <a:rPr lang="en-US" sz="4000" i="1" dirty="0">
                <a:solidFill>
                  <a:schemeClr val="bg1"/>
                </a:solidFill>
              </a:rPr>
              <a:t>even </a:t>
            </a:r>
            <a:r>
              <a:rPr lang="en-US" sz="4000" dirty="0">
                <a:solidFill>
                  <a:schemeClr val="bg1"/>
                </a:solidFill>
              </a:rPr>
              <a:t>to the priest; beside the ram of the atonement, whereby an atonement shall be made for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5:9</a:t>
            </a:r>
            <a:r>
              <a:rPr lang="en-US" sz="4000" dirty="0">
                <a:solidFill>
                  <a:schemeClr val="bg1"/>
                </a:solidFill>
              </a:rPr>
              <a:t> And every offering of all the holy things of the children of Israel, which they bring unto the priest, shall be his. </a:t>
            </a:r>
          </a:p>
          <a:p>
            <a:pPr marL="0" indent="0" algn="ctr">
              <a:buNone/>
            </a:pPr>
            <a:r>
              <a:rPr lang="en-US" sz="4000" baseline="30000" dirty="0">
                <a:solidFill>
                  <a:schemeClr val="bg1"/>
                </a:solidFill>
              </a:rPr>
              <a:t>Nu 5:10</a:t>
            </a:r>
            <a:r>
              <a:rPr lang="en-US" sz="4000" dirty="0">
                <a:solidFill>
                  <a:schemeClr val="bg1"/>
                </a:solidFill>
              </a:rPr>
              <a:t> And every man's hallowed things shall be his: whatsoever any man giveth the priest, it shall be his.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3300" dirty="0">
                <a:solidFill>
                  <a:schemeClr val="bg1"/>
                </a:solidFill>
              </a:rPr>
              <a:t>Numbers 5:11- 31 </a:t>
            </a:r>
          </a:p>
          <a:p>
            <a:pPr algn="ctr"/>
            <a:r>
              <a:rPr lang="en-US" sz="3300" dirty="0">
                <a:solidFill>
                  <a:schemeClr val="bg1"/>
                </a:solidFill>
              </a:rPr>
              <a:t>The Law of Jealousies </a:t>
            </a:r>
          </a:p>
          <a:p>
            <a:pPr lvl="5"/>
            <a:r>
              <a:rPr lang="en-US" sz="3300" dirty="0">
                <a:solidFill>
                  <a:schemeClr val="bg1"/>
                </a:solidFill>
              </a:rPr>
              <a:t>Hidden Adultery </a:t>
            </a:r>
          </a:p>
          <a:p>
            <a:pPr lvl="5"/>
            <a:r>
              <a:rPr lang="en-US" sz="3300" dirty="0">
                <a:solidFill>
                  <a:schemeClr val="bg1"/>
                </a:solidFill>
              </a:rPr>
              <a:t>Spirit of Jealousy</a:t>
            </a:r>
          </a:p>
          <a:p>
            <a:pPr lvl="5"/>
            <a:r>
              <a:rPr lang="en-US" sz="3300" dirty="0">
                <a:solidFill>
                  <a:schemeClr val="bg1"/>
                </a:solidFill>
              </a:rPr>
              <a:t>The Test</a:t>
            </a:r>
          </a:p>
          <a:p>
            <a:pPr lvl="5"/>
            <a:r>
              <a:rPr lang="en-US" sz="3300" dirty="0">
                <a:solidFill>
                  <a:schemeClr val="bg1"/>
                </a:solidFill>
              </a:rPr>
              <a:t>The Outcome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5:11</a:t>
            </a:r>
            <a:r>
              <a:rPr lang="en-US" sz="4000" dirty="0">
                <a:solidFill>
                  <a:schemeClr val="bg1"/>
                </a:solidFill>
              </a:rPr>
              <a:t> And the LORD spake unto Moses, saying, </a:t>
            </a:r>
          </a:p>
          <a:p>
            <a:pPr marL="0" indent="0" algn="ctr">
              <a:buNone/>
            </a:pPr>
            <a:r>
              <a:rPr lang="en-US" sz="4000" dirty="0">
                <a:solidFill>
                  <a:schemeClr val="bg1"/>
                </a:solidFill>
              </a:rPr>
              <a:t> </a:t>
            </a:r>
          </a:p>
          <a:p>
            <a:pPr marL="0" indent="0" algn="ctr">
              <a:buNone/>
            </a:pPr>
            <a:r>
              <a:rPr lang="en-US" sz="4000" b="1" dirty="0">
                <a:solidFill>
                  <a:schemeClr val="bg1"/>
                </a:solidFill>
              </a:rPr>
              <a:t>YeHoVaH Spoke.</a:t>
            </a:r>
          </a:p>
          <a:p>
            <a:pPr marL="0" indent="0" algn="ctr">
              <a:buNone/>
            </a:pPr>
            <a:r>
              <a:rPr lang="en-US" sz="4000" b="1" dirty="0">
                <a:solidFill>
                  <a:schemeClr val="bg1"/>
                </a:solidFill>
              </a:rPr>
              <a:t>Moses Wrote.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5:12</a:t>
            </a:r>
            <a:r>
              <a:rPr lang="en-US" sz="4000" dirty="0">
                <a:solidFill>
                  <a:schemeClr val="bg1"/>
                </a:solidFill>
              </a:rPr>
              <a:t> Speak unto the children of Israel, and say unto them, If any man's wife </a:t>
            </a:r>
            <a:r>
              <a:rPr lang="en-US" sz="4000" u="sng" dirty="0">
                <a:solidFill>
                  <a:schemeClr val="bg1"/>
                </a:solidFill>
              </a:rPr>
              <a:t>go aside</a:t>
            </a:r>
            <a:r>
              <a:rPr lang="en-US" sz="4000" dirty="0">
                <a:solidFill>
                  <a:schemeClr val="bg1"/>
                </a:solidFill>
              </a:rPr>
              <a:t>, and </a:t>
            </a:r>
            <a:r>
              <a:rPr lang="en-US" sz="4000" u="sng" dirty="0">
                <a:solidFill>
                  <a:schemeClr val="bg1"/>
                </a:solidFill>
              </a:rPr>
              <a:t>commit a trespass against him</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dirty="0">
                <a:solidFill>
                  <a:schemeClr val="bg1"/>
                </a:solidFill>
              </a:rPr>
              <a:t>If a wife is unfaithful to her husband, and there are no witnesses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5:13</a:t>
            </a:r>
            <a:r>
              <a:rPr lang="en-US" sz="4000" dirty="0">
                <a:solidFill>
                  <a:schemeClr val="bg1"/>
                </a:solidFill>
              </a:rPr>
              <a:t> </a:t>
            </a:r>
            <a:r>
              <a:rPr lang="en-US" sz="4000" u="sng" dirty="0">
                <a:solidFill>
                  <a:schemeClr val="bg1"/>
                </a:solidFill>
              </a:rPr>
              <a:t>And a man lie with her carnally</a:t>
            </a:r>
            <a:r>
              <a:rPr lang="en-US" sz="4000" dirty="0">
                <a:solidFill>
                  <a:schemeClr val="bg1"/>
                </a:solidFill>
              </a:rPr>
              <a:t>, and it be hid from the eyes of her husband, and be kept close, and she be </a:t>
            </a:r>
            <a:r>
              <a:rPr lang="en-US" sz="4000" u="sng" dirty="0">
                <a:solidFill>
                  <a:schemeClr val="bg1"/>
                </a:solidFill>
              </a:rPr>
              <a:t>defiled</a:t>
            </a:r>
            <a:r>
              <a:rPr lang="en-US" sz="4000" dirty="0">
                <a:solidFill>
                  <a:schemeClr val="bg1"/>
                </a:solidFill>
              </a:rPr>
              <a:t>, and </a:t>
            </a:r>
            <a:r>
              <a:rPr lang="en-US" sz="4000" i="1" dirty="0">
                <a:solidFill>
                  <a:schemeClr val="bg1"/>
                </a:solidFill>
              </a:rPr>
              <a:t>there be </a:t>
            </a:r>
            <a:r>
              <a:rPr lang="en-US" sz="4000" dirty="0">
                <a:solidFill>
                  <a:schemeClr val="bg1"/>
                </a:solidFill>
              </a:rPr>
              <a:t>no witness against her, neither she be taken </a:t>
            </a:r>
            <a:r>
              <a:rPr lang="en-US" sz="4000" i="1" dirty="0">
                <a:solidFill>
                  <a:schemeClr val="bg1"/>
                </a:solidFill>
              </a:rPr>
              <a:t>with the manner; </a:t>
            </a:r>
            <a:endParaRPr lang="en-US" sz="4000" dirty="0">
              <a:solidFill>
                <a:schemeClr val="bg1"/>
              </a:solidFill>
            </a:endParaRPr>
          </a:p>
          <a:p>
            <a:pPr marL="0" indent="0" algn="ctr">
              <a:buNone/>
            </a:pPr>
            <a:r>
              <a:rPr lang="en-US" sz="4000" i="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Law of Jealousies</a:t>
            </a:r>
          </a:p>
          <a:p>
            <a:pPr marL="0" indent="0" algn="ctr">
              <a:buNone/>
            </a:pPr>
            <a:endParaRPr lang="en-US" sz="1700" dirty="0">
              <a:solidFill>
                <a:schemeClr val="bg1"/>
              </a:solidFill>
            </a:endParaRPr>
          </a:p>
          <a:p>
            <a:pPr marL="0" indent="0" algn="ctr">
              <a:buNone/>
            </a:pPr>
            <a:r>
              <a:rPr lang="en-US" sz="4000" dirty="0">
                <a:solidFill>
                  <a:schemeClr val="bg1"/>
                </a:solidFill>
              </a:rPr>
              <a:t> A man thinks his wife has been unfaithful and she has not.</a:t>
            </a:r>
          </a:p>
          <a:p>
            <a:pPr marL="0" indent="0" algn="ctr">
              <a:buNone/>
            </a:pPr>
            <a:endParaRPr lang="en-US" sz="1700" dirty="0">
              <a:solidFill>
                <a:schemeClr val="bg1"/>
              </a:solidFill>
            </a:endParaRPr>
          </a:p>
          <a:p>
            <a:pPr marL="0" indent="0" algn="ctr">
              <a:buNone/>
            </a:pPr>
            <a:r>
              <a:rPr lang="en-US" sz="4000" baseline="30000" dirty="0">
                <a:solidFill>
                  <a:schemeClr val="bg1"/>
                </a:solidFill>
              </a:rPr>
              <a:t>Nu 5:14</a:t>
            </a:r>
            <a:r>
              <a:rPr lang="en-US" sz="4000" dirty="0">
                <a:solidFill>
                  <a:schemeClr val="bg1"/>
                </a:solidFill>
              </a:rPr>
              <a:t> And the spirit of jealousy come upon him, and he be jealous of his wife, and she be defiled: or if the spirit of jealousy come upon him, and he be jealous of his wife, and she be </a:t>
            </a:r>
            <a:r>
              <a:rPr lang="en-US" sz="4000" u="sng" dirty="0">
                <a:solidFill>
                  <a:schemeClr val="bg1"/>
                </a:solidFill>
              </a:rPr>
              <a:t>not defiled</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5:15</a:t>
            </a:r>
            <a:r>
              <a:rPr lang="en-US" sz="4000" dirty="0">
                <a:solidFill>
                  <a:schemeClr val="bg1"/>
                </a:solidFill>
              </a:rPr>
              <a:t> Then shall the man bring his wife unto the priest, and he shall bring her offering for her, the tenth </a:t>
            </a:r>
            <a:r>
              <a:rPr lang="en-US" sz="4000" i="1" dirty="0">
                <a:solidFill>
                  <a:schemeClr val="bg1"/>
                </a:solidFill>
              </a:rPr>
              <a:t>part </a:t>
            </a:r>
            <a:r>
              <a:rPr lang="en-US" sz="4000" dirty="0">
                <a:solidFill>
                  <a:schemeClr val="bg1"/>
                </a:solidFill>
              </a:rPr>
              <a:t>of an ephah of barley meal; he shall pour no oil upon it, nor put frankincense thereon; for it </a:t>
            </a:r>
            <a:r>
              <a:rPr lang="en-US" sz="4000" i="1" dirty="0">
                <a:solidFill>
                  <a:schemeClr val="bg1"/>
                </a:solidFill>
              </a:rPr>
              <a:t>is </a:t>
            </a:r>
            <a:r>
              <a:rPr lang="en-US" sz="4000" dirty="0">
                <a:solidFill>
                  <a:schemeClr val="bg1"/>
                </a:solidFill>
              </a:rPr>
              <a:t>an </a:t>
            </a:r>
            <a:r>
              <a:rPr lang="en-US" sz="4000" u="sng" dirty="0">
                <a:solidFill>
                  <a:schemeClr val="bg1"/>
                </a:solidFill>
              </a:rPr>
              <a:t>offering of jealousy</a:t>
            </a:r>
            <a:r>
              <a:rPr lang="en-US" sz="4000" dirty="0">
                <a:solidFill>
                  <a:schemeClr val="bg1"/>
                </a:solidFill>
              </a:rPr>
              <a:t>, an </a:t>
            </a:r>
            <a:r>
              <a:rPr lang="en-US" sz="4000" u="sng" dirty="0">
                <a:solidFill>
                  <a:schemeClr val="bg1"/>
                </a:solidFill>
              </a:rPr>
              <a:t>offering of memorial</a:t>
            </a:r>
            <a:r>
              <a:rPr lang="en-US" sz="4000" dirty="0">
                <a:solidFill>
                  <a:schemeClr val="bg1"/>
                </a:solidFill>
              </a:rPr>
              <a:t>, bringing iniquity to remembrance.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Jealousy Offering consisted of the tenth part of an ephah of barley meal.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5:16</a:t>
            </a:r>
            <a:r>
              <a:rPr lang="en-US" sz="4000" dirty="0">
                <a:solidFill>
                  <a:schemeClr val="bg1"/>
                </a:solidFill>
              </a:rPr>
              <a:t> And the priest shall bring her near, and set her before the LORD: </a:t>
            </a:r>
          </a:p>
          <a:p>
            <a:pPr marL="0" indent="0" algn="ctr">
              <a:buNone/>
            </a:pPr>
            <a:r>
              <a:rPr lang="en-US" sz="4000" baseline="30000" dirty="0">
                <a:solidFill>
                  <a:schemeClr val="bg1"/>
                </a:solidFill>
              </a:rPr>
              <a:t>Nu 5:17</a:t>
            </a:r>
            <a:r>
              <a:rPr lang="en-US" sz="4000" dirty="0">
                <a:solidFill>
                  <a:schemeClr val="bg1"/>
                </a:solidFill>
              </a:rPr>
              <a:t> And the priest shall take </a:t>
            </a:r>
            <a:r>
              <a:rPr lang="en-US" sz="4000" u="sng" dirty="0">
                <a:solidFill>
                  <a:schemeClr val="bg1"/>
                </a:solidFill>
              </a:rPr>
              <a:t>holy water in an earthen vessel</a:t>
            </a:r>
            <a:r>
              <a:rPr lang="en-US" sz="4000" dirty="0">
                <a:solidFill>
                  <a:schemeClr val="bg1"/>
                </a:solidFill>
              </a:rPr>
              <a:t>; and of the </a:t>
            </a:r>
            <a:r>
              <a:rPr lang="en-US" sz="4000" u="sng" dirty="0">
                <a:solidFill>
                  <a:schemeClr val="bg1"/>
                </a:solidFill>
              </a:rPr>
              <a:t>dust that is in the floor of the tabernacle</a:t>
            </a:r>
            <a:r>
              <a:rPr lang="en-US" sz="4000" dirty="0">
                <a:solidFill>
                  <a:schemeClr val="bg1"/>
                </a:solidFill>
              </a:rPr>
              <a:t> the priest shall take, and put </a:t>
            </a:r>
            <a:r>
              <a:rPr lang="en-US" sz="4000" i="1" dirty="0">
                <a:solidFill>
                  <a:schemeClr val="bg1"/>
                </a:solidFill>
              </a:rPr>
              <a:t>it </a:t>
            </a:r>
            <a:r>
              <a:rPr lang="en-US" sz="4000" dirty="0">
                <a:solidFill>
                  <a:schemeClr val="bg1"/>
                </a:solidFill>
              </a:rPr>
              <a:t>into the water: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5:18</a:t>
            </a:r>
            <a:r>
              <a:rPr lang="en-US" sz="4000" dirty="0">
                <a:solidFill>
                  <a:schemeClr val="bg1"/>
                </a:solidFill>
              </a:rPr>
              <a:t> And the priest shall set the woman before the LORD, and </a:t>
            </a:r>
            <a:r>
              <a:rPr lang="en-US" sz="4000" u="sng" dirty="0">
                <a:solidFill>
                  <a:schemeClr val="bg1"/>
                </a:solidFill>
              </a:rPr>
              <a:t>uncover</a:t>
            </a:r>
            <a:r>
              <a:rPr lang="en-US" sz="4000" dirty="0">
                <a:solidFill>
                  <a:schemeClr val="bg1"/>
                </a:solidFill>
              </a:rPr>
              <a:t> the woman's head, and put the offering of memorial in her hands, which </a:t>
            </a:r>
            <a:r>
              <a:rPr lang="en-US" sz="4000" i="1" dirty="0">
                <a:solidFill>
                  <a:schemeClr val="bg1"/>
                </a:solidFill>
              </a:rPr>
              <a:t>is </a:t>
            </a:r>
            <a:r>
              <a:rPr lang="en-US" sz="4000" dirty="0">
                <a:solidFill>
                  <a:schemeClr val="bg1"/>
                </a:solidFill>
              </a:rPr>
              <a:t>the jealousy offering: and the priest shall have in his hand the bitter water that causeth the curse: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Uncover – </a:t>
            </a:r>
            <a:r>
              <a:rPr lang="en-US" sz="4000" b="1" dirty="0">
                <a:solidFill>
                  <a:schemeClr val="bg1"/>
                </a:solidFill>
              </a:rPr>
              <a:t>06544 </a:t>
            </a:r>
            <a:r>
              <a:rPr lang="he-IL" sz="4000" dirty="0">
                <a:solidFill>
                  <a:schemeClr val="bg1"/>
                </a:solidFill>
              </a:rPr>
              <a:t>פָּרַע </a:t>
            </a:r>
            <a:r>
              <a:rPr lang="en-US" sz="4000" dirty="0">
                <a:solidFill>
                  <a:schemeClr val="bg1"/>
                </a:solidFill>
              </a:rPr>
              <a:t> para` {paw-rah'} </a:t>
            </a:r>
          </a:p>
          <a:p>
            <a:pPr marL="0" indent="0" algn="ctr">
              <a:buNone/>
            </a:pPr>
            <a:r>
              <a:rPr lang="en-US" sz="4000" b="1" dirty="0">
                <a:solidFill>
                  <a:schemeClr val="bg1"/>
                </a:solidFill>
              </a:rPr>
              <a:t>Meaning:  </a:t>
            </a:r>
            <a:r>
              <a:rPr lang="en-US" sz="4000" dirty="0">
                <a:solidFill>
                  <a:schemeClr val="bg1"/>
                </a:solidFill>
              </a:rPr>
              <a:t>1) to lead, act as leader 2) to let go, </a:t>
            </a:r>
            <a:r>
              <a:rPr lang="en-US" sz="4000" u="sng" dirty="0">
                <a:solidFill>
                  <a:schemeClr val="bg1"/>
                </a:solidFill>
              </a:rPr>
              <a:t>let loose</a:t>
            </a:r>
            <a:r>
              <a:rPr lang="en-US" sz="4000" dirty="0">
                <a:solidFill>
                  <a:schemeClr val="bg1"/>
                </a:solidFill>
              </a:rPr>
              <a:t>, ignore, let alone 2a) (Qal) 2a1) to let go, </a:t>
            </a:r>
            <a:r>
              <a:rPr lang="en-US" sz="4000" u="sng" dirty="0">
                <a:solidFill>
                  <a:schemeClr val="bg1"/>
                </a:solidFill>
              </a:rPr>
              <a:t>let loose </a:t>
            </a:r>
            <a:r>
              <a:rPr lang="en-US" sz="4000" dirty="0">
                <a:solidFill>
                  <a:schemeClr val="bg1"/>
                </a:solidFill>
              </a:rPr>
              <a:t>2a2) to let alone, avoid, neglect 2a3) </a:t>
            </a:r>
            <a:r>
              <a:rPr lang="en-US" sz="4000" u="sng" dirty="0">
                <a:solidFill>
                  <a:schemeClr val="bg1"/>
                </a:solidFill>
              </a:rPr>
              <a:t>to loosen</a:t>
            </a:r>
            <a:r>
              <a:rPr lang="en-US" sz="4000" dirty="0">
                <a:solidFill>
                  <a:schemeClr val="bg1"/>
                </a:solidFill>
              </a:rPr>
              <a:t> 2b) (Niphal) </a:t>
            </a:r>
            <a:r>
              <a:rPr lang="en-US" sz="4000" u="sng" dirty="0">
                <a:solidFill>
                  <a:schemeClr val="bg1"/>
                </a:solidFill>
              </a:rPr>
              <a:t>to be let loose, be loosened of restraint</a:t>
            </a:r>
            <a:r>
              <a:rPr lang="en-US" sz="4000" dirty="0">
                <a:solidFill>
                  <a:schemeClr val="bg1"/>
                </a:solidFill>
              </a:rPr>
              <a:t> 2c) (Hiphil) 2c1) to cause to refrain 2c2) to show lack of restraint 2c3) to let loose restraints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refuse 3, uncover 3, naked 2, avenging 1, avoid 1, go back 1, bare 1, let 1, made naked 1, set at nought 1, perish 1; 16</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263" y="407863"/>
            <a:ext cx="7603737" cy="4106988"/>
          </a:xfrm>
        </p:spPr>
        <p:txBody>
          <a:bodyPr>
            <a:normAutofit fontScale="77500" lnSpcReduction="20000"/>
          </a:bodyPr>
          <a:lstStyle/>
          <a:p>
            <a:pPr marL="0" indent="0" algn="ctr">
              <a:buNone/>
            </a:pPr>
            <a:r>
              <a:rPr lang="en-US" sz="4000" baseline="30000" dirty="0">
                <a:solidFill>
                  <a:schemeClr val="bg1"/>
                </a:solidFill>
              </a:rPr>
              <a:t>Nu 5:19</a:t>
            </a:r>
            <a:r>
              <a:rPr lang="en-US" sz="4000" dirty="0">
                <a:solidFill>
                  <a:schemeClr val="bg1"/>
                </a:solidFill>
              </a:rPr>
              <a:t> And the priest shall charge her by an oath, and say unto the woman, If no man have lain with thee, and if thou hast not gone aside to uncleanness </a:t>
            </a:r>
            <a:r>
              <a:rPr lang="en-US" sz="4000" i="1" dirty="0">
                <a:solidFill>
                  <a:schemeClr val="bg1"/>
                </a:solidFill>
              </a:rPr>
              <a:t>with another </a:t>
            </a:r>
            <a:r>
              <a:rPr lang="en-US" sz="4000" dirty="0">
                <a:solidFill>
                  <a:schemeClr val="bg1"/>
                </a:solidFill>
              </a:rPr>
              <a:t>instead of thy husband, be thou free from this bitter water that causeth the curse: </a:t>
            </a:r>
            <a:r>
              <a:rPr lang="en-US" sz="4000" baseline="30000" dirty="0">
                <a:solidFill>
                  <a:schemeClr val="bg1"/>
                </a:solidFill>
              </a:rPr>
              <a:t>Nu 5:20</a:t>
            </a:r>
            <a:r>
              <a:rPr lang="en-US" sz="4000" dirty="0">
                <a:solidFill>
                  <a:schemeClr val="bg1"/>
                </a:solidFill>
              </a:rPr>
              <a:t> But if thou hast gone aside </a:t>
            </a:r>
            <a:r>
              <a:rPr lang="en-US" sz="4000" i="1" dirty="0">
                <a:solidFill>
                  <a:schemeClr val="bg1"/>
                </a:solidFill>
              </a:rPr>
              <a:t>to another </a:t>
            </a:r>
            <a:r>
              <a:rPr lang="en-US" sz="4000" dirty="0">
                <a:solidFill>
                  <a:schemeClr val="bg1"/>
                </a:solidFill>
              </a:rPr>
              <a:t>instead of thy husband, and if thou be defiled, and some man have lain with thee beside thine husband: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Curse</a:t>
            </a:r>
          </a:p>
          <a:p>
            <a:pPr marL="0" indent="0" algn="ctr">
              <a:buNone/>
            </a:pPr>
            <a:endParaRPr lang="en-US" sz="1400" dirty="0">
              <a:solidFill>
                <a:schemeClr val="bg1"/>
              </a:solidFill>
            </a:endParaRPr>
          </a:p>
          <a:p>
            <a:pPr marL="742950" indent="-742950">
              <a:buFont typeface="+mj-lt"/>
              <a:buAutoNum type="arabicPeriod"/>
            </a:pPr>
            <a:r>
              <a:rPr lang="en-US" sz="4000" dirty="0">
                <a:solidFill>
                  <a:schemeClr val="bg1"/>
                </a:solidFill>
              </a:rPr>
              <a:t>The belly swells.</a:t>
            </a:r>
          </a:p>
          <a:p>
            <a:pPr marL="742950" indent="-742950">
              <a:buFont typeface="+mj-lt"/>
              <a:buAutoNum type="arabicPeriod"/>
            </a:pPr>
            <a:r>
              <a:rPr lang="en-US" sz="4000" dirty="0">
                <a:solidFill>
                  <a:schemeClr val="bg1"/>
                </a:solidFill>
              </a:rPr>
              <a:t>The thigh would rot.</a:t>
            </a:r>
          </a:p>
          <a:p>
            <a:pPr marL="742950" indent="-742950">
              <a:buFont typeface="+mj-lt"/>
              <a:buAutoNum type="arabicPeriod"/>
            </a:pPr>
            <a:r>
              <a:rPr lang="en-US" sz="4000" dirty="0">
                <a:solidFill>
                  <a:schemeClr val="bg1"/>
                </a:solidFill>
              </a:rPr>
              <a:t>She will not be able to bear children.</a:t>
            </a:r>
          </a:p>
          <a:p>
            <a:pPr marL="742950" indent="-742950">
              <a:buFont typeface="+mj-lt"/>
              <a:buAutoNum type="arabicPeriod"/>
            </a:pPr>
            <a:r>
              <a:rPr lang="en-US" sz="4000" dirty="0">
                <a:solidFill>
                  <a:schemeClr val="bg1"/>
                </a:solidFill>
              </a:rPr>
              <a:t>She would be a curse among the people.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5:21</a:t>
            </a:r>
            <a:r>
              <a:rPr lang="en-US" sz="4000" dirty="0">
                <a:solidFill>
                  <a:schemeClr val="bg1"/>
                </a:solidFill>
              </a:rPr>
              <a:t> Then the priest shall charge the woman with an oath of cursing, and the priest shall say unto the woman, The LORD make thee a curse and an oath among thy people, when the LORD doth make thy thigh to rot, and thy belly to swell; </a:t>
            </a:r>
          </a:p>
          <a:p>
            <a:pPr marL="0" indent="0" algn="ctr">
              <a:buNone/>
            </a:pPr>
            <a:r>
              <a:rPr lang="en-US" sz="4000" baseline="30000" dirty="0">
                <a:solidFill>
                  <a:schemeClr val="bg1"/>
                </a:solidFill>
              </a:rPr>
              <a:t>Nu 5:22</a:t>
            </a:r>
            <a:r>
              <a:rPr lang="en-US" sz="4000" dirty="0">
                <a:solidFill>
                  <a:schemeClr val="bg1"/>
                </a:solidFill>
              </a:rPr>
              <a:t> And this water that causeth the curse shall go into thy bowels, to make </a:t>
            </a:r>
            <a:r>
              <a:rPr lang="en-US" sz="4000" i="1" dirty="0">
                <a:solidFill>
                  <a:schemeClr val="bg1"/>
                </a:solidFill>
              </a:rPr>
              <a:t>thy </a:t>
            </a:r>
            <a:r>
              <a:rPr lang="en-US" sz="4000" dirty="0">
                <a:solidFill>
                  <a:schemeClr val="bg1"/>
                </a:solidFill>
              </a:rPr>
              <a:t>belly to swell, and </a:t>
            </a:r>
            <a:r>
              <a:rPr lang="en-US" sz="4000" i="1" dirty="0">
                <a:solidFill>
                  <a:schemeClr val="bg1"/>
                </a:solidFill>
              </a:rPr>
              <a:t>thy </a:t>
            </a:r>
            <a:r>
              <a:rPr lang="en-US" sz="4000" dirty="0">
                <a:solidFill>
                  <a:schemeClr val="bg1"/>
                </a:solidFill>
              </a:rPr>
              <a:t>thigh to rot: And the woman shall say, Amen, amen.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Priest writes the curses in a book, blots them out with the water, and makes the woman drink the water.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5:23</a:t>
            </a:r>
            <a:r>
              <a:rPr lang="en-US" sz="4000" dirty="0">
                <a:solidFill>
                  <a:schemeClr val="bg1"/>
                </a:solidFill>
              </a:rPr>
              <a:t> And the priest shall write these curses in a book, and he shall blot </a:t>
            </a:r>
            <a:r>
              <a:rPr lang="en-US" sz="4000" i="1" dirty="0">
                <a:solidFill>
                  <a:schemeClr val="bg1"/>
                </a:solidFill>
              </a:rPr>
              <a:t>them </a:t>
            </a:r>
            <a:r>
              <a:rPr lang="en-US" sz="4000" dirty="0">
                <a:solidFill>
                  <a:schemeClr val="bg1"/>
                </a:solidFill>
              </a:rPr>
              <a:t>out with the bitter water: </a:t>
            </a:r>
          </a:p>
          <a:p>
            <a:pPr marL="0" indent="0" algn="ctr">
              <a:buNone/>
            </a:pPr>
            <a:r>
              <a:rPr lang="en-US" sz="4000" baseline="30000" dirty="0">
                <a:solidFill>
                  <a:schemeClr val="bg1"/>
                </a:solidFill>
              </a:rPr>
              <a:t>Nu 5:24</a:t>
            </a:r>
            <a:r>
              <a:rPr lang="en-US" sz="4000" dirty="0">
                <a:solidFill>
                  <a:schemeClr val="bg1"/>
                </a:solidFill>
              </a:rPr>
              <a:t> And he shall cause the woman to drink the bitter water that causeth the curse: and the water that causeth the curse shall enter into her, </a:t>
            </a:r>
            <a:r>
              <a:rPr lang="en-US" sz="4000" i="1" dirty="0">
                <a:solidFill>
                  <a:schemeClr val="bg1"/>
                </a:solidFill>
              </a:rPr>
              <a:t>and become </a:t>
            </a:r>
            <a:r>
              <a:rPr lang="en-US" sz="4000" dirty="0">
                <a:solidFill>
                  <a:schemeClr val="bg1"/>
                </a:solidFill>
              </a:rPr>
              <a:t>bitter.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waving of the Jealousy Offering is done by the Priest, and he offers it on the Altar.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5:25</a:t>
            </a:r>
            <a:r>
              <a:rPr lang="en-US" sz="4000" dirty="0">
                <a:solidFill>
                  <a:schemeClr val="bg1"/>
                </a:solidFill>
              </a:rPr>
              <a:t> Then the priest shall take the jealousy offering out of the woman's hand, and shall wave the offering before the LORD, and offer it upon the altar: </a:t>
            </a:r>
          </a:p>
          <a:p>
            <a:pPr marL="0" indent="0" algn="ctr">
              <a:buNone/>
            </a:pPr>
            <a:r>
              <a:rPr lang="en-US" sz="4000" baseline="30000" dirty="0">
                <a:solidFill>
                  <a:schemeClr val="bg1"/>
                </a:solidFill>
              </a:rPr>
              <a:t>Nu 5:26</a:t>
            </a:r>
            <a:r>
              <a:rPr lang="en-US" sz="4000" dirty="0">
                <a:solidFill>
                  <a:schemeClr val="bg1"/>
                </a:solidFill>
              </a:rPr>
              <a:t> And the priest shall take an handful of the offering, </a:t>
            </a:r>
            <a:r>
              <a:rPr lang="en-US" sz="4000" i="1" dirty="0">
                <a:solidFill>
                  <a:schemeClr val="bg1"/>
                </a:solidFill>
              </a:rPr>
              <a:t>even </a:t>
            </a:r>
            <a:r>
              <a:rPr lang="en-US" sz="4000" dirty="0">
                <a:solidFill>
                  <a:schemeClr val="bg1"/>
                </a:solidFill>
              </a:rPr>
              <a:t>the memorial thereof, and burn </a:t>
            </a:r>
            <a:r>
              <a:rPr lang="en-US" sz="4000" i="1" dirty="0">
                <a:solidFill>
                  <a:schemeClr val="bg1"/>
                </a:solidFill>
              </a:rPr>
              <a:t>it </a:t>
            </a:r>
            <a:r>
              <a:rPr lang="en-US" sz="4000" dirty="0">
                <a:solidFill>
                  <a:schemeClr val="bg1"/>
                </a:solidFill>
              </a:rPr>
              <a:t>upon the altar, and afterward shall cause the woman to drink the water.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5:27</a:t>
            </a:r>
            <a:r>
              <a:rPr lang="en-US" sz="4000" dirty="0">
                <a:solidFill>
                  <a:schemeClr val="bg1"/>
                </a:solidFill>
              </a:rPr>
              <a:t> And when he hath made her to drink the water, then it shall come to pass, </a:t>
            </a:r>
            <a:r>
              <a:rPr lang="en-US" sz="4000" i="1" dirty="0">
                <a:solidFill>
                  <a:schemeClr val="bg1"/>
                </a:solidFill>
              </a:rPr>
              <a:t>that, </a:t>
            </a:r>
            <a:r>
              <a:rPr lang="en-US" sz="4000" dirty="0">
                <a:solidFill>
                  <a:schemeClr val="bg1"/>
                </a:solidFill>
              </a:rPr>
              <a:t>if she be defiled, and have done trespass against her husband, that the water that causeth the curse shall enter into her, </a:t>
            </a:r>
            <a:r>
              <a:rPr lang="en-US" sz="4000" i="1" dirty="0">
                <a:solidFill>
                  <a:schemeClr val="bg1"/>
                </a:solidFill>
              </a:rPr>
              <a:t>and become </a:t>
            </a:r>
            <a:r>
              <a:rPr lang="en-US" sz="4000" dirty="0">
                <a:solidFill>
                  <a:schemeClr val="bg1"/>
                </a:solidFill>
              </a:rPr>
              <a:t>bitter, and her belly shall swell, and her thigh shall rot: and the woman shall be a curse among her people.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5:28</a:t>
            </a:r>
            <a:r>
              <a:rPr lang="en-US" sz="4000" dirty="0">
                <a:solidFill>
                  <a:schemeClr val="bg1"/>
                </a:solidFill>
              </a:rPr>
              <a:t> And if the woman be not defiled, but be clean; then she shall be free, and shall conceive seed. </a:t>
            </a:r>
          </a:p>
          <a:p>
            <a:pPr marL="0" indent="0" algn="ctr">
              <a:buNone/>
            </a:pPr>
            <a:r>
              <a:rPr lang="en-US" sz="4000" baseline="30000" dirty="0">
                <a:solidFill>
                  <a:schemeClr val="bg1"/>
                </a:solidFill>
              </a:rPr>
              <a:t>Nu 5:29</a:t>
            </a:r>
            <a:r>
              <a:rPr lang="en-US" sz="4000" dirty="0">
                <a:solidFill>
                  <a:schemeClr val="bg1"/>
                </a:solidFill>
              </a:rPr>
              <a:t> This </a:t>
            </a:r>
            <a:r>
              <a:rPr lang="en-US" sz="4000" i="1" dirty="0">
                <a:solidFill>
                  <a:schemeClr val="bg1"/>
                </a:solidFill>
              </a:rPr>
              <a:t>is </a:t>
            </a:r>
            <a:r>
              <a:rPr lang="en-US" sz="4000" dirty="0">
                <a:solidFill>
                  <a:schemeClr val="bg1"/>
                </a:solidFill>
              </a:rPr>
              <a:t>the law of jealousies, when a wife goeth aside </a:t>
            </a:r>
            <a:r>
              <a:rPr lang="en-US" sz="4000" i="1" dirty="0">
                <a:solidFill>
                  <a:schemeClr val="bg1"/>
                </a:solidFill>
              </a:rPr>
              <a:t>to another </a:t>
            </a:r>
            <a:r>
              <a:rPr lang="en-US" sz="4000" dirty="0">
                <a:solidFill>
                  <a:schemeClr val="bg1"/>
                </a:solidFill>
              </a:rPr>
              <a:t>instead of her husband, and is defiled;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5:30</a:t>
            </a:r>
            <a:r>
              <a:rPr lang="en-US" sz="4000" dirty="0">
                <a:solidFill>
                  <a:schemeClr val="bg1"/>
                </a:solidFill>
              </a:rPr>
              <a:t> Or when the spirit of jealousy cometh upon him, and he be jealous over his wife, and shall set the woman before the LORD, and the priest shall execute upon her all this law. </a:t>
            </a:r>
          </a:p>
          <a:p>
            <a:pPr marL="0" indent="0" algn="ctr">
              <a:buNone/>
            </a:pPr>
            <a:r>
              <a:rPr lang="en-US" sz="4000" baseline="30000" dirty="0">
                <a:solidFill>
                  <a:schemeClr val="bg1"/>
                </a:solidFill>
              </a:rPr>
              <a:t>Nu 5:31</a:t>
            </a:r>
            <a:r>
              <a:rPr lang="en-US" sz="4000" dirty="0">
                <a:solidFill>
                  <a:schemeClr val="bg1"/>
                </a:solidFill>
              </a:rPr>
              <a:t> Then shall the man be guiltless from iniquity, and this woman shall bear her </a:t>
            </a:r>
            <a:r>
              <a:rPr lang="en-US" sz="4000" b="1" u="sng" dirty="0">
                <a:solidFill>
                  <a:schemeClr val="bg1"/>
                </a:solidFill>
              </a:rPr>
              <a:t>iniquity</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518" y="480225"/>
            <a:ext cx="7498482" cy="4034626"/>
          </a:xfrm>
        </p:spPr>
        <p:txBody>
          <a:bodyPr>
            <a:normAutofit fontScale="77500" lnSpcReduction="20000"/>
          </a:bodyPr>
          <a:lstStyle/>
          <a:p>
            <a:pPr marL="0" indent="0" algn="ctr">
              <a:buNone/>
            </a:pPr>
            <a:r>
              <a:rPr lang="en-US" sz="4000" dirty="0">
                <a:solidFill>
                  <a:schemeClr val="bg1"/>
                </a:solidFill>
                <a:latin typeface="Helvetica" pitchFamily="34" charset="0"/>
                <a:cs typeface="Helvetica" pitchFamily="34" charset="0"/>
              </a:rPr>
              <a:t>Iniquity – </a:t>
            </a:r>
            <a:r>
              <a:rPr lang="en-US" sz="4000" b="1" dirty="0">
                <a:solidFill>
                  <a:schemeClr val="bg1"/>
                </a:solidFill>
              </a:rPr>
              <a:t>05771 </a:t>
            </a:r>
            <a:r>
              <a:rPr lang="he-IL" sz="4000" dirty="0">
                <a:solidFill>
                  <a:schemeClr val="bg1"/>
                </a:solidFill>
              </a:rPr>
              <a:t>עָוֹן</a:t>
            </a:r>
            <a:r>
              <a:rPr lang="en-US" sz="4000" dirty="0">
                <a:solidFill>
                  <a:schemeClr val="bg1"/>
                </a:solidFill>
              </a:rPr>
              <a:t> `avon {aw-vone'} or </a:t>
            </a:r>
            <a:r>
              <a:rPr lang="he-IL" sz="4000" dirty="0">
                <a:solidFill>
                  <a:schemeClr val="bg1"/>
                </a:solidFill>
              </a:rPr>
              <a:t>עָווֹן</a:t>
            </a:r>
            <a:r>
              <a:rPr lang="en-US" sz="4000" dirty="0">
                <a:solidFill>
                  <a:schemeClr val="bg1"/>
                </a:solidFill>
              </a:rPr>
              <a:t> `avown </a:t>
            </a:r>
            <a:r>
              <a:rPr lang="he-IL" sz="4000" dirty="0">
                <a:solidFill>
                  <a:schemeClr val="bg1"/>
                </a:solidFill>
              </a:rPr>
              <a:t>)</a:t>
            </a:r>
            <a:r>
              <a:rPr lang="pl-PL" sz="4000" dirty="0">
                <a:solidFill>
                  <a:schemeClr val="bg1"/>
                </a:solidFill>
              </a:rPr>
              <a:t>2 Ki 7:9, Ps 51:5 </a:t>
            </a:r>
            <a:r>
              <a:rPr lang="he-IL" sz="4000" dirty="0">
                <a:solidFill>
                  <a:schemeClr val="bg1"/>
                </a:solidFill>
              </a:rPr>
              <a:t>]</a:t>
            </a:r>
            <a:r>
              <a:rPr lang="en-US" sz="4000" dirty="0">
                <a:solidFill>
                  <a:schemeClr val="bg1"/>
                </a:solidFill>
              </a:rPr>
              <a:t>7</a:t>
            </a:r>
            <a:r>
              <a:rPr lang="he-IL" sz="4000" dirty="0">
                <a:solidFill>
                  <a:schemeClr val="bg1"/>
                </a:solidFill>
              </a:rPr>
              <a:t>([</a:t>
            </a:r>
            <a:r>
              <a:rPr lang="en-US" sz="4000" dirty="0">
                <a:solidFill>
                  <a:schemeClr val="bg1"/>
                </a:solidFill>
              </a:rPr>
              <a:t> {aw-vone'}</a:t>
            </a:r>
          </a:p>
          <a:p>
            <a:pPr marL="0" indent="0" algn="ctr">
              <a:buNone/>
            </a:pPr>
            <a:r>
              <a:rPr lang="en-US" sz="4000" b="1" dirty="0">
                <a:solidFill>
                  <a:schemeClr val="bg1"/>
                </a:solidFill>
              </a:rPr>
              <a:t>Meaning:  </a:t>
            </a:r>
            <a:r>
              <a:rPr lang="en-US" sz="4000" dirty="0">
                <a:solidFill>
                  <a:schemeClr val="bg1"/>
                </a:solidFill>
              </a:rPr>
              <a:t>1) perversity, depravity, iniquity, guilt or punishment of iniquity 1a) iniquity 1b) guilt of iniquity, guilt (as great), guilt (of condition) 1c) consequence of or punishment for iniquity </a:t>
            </a:r>
          </a:p>
          <a:p>
            <a:pPr marL="0" indent="0" algn="ctr">
              <a:buNone/>
            </a:pPr>
            <a:r>
              <a:rPr lang="en-US" sz="4000" b="1" dirty="0">
                <a:solidFill>
                  <a:schemeClr val="bg1"/>
                </a:solidFill>
              </a:rPr>
              <a:t>Usage:  </a:t>
            </a:r>
            <a:r>
              <a:rPr lang="en-US" sz="4000" dirty="0">
                <a:solidFill>
                  <a:schemeClr val="bg1"/>
                </a:solidFill>
              </a:rPr>
              <a:t>AV - iniquity 220, punishment 5, fault 2, Iniquities + 01697 1, mischief 1, sin 1; 230</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punishment for anyone caught in adultery was quite strict.</a:t>
            </a:r>
          </a:p>
          <a:p>
            <a:pPr marL="0" indent="0" algn="ctr">
              <a:buNone/>
            </a:pPr>
            <a:r>
              <a:rPr lang="en-US" sz="4000" dirty="0">
                <a:solidFill>
                  <a:schemeClr val="bg1"/>
                </a:solidFill>
              </a:rPr>
              <a:t>Leviticus 20:10</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Lev 20:10</a:t>
            </a:r>
            <a:r>
              <a:rPr lang="en-US" sz="4000" dirty="0">
                <a:solidFill>
                  <a:schemeClr val="bg1"/>
                </a:solidFill>
              </a:rPr>
              <a:t> And the man that committeth adultery with </a:t>
            </a:r>
            <a:r>
              <a:rPr lang="en-US" sz="4000" i="1" dirty="0">
                <a:solidFill>
                  <a:schemeClr val="bg1"/>
                </a:solidFill>
              </a:rPr>
              <a:t>another </a:t>
            </a:r>
            <a:r>
              <a:rPr lang="en-US" sz="4000" dirty="0">
                <a:solidFill>
                  <a:schemeClr val="bg1"/>
                </a:solidFill>
              </a:rPr>
              <a:t>man's wife, </a:t>
            </a:r>
            <a:r>
              <a:rPr lang="en-US" sz="4000" i="1" dirty="0">
                <a:solidFill>
                  <a:schemeClr val="bg1"/>
                </a:solidFill>
              </a:rPr>
              <a:t>even he </a:t>
            </a:r>
            <a:r>
              <a:rPr lang="en-US" sz="4000" dirty="0">
                <a:solidFill>
                  <a:schemeClr val="bg1"/>
                </a:solidFill>
              </a:rPr>
              <a:t>that committeth adultery with his neighbour's wife, the adulterer and the adulteress shall surely be put to death.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447435</TotalTime>
  <Words>3690</Words>
  <Application>Microsoft Office PowerPoint</Application>
  <PresentationFormat>On-screen Show (16:9)</PresentationFormat>
  <Paragraphs>429</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3202</cp:revision>
  <dcterms:created xsi:type="dcterms:W3CDTF">2015-08-01T01:54:59Z</dcterms:created>
  <dcterms:modified xsi:type="dcterms:W3CDTF">2023-03-03T01:56:23Z</dcterms:modified>
</cp:coreProperties>
</file>