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9770" r:id="rId4"/>
    <p:sldId id="6767" r:id="rId5"/>
    <p:sldId id="3920" r:id="rId6"/>
    <p:sldId id="9875" r:id="rId7"/>
    <p:sldId id="9876" r:id="rId8"/>
    <p:sldId id="9877" r:id="rId9"/>
    <p:sldId id="9878" r:id="rId10"/>
    <p:sldId id="9879" r:id="rId11"/>
    <p:sldId id="9880" r:id="rId12"/>
    <p:sldId id="8938" r:id="rId13"/>
    <p:sldId id="9817" r:id="rId14"/>
    <p:sldId id="9818" r:id="rId15"/>
    <p:sldId id="9819" r:id="rId16"/>
    <p:sldId id="9820" r:id="rId17"/>
    <p:sldId id="9821" r:id="rId18"/>
    <p:sldId id="9822" r:id="rId19"/>
    <p:sldId id="9823" r:id="rId20"/>
    <p:sldId id="9851" r:id="rId21"/>
    <p:sldId id="9852" r:id="rId22"/>
    <p:sldId id="9853" r:id="rId23"/>
    <p:sldId id="9854" r:id="rId24"/>
    <p:sldId id="9855" r:id="rId25"/>
    <p:sldId id="9856" r:id="rId26"/>
    <p:sldId id="9824" r:id="rId27"/>
    <p:sldId id="9825" r:id="rId28"/>
    <p:sldId id="9826" r:id="rId29"/>
    <p:sldId id="9827" r:id="rId30"/>
    <p:sldId id="9828" r:id="rId31"/>
    <p:sldId id="9829" r:id="rId32"/>
    <p:sldId id="9830" r:id="rId33"/>
    <p:sldId id="9831" r:id="rId34"/>
    <p:sldId id="9832" r:id="rId35"/>
    <p:sldId id="9833" r:id="rId36"/>
    <p:sldId id="9834" r:id="rId37"/>
    <p:sldId id="9835" r:id="rId38"/>
    <p:sldId id="9836" r:id="rId39"/>
    <p:sldId id="9837" r:id="rId40"/>
    <p:sldId id="9838" r:id="rId41"/>
    <p:sldId id="9839" r:id="rId42"/>
    <p:sldId id="9840" r:id="rId43"/>
    <p:sldId id="9841" r:id="rId44"/>
    <p:sldId id="9842" r:id="rId45"/>
    <p:sldId id="9843" r:id="rId46"/>
    <p:sldId id="9844" r:id="rId47"/>
    <p:sldId id="9845" r:id="rId48"/>
    <p:sldId id="9846" r:id="rId49"/>
    <p:sldId id="9847" r:id="rId50"/>
    <p:sldId id="9848" r:id="rId51"/>
    <p:sldId id="9849" r:id="rId52"/>
    <p:sldId id="8522" r:id="rId53"/>
    <p:sldId id="5765" r:id="rId54"/>
    <p:sldId id="5496" r:id="rId55"/>
    <p:sldId id="5527" r:id="rId56"/>
    <p:sldId id="6583" r:id="rId57"/>
    <p:sldId id="7188" r:id="rId58"/>
    <p:sldId id="5193" r:id="rId59"/>
    <p:sldId id="5196" r:id="rId60"/>
    <p:sldId id="5195" r:id="rId61"/>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DE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2B307D-4A60-4625-928F-83877D6FF44B}" v="34" dt="2022-04-20T00:28:33.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69" autoAdjust="0"/>
  </p:normalViewPr>
  <p:slideViewPr>
    <p:cSldViewPr snapToGrid="0" snapToObjects="1">
      <p:cViewPr varScale="1">
        <p:scale>
          <a:sx n="95" d="100"/>
          <a:sy n="95" d="100"/>
        </p:scale>
        <p:origin x="221" y="72"/>
      </p:cViewPr>
      <p:guideLst>
        <p:guide orient="horz" pos="1620"/>
        <p:guide pos="2880"/>
      </p:guideLst>
    </p:cSldViewPr>
  </p:slideViewPr>
  <p:outlineViewPr>
    <p:cViewPr>
      <p:scale>
        <a:sx n="33" d="100"/>
        <a:sy n="33" d="100"/>
      </p:scale>
      <p:origin x="0" y="-3430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Campbell" userId="73008391-b390-4ad0-a960-0cc8fbf2fec9" providerId="ADAL" clId="{892B307D-4A60-4625-928F-83877D6FF44B}"/>
    <pc:docChg chg="custSel delSld modSld">
      <pc:chgData name="Sharon Campbell" userId="73008391-b390-4ad0-a960-0cc8fbf2fec9" providerId="ADAL" clId="{892B307D-4A60-4625-928F-83877D6FF44B}" dt="2022-04-20T00:27:34.140" v="100" actId="20577"/>
      <pc:docMkLst>
        <pc:docMk/>
      </pc:docMkLst>
      <pc:sldChg chg="del">
        <pc:chgData name="Sharon Campbell" userId="73008391-b390-4ad0-a960-0cc8fbf2fec9" providerId="ADAL" clId="{892B307D-4A60-4625-928F-83877D6FF44B}" dt="2022-04-20T00:06:20.107" v="0" actId="2696"/>
        <pc:sldMkLst>
          <pc:docMk/>
          <pc:sldMk cId="2428570574" sldId="1981"/>
        </pc:sldMkLst>
      </pc:sldChg>
      <pc:sldChg chg="del">
        <pc:chgData name="Sharon Campbell" userId="73008391-b390-4ad0-a960-0cc8fbf2fec9" providerId="ADAL" clId="{892B307D-4A60-4625-928F-83877D6FF44B}" dt="2022-04-20T00:06:20.107" v="0" actId="2696"/>
        <pc:sldMkLst>
          <pc:docMk/>
          <pc:sldMk cId="3575047975" sldId="4362"/>
        </pc:sldMkLst>
      </pc:sldChg>
      <pc:sldChg chg="del">
        <pc:chgData name="Sharon Campbell" userId="73008391-b390-4ad0-a960-0cc8fbf2fec9" providerId="ADAL" clId="{892B307D-4A60-4625-928F-83877D6FF44B}" dt="2022-04-20T00:06:20.107" v="0" actId="2696"/>
        <pc:sldMkLst>
          <pc:docMk/>
          <pc:sldMk cId="1585953257" sldId="4366"/>
        </pc:sldMkLst>
      </pc:sldChg>
      <pc:sldChg chg="del">
        <pc:chgData name="Sharon Campbell" userId="73008391-b390-4ad0-a960-0cc8fbf2fec9" providerId="ADAL" clId="{892B307D-4A60-4625-928F-83877D6FF44B}" dt="2022-04-20T00:06:20.107" v="0" actId="2696"/>
        <pc:sldMkLst>
          <pc:docMk/>
          <pc:sldMk cId="1948013598" sldId="4823"/>
        </pc:sldMkLst>
      </pc:sldChg>
      <pc:sldChg chg="del">
        <pc:chgData name="Sharon Campbell" userId="73008391-b390-4ad0-a960-0cc8fbf2fec9" providerId="ADAL" clId="{892B307D-4A60-4625-928F-83877D6FF44B}" dt="2022-04-20T00:06:20.107" v="0" actId="2696"/>
        <pc:sldMkLst>
          <pc:docMk/>
          <pc:sldMk cId="944548949" sldId="5223"/>
        </pc:sldMkLst>
      </pc:sldChg>
      <pc:sldChg chg="del">
        <pc:chgData name="Sharon Campbell" userId="73008391-b390-4ad0-a960-0cc8fbf2fec9" providerId="ADAL" clId="{892B307D-4A60-4625-928F-83877D6FF44B}" dt="2022-04-20T00:06:20.107" v="0" actId="2696"/>
        <pc:sldMkLst>
          <pc:docMk/>
          <pc:sldMk cId="4018551681" sldId="5224"/>
        </pc:sldMkLst>
      </pc:sldChg>
      <pc:sldChg chg="modSp mod">
        <pc:chgData name="Sharon Campbell" userId="73008391-b390-4ad0-a960-0cc8fbf2fec9" providerId="ADAL" clId="{892B307D-4A60-4625-928F-83877D6FF44B}" dt="2022-04-20T00:21:25.243" v="88" actId="20577"/>
        <pc:sldMkLst>
          <pc:docMk/>
          <pc:sldMk cId="3339623992" sldId="5496"/>
        </pc:sldMkLst>
        <pc:spChg chg="mod">
          <ac:chgData name="Sharon Campbell" userId="73008391-b390-4ad0-a960-0cc8fbf2fec9" providerId="ADAL" clId="{892B307D-4A60-4625-928F-83877D6FF44B}" dt="2022-04-20T00:21:25.243" v="88" actId="20577"/>
          <ac:spMkLst>
            <pc:docMk/>
            <pc:sldMk cId="3339623992" sldId="5496"/>
            <ac:spMk id="3" creationId="{00000000-0000-0000-0000-000000000000}"/>
          </ac:spMkLst>
        </pc:spChg>
      </pc:sldChg>
      <pc:sldChg chg="modSp mod">
        <pc:chgData name="Sharon Campbell" userId="73008391-b390-4ad0-a960-0cc8fbf2fec9" providerId="ADAL" clId="{892B307D-4A60-4625-928F-83877D6FF44B}" dt="2022-04-20T00:21:32.122" v="89" actId="20577"/>
        <pc:sldMkLst>
          <pc:docMk/>
          <pc:sldMk cId="1621282894" sldId="5527"/>
        </pc:sldMkLst>
        <pc:spChg chg="mod">
          <ac:chgData name="Sharon Campbell" userId="73008391-b390-4ad0-a960-0cc8fbf2fec9" providerId="ADAL" clId="{892B307D-4A60-4625-928F-83877D6FF44B}" dt="2022-04-20T00:21:32.122" v="89" actId="20577"/>
          <ac:spMkLst>
            <pc:docMk/>
            <pc:sldMk cId="1621282894" sldId="5527"/>
            <ac:spMk id="3" creationId="{00000000-0000-0000-0000-000000000000}"/>
          </ac:spMkLst>
        </pc:spChg>
      </pc:sldChg>
      <pc:sldChg chg="modSp mod">
        <pc:chgData name="Sharon Campbell" userId="73008391-b390-4ad0-a960-0cc8fbf2fec9" providerId="ADAL" clId="{892B307D-4A60-4625-928F-83877D6FF44B}" dt="2022-04-20T00:08:07.120" v="6" actId="20577"/>
        <pc:sldMkLst>
          <pc:docMk/>
          <pc:sldMk cId="2459517046" sldId="6767"/>
        </pc:sldMkLst>
        <pc:spChg chg="mod">
          <ac:chgData name="Sharon Campbell" userId="73008391-b390-4ad0-a960-0cc8fbf2fec9" providerId="ADAL" clId="{892B307D-4A60-4625-928F-83877D6FF44B}" dt="2022-04-20T00:08:07.120" v="6" actId="20577"/>
          <ac:spMkLst>
            <pc:docMk/>
            <pc:sldMk cId="2459517046" sldId="6767"/>
            <ac:spMk id="3" creationId="{00000000-0000-0000-0000-000000000000}"/>
          </ac:spMkLst>
        </pc:spChg>
      </pc:sldChg>
      <pc:sldChg chg="modSp mod">
        <pc:chgData name="Sharon Campbell" userId="73008391-b390-4ad0-a960-0cc8fbf2fec9" providerId="ADAL" clId="{892B307D-4A60-4625-928F-83877D6FF44B}" dt="2022-04-20T00:21:13.811" v="83" actId="20577"/>
        <pc:sldMkLst>
          <pc:docMk/>
          <pc:sldMk cId="2431635789" sldId="8522"/>
        </pc:sldMkLst>
        <pc:spChg chg="mod">
          <ac:chgData name="Sharon Campbell" userId="73008391-b390-4ad0-a960-0cc8fbf2fec9" providerId="ADAL" clId="{892B307D-4A60-4625-928F-83877D6FF44B}" dt="2022-04-20T00:21:13.811" v="83" actId="20577"/>
          <ac:spMkLst>
            <pc:docMk/>
            <pc:sldMk cId="2431635789" sldId="8522"/>
            <ac:spMk id="3" creationId="{00000000-0000-0000-0000-000000000000}"/>
          </ac:spMkLst>
        </pc:spChg>
      </pc:sldChg>
      <pc:sldChg chg="del">
        <pc:chgData name="Sharon Campbell" userId="73008391-b390-4ad0-a960-0cc8fbf2fec9" providerId="ADAL" clId="{892B307D-4A60-4625-928F-83877D6FF44B}" dt="2022-04-20T00:07:37.038" v="1" actId="2696"/>
        <pc:sldMkLst>
          <pc:docMk/>
          <pc:sldMk cId="1923033399" sldId="9458"/>
        </pc:sldMkLst>
      </pc:sldChg>
      <pc:sldChg chg="modSp mod">
        <pc:chgData name="Sharon Campbell" userId="73008391-b390-4ad0-a960-0cc8fbf2fec9" providerId="ADAL" clId="{892B307D-4A60-4625-928F-83877D6FF44B}" dt="2022-04-20T00:09:54.527" v="8" actId="6549"/>
        <pc:sldMkLst>
          <pc:docMk/>
          <pc:sldMk cId="3378344934" sldId="9821"/>
        </pc:sldMkLst>
        <pc:spChg chg="mod">
          <ac:chgData name="Sharon Campbell" userId="73008391-b390-4ad0-a960-0cc8fbf2fec9" providerId="ADAL" clId="{892B307D-4A60-4625-928F-83877D6FF44B}" dt="2022-04-20T00:09:54.527" v="8" actId="6549"/>
          <ac:spMkLst>
            <pc:docMk/>
            <pc:sldMk cId="3378344934" sldId="9821"/>
            <ac:spMk id="3" creationId="{00000000-0000-0000-0000-000000000000}"/>
          </ac:spMkLst>
        </pc:spChg>
      </pc:sldChg>
      <pc:sldChg chg="modSp mod">
        <pc:chgData name="Sharon Campbell" userId="73008391-b390-4ad0-a960-0cc8fbf2fec9" providerId="ADAL" clId="{892B307D-4A60-4625-928F-83877D6FF44B}" dt="2022-04-20T00:10:29.185" v="13" actId="20577"/>
        <pc:sldMkLst>
          <pc:docMk/>
          <pc:sldMk cId="2709099863" sldId="9822"/>
        </pc:sldMkLst>
        <pc:spChg chg="mod">
          <ac:chgData name="Sharon Campbell" userId="73008391-b390-4ad0-a960-0cc8fbf2fec9" providerId="ADAL" clId="{892B307D-4A60-4625-928F-83877D6FF44B}" dt="2022-04-20T00:10:29.185" v="13" actId="20577"/>
          <ac:spMkLst>
            <pc:docMk/>
            <pc:sldMk cId="2709099863" sldId="9822"/>
            <ac:spMk id="3" creationId="{00000000-0000-0000-0000-000000000000}"/>
          </ac:spMkLst>
        </pc:spChg>
      </pc:sldChg>
      <pc:sldChg chg="modSp mod">
        <pc:chgData name="Sharon Campbell" userId="73008391-b390-4ad0-a960-0cc8fbf2fec9" providerId="ADAL" clId="{892B307D-4A60-4625-928F-83877D6FF44B}" dt="2022-04-20T00:10:43.382" v="17" actId="20577"/>
        <pc:sldMkLst>
          <pc:docMk/>
          <pc:sldMk cId="3724929611" sldId="9823"/>
        </pc:sldMkLst>
        <pc:spChg chg="mod">
          <ac:chgData name="Sharon Campbell" userId="73008391-b390-4ad0-a960-0cc8fbf2fec9" providerId="ADAL" clId="{892B307D-4A60-4625-928F-83877D6FF44B}" dt="2022-04-20T00:10:43.382" v="17" actId="20577"/>
          <ac:spMkLst>
            <pc:docMk/>
            <pc:sldMk cId="3724929611" sldId="9823"/>
            <ac:spMk id="3" creationId="{00000000-0000-0000-0000-000000000000}"/>
          </ac:spMkLst>
        </pc:spChg>
      </pc:sldChg>
      <pc:sldChg chg="modSp mod">
        <pc:chgData name="Sharon Campbell" userId="73008391-b390-4ad0-a960-0cc8fbf2fec9" providerId="ADAL" clId="{892B307D-4A60-4625-928F-83877D6FF44B}" dt="2022-04-20T00:24:03.041" v="91" actId="20577"/>
        <pc:sldMkLst>
          <pc:docMk/>
          <pc:sldMk cId="77832071" sldId="9824"/>
        </pc:sldMkLst>
        <pc:spChg chg="mod">
          <ac:chgData name="Sharon Campbell" userId="73008391-b390-4ad0-a960-0cc8fbf2fec9" providerId="ADAL" clId="{892B307D-4A60-4625-928F-83877D6FF44B}" dt="2022-04-20T00:24:03.041" v="91" actId="20577"/>
          <ac:spMkLst>
            <pc:docMk/>
            <pc:sldMk cId="77832071" sldId="9824"/>
            <ac:spMk id="3" creationId="{00000000-0000-0000-0000-000000000000}"/>
          </ac:spMkLst>
        </pc:spChg>
      </pc:sldChg>
      <pc:sldChg chg="modSp mod">
        <pc:chgData name="Sharon Campbell" userId="73008391-b390-4ad0-a960-0cc8fbf2fec9" providerId="ADAL" clId="{892B307D-4A60-4625-928F-83877D6FF44B}" dt="2022-04-20T00:14:36.261" v="33" actId="20577"/>
        <pc:sldMkLst>
          <pc:docMk/>
          <pc:sldMk cId="1277462218" sldId="9825"/>
        </pc:sldMkLst>
        <pc:spChg chg="mod">
          <ac:chgData name="Sharon Campbell" userId="73008391-b390-4ad0-a960-0cc8fbf2fec9" providerId="ADAL" clId="{892B307D-4A60-4625-928F-83877D6FF44B}" dt="2022-04-20T00:14:36.261" v="33" actId="20577"/>
          <ac:spMkLst>
            <pc:docMk/>
            <pc:sldMk cId="1277462218" sldId="9825"/>
            <ac:spMk id="3" creationId="{00000000-0000-0000-0000-000000000000}"/>
          </ac:spMkLst>
        </pc:spChg>
      </pc:sldChg>
      <pc:sldChg chg="modSp mod">
        <pc:chgData name="Sharon Campbell" userId="73008391-b390-4ad0-a960-0cc8fbf2fec9" providerId="ADAL" clId="{892B307D-4A60-4625-928F-83877D6FF44B}" dt="2022-04-20T00:15:09.231" v="35" actId="20577"/>
        <pc:sldMkLst>
          <pc:docMk/>
          <pc:sldMk cId="351404417" sldId="9828"/>
        </pc:sldMkLst>
        <pc:spChg chg="mod">
          <ac:chgData name="Sharon Campbell" userId="73008391-b390-4ad0-a960-0cc8fbf2fec9" providerId="ADAL" clId="{892B307D-4A60-4625-928F-83877D6FF44B}" dt="2022-04-20T00:15:09.231" v="35" actId="20577"/>
          <ac:spMkLst>
            <pc:docMk/>
            <pc:sldMk cId="351404417" sldId="9828"/>
            <ac:spMk id="3" creationId="{00000000-0000-0000-0000-000000000000}"/>
          </ac:spMkLst>
        </pc:spChg>
      </pc:sldChg>
      <pc:sldChg chg="modSp mod">
        <pc:chgData name="Sharon Campbell" userId="73008391-b390-4ad0-a960-0cc8fbf2fec9" providerId="ADAL" clId="{892B307D-4A60-4625-928F-83877D6FF44B}" dt="2022-04-20T00:16:24.117" v="36" actId="20577"/>
        <pc:sldMkLst>
          <pc:docMk/>
          <pc:sldMk cId="2548213295" sldId="9831"/>
        </pc:sldMkLst>
        <pc:spChg chg="mod">
          <ac:chgData name="Sharon Campbell" userId="73008391-b390-4ad0-a960-0cc8fbf2fec9" providerId="ADAL" clId="{892B307D-4A60-4625-928F-83877D6FF44B}" dt="2022-04-20T00:16:24.117" v="36" actId="20577"/>
          <ac:spMkLst>
            <pc:docMk/>
            <pc:sldMk cId="2548213295" sldId="9831"/>
            <ac:spMk id="3" creationId="{00000000-0000-0000-0000-000000000000}"/>
          </ac:spMkLst>
        </pc:spChg>
      </pc:sldChg>
      <pc:sldChg chg="modSp mod">
        <pc:chgData name="Sharon Campbell" userId="73008391-b390-4ad0-a960-0cc8fbf2fec9" providerId="ADAL" clId="{892B307D-4A60-4625-928F-83877D6FF44B}" dt="2022-04-20T00:16:53.074" v="40" actId="20577"/>
        <pc:sldMkLst>
          <pc:docMk/>
          <pc:sldMk cId="3158533458" sldId="9837"/>
        </pc:sldMkLst>
        <pc:spChg chg="mod">
          <ac:chgData name="Sharon Campbell" userId="73008391-b390-4ad0-a960-0cc8fbf2fec9" providerId="ADAL" clId="{892B307D-4A60-4625-928F-83877D6FF44B}" dt="2022-04-20T00:16:53.074" v="40" actId="20577"/>
          <ac:spMkLst>
            <pc:docMk/>
            <pc:sldMk cId="3158533458" sldId="9837"/>
            <ac:spMk id="3" creationId="{00000000-0000-0000-0000-000000000000}"/>
          </ac:spMkLst>
        </pc:spChg>
      </pc:sldChg>
      <pc:sldChg chg="modSp mod">
        <pc:chgData name="Sharon Campbell" userId="73008391-b390-4ad0-a960-0cc8fbf2fec9" providerId="ADAL" clId="{892B307D-4A60-4625-928F-83877D6FF44B}" dt="2022-04-20T00:19:55.944" v="77" actId="20577"/>
        <pc:sldMkLst>
          <pc:docMk/>
          <pc:sldMk cId="2773095860" sldId="9840"/>
        </pc:sldMkLst>
        <pc:spChg chg="mod">
          <ac:chgData name="Sharon Campbell" userId="73008391-b390-4ad0-a960-0cc8fbf2fec9" providerId="ADAL" clId="{892B307D-4A60-4625-928F-83877D6FF44B}" dt="2022-04-20T00:19:55.944" v="77" actId="20577"/>
          <ac:spMkLst>
            <pc:docMk/>
            <pc:sldMk cId="2773095860" sldId="9840"/>
            <ac:spMk id="3" creationId="{00000000-0000-0000-0000-000000000000}"/>
          </ac:spMkLst>
        </pc:spChg>
      </pc:sldChg>
      <pc:sldChg chg="modSp mod">
        <pc:chgData name="Sharon Campbell" userId="73008391-b390-4ad0-a960-0cc8fbf2fec9" providerId="ADAL" clId="{892B307D-4A60-4625-928F-83877D6FF44B}" dt="2022-04-20T00:20:19.371" v="81" actId="20577"/>
        <pc:sldMkLst>
          <pc:docMk/>
          <pc:sldMk cId="882969156" sldId="9841"/>
        </pc:sldMkLst>
        <pc:spChg chg="mod">
          <ac:chgData name="Sharon Campbell" userId="73008391-b390-4ad0-a960-0cc8fbf2fec9" providerId="ADAL" clId="{892B307D-4A60-4625-928F-83877D6FF44B}" dt="2022-04-20T00:20:19.371" v="81" actId="20577"/>
          <ac:spMkLst>
            <pc:docMk/>
            <pc:sldMk cId="882969156" sldId="9841"/>
            <ac:spMk id="3" creationId="{00000000-0000-0000-0000-000000000000}"/>
          </ac:spMkLst>
        </pc:spChg>
      </pc:sldChg>
      <pc:sldChg chg="modSp mod">
        <pc:chgData name="Sharon Campbell" userId="73008391-b390-4ad0-a960-0cc8fbf2fec9" providerId="ADAL" clId="{892B307D-4A60-4625-928F-83877D6FF44B}" dt="2022-04-20T00:27:34.140" v="100" actId="20577"/>
        <pc:sldMkLst>
          <pc:docMk/>
          <pc:sldMk cId="754932856" sldId="9843"/>
        </pc:sldMkLst>
        <pc:spChg chg="mod">
          <ac:chgData name="Sharon Campbell" userId="73008391-b390-4ad0-a960-0cc8fbf2fec9" providerId="ADAL" clId="{892B307D-4A60-4625-928F-83877D6FF44B}" dt="2022-04-20T00:27:34.140" v="100" actId="20577"/>
          <ac:spMkLst>
            <pc:docMk/>
            <pc:sldMk cId="754932856" sldId="9843"/>
            <ac:spMk id="3" creationId="{00000000-0000-0000-0000-000000000000}"/>
          </ac:spMkLst>
        </pc:spChg>
      </pc:sldChg>
      <pc:sldChg chg="del">
        <pc:chgData name="Sharon Campbell" userId="73008391-b390-4ad0-a960-0cc8fbf2fec9" providerId="ADAL" clId="{892B307D-4A60-4625-928F-83877D6FF44B}" dt="2022-04-20T00:07:37.038" v="1" actId="2696"/>
        <pc:sldMkLst>
          <pc:docMk/>
          <pc:sldMk cId="36718034" sldId="9850"/>
        </pc:sldMkLst>
      </pc:sldChg>
      <pc:sldChg chg="modSp mod">
        <pc:chgData name="Sharon Campbell" userId="73008391-b390-4ad0-a960-0cc8fbf2fec9" providerId="ADAL" clId="{892B307D-4A60-4625-928F-83877D6FF44B}" dt="2022-04-20T00:11:44.420" v="24"/>
        <pc:sldMkLst>
          <pc:docMk/>
          <pc:sldMk cId="259726777" sldId="9851"/>
        </pc:sldMkLst>
        <pc:spChg chg="mod">
          <ac:chgData name="Sharon Campbell" userId="73008391-b390-4ad0-a960-0cc8fbf2fec9" providerId="ADAL" clId="{892B307D-4A60-4625-928F-83877D6FF44B}" dt="2022-04-20T00:11:44.420" v="24"/>
          <ac:spMkLst>
            <pc:docMk/>
            <pc:sldMk cId="259726777" sldId="9851"/>
            <ac:spMk id="3" creationId="{00000000-0000-0000-0000-000000000000}"/>
          </ac:spMkLst>
        </pc:spChg>
      </pc:sldChg>
      <pc:sldChg chg="modSp mod">
        <pc:chgData name="Sharon Campbell" userId="73008391-b390-4ad0-a960-0cc8fbf2fec9" providerId="ADAL" clId="{892B307D-4A60-4625-928F-83877D6FF44B}" dt="2022-04-20T00:11:29.210" v="22" actId="20577"/>
        <pc:sldMkLst>
          <pc:docMk/>
          <pc:sldMk cId="4109543484" sldId="9852"/>
        </pc:sldMkLst>
        <pc:spChg chg="mod">
          <ac:chgData name="Sharon Campbell" userId="73008391-b390-4ad0-a960-0cc8fbf2fec9" providerId="ADAL" clId="{892B307D-4A60-4625-928F-83877D6FF44B}" dt="2022-04-20T00:11:29.210" v="22" actId="20577"/>
          <ac:spMkLst>
            <pc:docMk/>
            <pc:sldMk cId="4109543484" sldId="9852"/>
            <ac:spMk id="3" creationId="{00000000-0000-0000-0000-000000000000}"/>
          </ac:spMkLst>
        </pc:spChg>
      </pc:sldChg>
      <pc:sldChg chg="modSp mod">
        <pc:chgData name="Sharon Campbell" userId="73008391-b390-4ad0-a960-0cc8fbf2fec9" providerId="ADAL" clId="{892B307D-4A60-4625-928F-83877D6FF44B}" dt="2022-04-20T00:11:59.690" v="25" actId="20577"/>
        <pc:sldMkLst>
          <pc:docMk/>
          <pc:sldMk cId="1864862950" sldId="9853"/>
        </pc:sldMkLst>
        <pc:spChg chg="mod">
          <ac:chgData name="Sharon Campbell" userId="73008391-b390-4ad0-a960-0cc8fbf2fec9" providerId="ADAL" clId="{892B307D-4A60-4625-928F-83877D6FF44B}" dt="2022-04-20T00:11:59.690" v="25" actId="20577"/>
          <ac:spMkLst>
            <pc:docMk/>
            <pc:sldMk cId="1864862950" sldId="9853"/>
            <ac:spMk id="3" creationId="{00000000-0000-0000-0000-000000000000}"/>
          </ac:spMkLst>
        </pc:spChg>
      </pc:sldChg>
      <pc:sldChg chg="modSp mod">
        <pc:chgData name="Sharon Campbell" userId="73008391-b390-4ad0-a960-0cc8fbf2fec9" providerId="ADAL" clId="{892B307D-4A60-4625-928F-83877D6FF44B}" dt="2022-04-20T00:12:07.106" v="26" actId="20577"/>
        <pc:sldMkLst>
          <pc:docMk/>
          <pc:sldMk cId="1516226457" sldId="9854"/>
        </pc:sldMkLst>
        <pc:spChg chg="mod">
          <ac:chgData name="Sharon Campbell" userId="73008391-b390-4ad0-a960-0cc8fbf2fec9" providerId="ADAL" clId="{892B307D-4A60-4625-928F-83877D6FF44B}" dt="2022-04-20T00:12:07.106" v="26" actId="20577"/>
          <ac:spMkLst>
            <pc:docMk/>
            <pc:sldMk cId="1516226457" sldId="9854"/>
            <ac:spMk id="3" creationId="{00000000-0000-0000-0000-000000000000}"/>
          </ac:spMkLst>
        </pc:spChg>
      </pc:sldChg>
      <pc:sldChg chg="modSp mod">
        <pc:chgData name="Sharon Campbell" userId="73008391-b390-4ad0-a960-0cc8fbf2fec9" providerId="ADAL" clId="{892B307D-4A60-4625-928F-83877D6FF44B}" dt="2022-04-20T00:12:16.232" v="27" actId="20577"/>
        <pc:sldMkLst>
          <pc:docMk/>
          <pc:sldMk cId="3786356822" sldId="9855"/>
        </pc:sldMkLst>
        <pc:spChg chg="mod">
          <ac:chgData name="Sharon Campbell" userId="73008391-b390-4ad0-a960-0cc8fbf2fec9" providerId="ADAL" clId="{892B307D-4A60-4625-928F-83877D6FF44B}" dt="2022-04-20T00:12:16.232" v="27" actId="20577"/>
          <ac:spMkLst>
            <pc:docMk/>
            <pc:sldMk cId="3786356822" sldId="9855"/>
            <ac:spMk id="3" creationId="{00000000-0000-0000-0000-000000000000}"/>
          </ac:spMkLst>
        </pc:spChg>
      </pc:sldChg>
      <pc:sldChg chg="modSp mod">
        <pc:chgData name="Sharon Campbell" userId="73008391-b390-4ad0-a960-0cc8fbf2fec9" providerId="ADAL" clId="{892B307D-4A60-4625-928F-83877D6FF44B}" dt="2022-04-20T00:13:32.728" v="29"/>
        <pc:sldMkLst>
          <pc:docMk/>
          <pc:sldMk cId="3196291113" sldId="9856"/>
        </pc:sldMkLst>
        <pc:spChg chg="mod">
          <ac:chgData name="Sharon Campbell" userId="73008391-b390-4ad0-a960-0cc8fbf2fec9" providerId="ADAL" clId="{892B307D-4A60-4625-928F-83877D6FF44B}" dt="2022-04-20T00:13:32.728" v="29"/>
          <ac:spMkLst>
            <pc:docMk/>
            <pc:sldMk cId="3196291113" sldId="9856"/>
            <ac:spMk id="3" creationId="{00000000-0000-0000-0000-000000000000}"/>
          </ac:spMkLst>
        </pc:spChg>
      </pc:sldChg>
      <pc:sldChg chg="del">
        <pc:chgData name="Sharon Campbell" userId="73008391-b390-4ad0-a960-0cc8fbf2fec9" providerId="ADAL" clId="{892B307D-4A60-4625-928F-83877D6FF44B}" dt="2022-04-20T00:07:37.038" v="1" actId="2696"/>
        <pc:sldMkLst>
          <pc:docMk/>
          <pc:sldMk cId="1880992196" sldId="9857"/>
        </pc:sldMkLst>
      </pc:sldChg>
      <pc:sldChg chg="del">
        <pc:chgData name="Sharon Campbell" userId="73008391-b390-4ad0-a960-0cc8fbf2fec9" providerId="ADAL" clId="{892B307D-4A60-4625-928F-83877D6FF44B}" dt="2022-04-20T00:07:37.038" v="1" actId="2696"/>
        <pc:sldMkLst>
          <pc:docMk/>
          <pc:sldMk cId="2863441701" sldId="9858"/>
        </pc:sldMkLst>
      </pc:sldChg>
      <pc:sldChg chg="del">
        <pc:chgData name="Sharon Campbell" userId="73008391-b390-4ad0-a960-0cc8fbf2fec9" providerId="ADAL" clId="{892B307D-4A60-4625-928F-83877D6FF44B}" dt="2022-04-20T00:07:37.038" v="1" actId="2696"/>
        <pc:sldMkLst>
          <pc:docMk/>
          <pc:sldMk cId="2899576025" sldId="9859"/>
        </pc:sldMkLst>
      </pc:sldChg>
      <pc:sldChg chg="del">
        <pc:chgData name="Sharon Campbell" userId="73008391-b390-4ad0-a960-0cc8fbf2fec9" providerId="ADAL" clId="{892B307D-4A60-4625-928F-83877D6FF44B}" dt="2022-04-20T00:07:37.038" v="1" actId="2696"/>
        <pc:sldMkLst>
          <pc:docMk/>
          <pc:sldMk cId="129272543" sldId="9860"/>
        </pc:sldMkLst>
      </pc:sldChg>
      <pc:sldChg chg="del">
        <pc:chgData name="Sharon Campbell" userId="73008391-b390-4ad0-a960-0cc8fbf2fec9" providerId="ADAL" clId="{892B307D-4A60-4625-928F-83877D6FF44B}" dt="2022-04-20T00:07:37.038" v="1" actId="2696"/>
        <pc:sldMkLst>
          <pc:docMk/>
          <pc:sldMk cId="2374382464" sldId="9861"/>
        </pc:sldMkLst>
      </pc:sldChg>
      <pc:sldChg chg="del">
        <pc:chgData name="Sharon Campbell" userId="73008391-b390-4ad0-a960-0cc8fbf2fec9" providerId="ADAL" clId="{892B307D-4A60-4625-928F-83877D6FF44B}" dt="2022-04-20T00:07:37.038" v="1" actId="2696"/>
        <pc:sldMkLst>
          <pc:docMk/>
          <pc:sldMk cId="2030938427" sldId="9862"/>
        </pc:sldMkLst>
      </pc:sldChg>
      <pc:sldChg chg="del">
        <pc:chgData name="Sharon Campbell" userId="73008391-b390-4ad0-a960-0cc8fbf2fec9" providerId="ADAL" clId="{892B307D-4A60-4625-928F-83877D6FF44B}" dt="2022-04-20T00:07:37.038" v="1" actId="2696"/>
        <pc:sldMkLst>
          <pc:docMk/>
          <pc:sldMk cId="3128670051" sldId="9863"/>
        </pc:sldMkLst>
      </pc:sldChg>
      <pc:sldChg chg="del">
        <pc:chgData name="Sharon Campbell" userId="73008391-b390-4ad0-a960-0cc8fbf2fec9" providerId="ADAL" clId="{892B307D-4A60-4625-928F-83877D6FF44B}" dt="2022-04-20T00:07:37.038" v="1" actId="2696"/>
        <pc:sldMkLst>
          <pc:docMk/>
          <pc:sldMk cId="3776986463" sldId="9864"/>
        </pc:sldMkLst>
      </pc:sldChg>
      <pc:sldChg chg="del">
        <pc:chgData name="Sharon Campbell" userId="73008391-b390-4ad0-a960-0cc8fbf2fec9" providerId="ADAL" clId="{892B307D-4A60-4625-928F-83877D6FF44B}" dt="2022-04-20T00:07:37.038" v="1" actId="2696"/>
        <pc:sldMkLst>
          <pc:docMk/>
          <pc:sldMk cId="3949553845" sldId="9865"/>
        </pc:sldMkLst>
      </pc:sldChg>
      <pc:sldChg chg="del">
        <pc:chgData name="Sharon Campbell" userId="73008391-b390-4ad0-a960-0cc8fbf2fec9" providerId="ADAL" clId="{892B307D-4A60-4625-928F-83877D6FF44B}" dt="2022-04-20T00:07:37.038" v="1" actId="2696"/>
        <pc:sldMkLst>
          <pc:docMk/>
          <pc:sldMk cId="2683167196" sldId="9866"/>
        </pc:sldMkLst>
      </pc:sldChg>
      <pc:sldChg chg="del">
        <pc:chgData name="Sharon Campbell" userId="73008391-b390-4ad0-a960-0cc8fbf2fec9" providerId="ADAL" clId="{892B307D-4A60-4625-928F-83877D6FF44B}" dt="2022-04-20T00:07:37.038" v="1" actId="2696"/>
        <pc:sldMkLst>
          <pc:docMk/>
          <pc:sldMk cId="289443173" sldId="9867"/>
        </pc:sldMkLst>
      </pc:sldChg>
      <pc:sldChg chg="del">
        <pc:chgData name="Sharon Campbell" userId="73008391-b390-4ad0-a960-0cc8fbf2fec9" providerId="ADAL" clId="{892B307D-4A60-4625-928F-83877D6FF44B}" dt="2022-04-20T00:07:37.038" v="1" actId="2696"/>
        <pc:sldMkLst>
          <pc:docMk/>
          <pc:sldMk cId="4228326869" sldId="9868"/>
        </pc:sldMkLst>
      </pc:sldChg>
      <pc:sldChg chg="del">
        <pc:chgData name="Sharon Campbell" userId="73008391-b390-4ad0-a960-0cc8fbf2fec9" providerId="ADAL" clId="{892B307D-4A60-4625-928F-83877D6FF44B}" dt="2022-04-20T00:07:37.038" v="1" actId="2696"/>
        <pc:sldMkLst>
          <pc:docMk/>
          <pc:sldMk cId="1880737504" sldId="9869"/>
        </pc:sldMkLst>
      </pc:sldChg>
      <pc:sldChg chg="del">
        <pc:chgData name="Sharon Campbell" userId="73008391-b390-4ad0-a960-0cc8fbf2fec9" providerId="ADAL" clId="{892B307D-4A60-4625-928F-83877D6FF44B}" dt="2022-04-20T00:07:37.038" v="1" actId="2696"/>
        <pc:sldMkLst>
          <pc:docMk/>
          <pc:sldMk cId="251243272" sldId="9870"/>
        </pc:sldMkLst>
      </pc:sldChg>
      <pc:sldChg chg="del">
        <pc:chgData name="Sharon Campbell" userId="73008391-b390-4ad0-a960-0cc8fbf2fec9" providerId="ADAL" clId="{892B307D-4A60-4625-928F-83877D6FF44B}" dt="2022-04-20T00:07:37.038" v="1" actId="2696"/>
        <pc:sldMkLst>
          <pc:docMk/>
          <pc:sldMk cId="1370397251" sldId="9871"/>
        </pc:sldMkLst>
      </pc:sldChg>
      <pc:sldChg chg="del">
        <pc:chgData name="Sharon Campbell" userId="73008391-b390-4ad0-a960-0cc8fbf2fec9" providerId="ADAL" clId="{892B307D-4A60-4625-928F-83877D6FF44B}" dt="2022-04-20T00:07:37.038" v="1" actId="2696"/>
        <pc:sldMkLst>
          <pc:docMk/>
          <pc:sldMk cId="1053365766" sldId="9872"/>
        </pc:sldMkLst>
      </pc:sldChg>
      <pc:sldChg chg="del">
        <pc:chgData name="Sharon Campbell" userId="73008391-b390-4ad0-a960-0cc8fbf2fec9" providerId="ADAL" clId="{892B307D-4A60-4625-928F-83877D6FF44B}" dt="2022-04-20T00:07:37.038" v="1" actId="2696"/>
        <pc:sldMkLst>
          <pc:docMk/>
          <pc:sldMk cId="3321397086" sldId="9873"/>
        </pc:sldMkLst>
      </pc:sldChg>
      <pc:sldChg chg="del">
        <pc:chgData name="Sharon Campbell" userId="73008391-b390-4ad0-a960-0cc8fbf2fec9" providerId="ADAL" clId="{892B307D-4A60-4625-928F-83877D6FF44B}" dt="2022-04-20T00:07:37.038" v="1" actId="2696"/>
        <pc:sldMkLst>
          <pc:docMk/>
          <pc:sldMk cId="3894453610" sldId="98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98825CE-FD59-BE41-A671-CC59F812A072}" type="datetimeFigureOut">
              <a:rPr lang="en-US" smtClean="0"/>
              <a:pPr/>
              <a:t>4/19/2022</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E03013-8287-D549-A06B-B0A86AFD7633}" type="slidenum">
              <a:rPr lang="en-US" smtClean="0"/>
              <a:pPr/>
              <a:t>‹#›</a:t>
            </a:fld>
            <a:endParaRPr lang="en-US" dirty="0"/>
          </a:p>
        </p:txBody>
      </p:sp>
    </p:spTree>
    <p:extLst>
      <p:ext uri="{BB962C8B-B14F-4D97-AF65-F5344CB8AC3E}">
        <p14:creationId xmlns:p14="http://schemas.microsoft.com/office/powerpoint/2010/main" val="352630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a:t>
            </a:fld>
            <a:endParaRPr lang="en-US" dirty="0"/>
          </a:p>
        </p:txBody>
      </p:sp>
    </p:spTree>
    <p:extLst>
      <p:ext uri="{BB962C8B-B14F-4D97-AF65-F5344CB8AC3E}">
        <p14:creationId xmlns:p14="http://schemas.microsoft.com/office/powerpoint/2010/main" val="24908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046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56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12</a:t>
            </a:fld>
            <a:endParaRPr lang="en-US" dirty="0"/>
          </a:p>
        </p:txBody>
      </p:sp>
    </p:spTree>
    <p:extLst>
      <p:ext uri="{BB962C8B-B14F-4D97-AF65-F5344CB8AC3E}">
        <p14:creationId xmlns:p14="http://schemas.microsoft.com/office/powerpoint/2010/main" val="374641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13</a:t>
            </a:fld>
            <a:endParaRPr lang="en-US" dirty="0"/>
          </a:p>
        </p:txBody>
      </p:sp>
    </p:spTree>
    <p:extLst>
      <p:ext uri="{BB962C8B-B14F-4D97-AF65-F5344CB8AC3E}">
        <p14:creationId xmlns:p14="http://schemas.microsoft.com/office/powerpoint/2010/main" val="374592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14</a:t>
            </a:fld>
            <a:endParaRPr lang="en-US" dirty="0"/>
          </a:p>
        </p:txBody>
      </p:sp>
    </p:spTree>
    <p:extLst>
      <p:ext uri="{BB962C8B-B14F-4D97-AF65-F5344CB8AC3E}">
        <p14:creationId xmlns:p14="http://schemas.microsoft.com/office/powerpoint/2010/main" val="281276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15</a:t>
            </a:fld>
            <a:endParaRPr lang="en-US" dirty="0"/>
          </a:p>
        </p:txBody>
      </p:sp>
    </p:spTree>
    <p:extLst>
      <p:ext uri="{BB962C8B-B14F-4D97-AF65-F5344CB8AC3E}">
        <p14:creationId xmlns:p14="http://schemas.microsoft.com/office/powerpoint/2010/main" val="3664646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16</a:t>
            </a:fld>
            <a:endParaRPr lang="en-US" dirty="0"/>
          </a:p>
        </p:txBody>
      </p:sp>
    </p:spTree>
    <p:extLst>
      <p:ext uri="{BB962C8B-B14F-4D97-AF65-F5344CB8AC3E}">
        <p14:creationId xmlns:p14="http://schemas.microsoft.com/office/powerpoint/2010/main" val="98361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17</a:t>
            </a:fld>
            <a:endParaRPr lang="en-US" dirty="0"/>
          </a:p>
        </p:txBody>
      </p:sp>
    </p:spTree>
    <p:extLst>
      <p:ext uri="{BB962C8B-B14F-4D97-AF65-F5344CB8AC3E}">
        <p14:creationId xmlns:p14="http://schemas.microsoft.com/office/powerpoint/2010/main" val="28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18</a:t>
            </a:fld>
            <a:endParaRPr lang="en-US" dirty="0"/>
          </a:p>
        </p:txBody>
      </p:sp>
    </p:spTree>
    <p:extLst>
      <p:ext uri="{BB962C8B-B14F-4D97-AF65-F5344CB8AC3E}">
        <p14:creationId xmlns:p14="http://schemas.microsoft.com/office/powerpoint/2010/main" val="1795084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19</a:t>
            </a:fld>
            <a:endParaRPr lang="en-US" dirty="0"/>
          </a:p>
        </p:txBody>
      </p:sp>
    </p:spTree>
    <p:extLst>
      <p:ext uri="{BB962C8B-B14F-4D97-AF65-F5344CB8AC3E}">
        <p14:creationId xmlns:p14="http://schemas.microsoft.com/office/powerpoint/2010/main" val="267498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a:t>
            </a:fld>
            <a:endParaRPr lang="en-US" dirty="0"/>
          </a:p>
        </p:txBody>
      </p:sp>
    </p:spTree>
    <p:extLst>
      <p:ext uri="{BB962C8B-B14F-4D97-AF65-F5344CB8AC3E}">
        <p14:creationId xmlns:p14="http://schemas.microsoft.com/office/powerpoint/2010/main" val="1459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20</a:t>
            </a:fld>
            <a:endParaRPr lang="en-US" dirty="0"/>
          </a:p>
        </p:txBody>
      </p:sp>
    </p:spTree>
    <p:extLst>
      <p:ext uri="{BB962C8B-B14F-4D97-AF65-F5344CB8AC3E}">
        <p14:creationId xmlns:p14="http://schemas.microsoft.com/office/powerpoint/2010/main" val="2677355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21</a:t>
            </a:fld>
            <a:endParaRPr lang="en-US" dirty="0"/>
          </a:p>
        </p:txBody>
      </p:sp>
    </p:spTree>
    <p:extLst>
      <p:ext uri="{BB962C8B-B14F-4D97-AF65-F5344CB8AC3E}">
        <p14:creationId xmlns:p14="http://schemas.microsoft.com/office/powerpoint/2010/main" val="1057179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22</a:t>
            </a:fld>
            <a:endParaRPr lang="en-US" dirty="0"/>
          </a:p>
        </p:txBody>
      </p:sp>
    </p:spTree>
    <p:extLst>
      <p:ext uri="{BB962C8B-B14F-4D97-AF65-F5344CB8AC3E}">
        <p14:creationId xmlns:p14="http://schemas.microsoft.com/office/powerpoint/2010/main" val="1640348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23</a:t>
            </a:fld>
            <a:endParaRPr lang="en-US" dirty="0"/>
          </a:p>
        </p:txBody>
      </p:sp>
    </p:spTree>
    <p:extLst>
      <p:ext uri="{BB962C8B-B14F-4D97-AF65-F5344CB8AC3E}">
        <p14:creationId xmlns:p14="http://schemas.microsoft.com/office/powerpoint/2010/main" val="1401939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24</a:t>
            </a:fld>
            <a:endParaRPr lang="en-US" dirty="0"/>
          </a:p>
        </p:txBody>
      </p:sp>
    </p:spTree>
    <p:extLst>
      <p:ext uri="{BB962C8B-B14F-4D97-AF65-F5344CB8AC3E}">
        <p14:creationId xmlns:p14="http://schemas.microsoft.com/office/powerpoint/2010/main" val="1177619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25</a:t>
            </a:fld>
            <a:endParaRPr lang="en-US" dirty="0"/>
          </a:p>
        </p:txBody>
      </p:sp>
    </p:spTree>
    <p:extLst>
      <p:ext uri="{BB962C8B-B14F-4D97-AF65-F5344CB8AC3E}">
        <p14:creationId xmlns:p14="http://schemas.microsoft.com/office/powerpoint/2010/main" val="3015415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26</a:t>
            </a:fld>
            <a:endParaRPr lang="en-US" dirty="0"/>
          </a:p>
        </p:txBody>
      </p:sp>
    </p:spTree>
    <p:extLst>
      <p:ext uri="{BB962C8B-B14F-4D97-AF65-F5344CB8AC3E}">
        <p14:creationId xmlns:p14="http://schemas.microsoft.com/office/powerpoint/2010/main" val="142930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27</a:t>
            </a:fld>
            <a:endParaRPr lang="en-US" dirty="0"/>
          </a:p>
        </p:txBody>
      </p:sp>
    </p:spTree>
    <p:extLst>
      <p:ext uri="{BB962C8B-B14F-4D97-AF65-F5344CB8AC3E}">
        <p14:creationId xmlns:p14="http://schemas.microsoft.com/office/powerpoint/2010/main" val="274525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28</a:t>
            </a:fld>
            <a:endParaRPr lang="en-US" dirty="0"/>
          </a:p>
        </p:txBody>
      </p:sp>
    </p:spTree>
    <p:extLst>
      <p:ext uri="{BB962C8B-B14F-4D97-AF65-F5344CB8AC3E}">
        <p14:creationId xmlns:p14="http://schemas.microsoft.com/office/powerpoint/2010/main" val="2914827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29</a:t>
            </a:fld>
            <a:endParaRPr lang="en-US" dirty="0"/>
          </a:p>
        </p:txBody>
      </p:sp>
    </p:spTree>
    <p:extLst>
      <p:ext uri="{BB962C8B-B14F-4D97-AF65-F5344CB8AC3E}">
        <p14:creationId xmlns:p14="http://schemas.microsoft.com/office/powerpoint/2010/main" val="410047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a:t>
            </a:fld>
            <a:endParaRPr lang="en-US" dirty="0"/>
          </a:p>
        </p:txBody>
      </p:sp>
    </p:spTree>
    <p:extLst>
      <p:ext uri="{BB962C8B-B14F-4D97-AF65-F5344CB8AC3E}">
        <p14:creationId xmlns:p14="http://schemas.microsoft.com/office/powerpoint/2010/main" val="1612450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30</a:t>
            </a:fld>
            <a:endParaRPr lang="en-US" dirty="0"/>
          </a:p>
        </p:txBody>
      </p:sp>
    </p:spTree>
    <p:extLst>
      <p:ext uri="{BB962C8B-B14F-4D97-AF65-F5344CB8AC3E}">
        <p14:creationId xmlns:p14="http://schemas.microsoft.com/office/powerpoint/2010/main" val="1057750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31</a:t>
            </a:fld>
            <a:endParaRPr lang="en-US" dirty="0"/>
          </a:p>
        </p:txBody>
      </p:sp>
    </p:spTree>
    <p:extLst>
      <p:ext uri="{BB962C8B-B14F-4D97-AF65-F5344CB8AC3E}">
        <p14:creationId xmlns:p14="http://schemas.microsoft.com/office/powerpoint/2010/main" val="3711755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32</a:t>
            </a:fld>
            <a:endParaRPr lang="en-US" dirty="0"/>
          </a:p>
        </p:txBody>
      </p:sp>
    </p:spTree>
    <p:extLst>
      <p:ext uri="{BB962C8B-B14F-4D97-AF65-F5344CB8AC3E}">
        <p14:creationId xmlns:p14="http://schemas.microsoft.com/office/powerpoint/2010/main" val="3092712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33</a:t>
            </a:fld>
            <a:endParaRPr lang="en-US" dirty="0"/>
          </a:p>
        </p:txBody>
      </p:sp>
    </p:spTree>
    <p:extLst>
      <p:ext uri="{BB962C8B-B14F-4D97-AF65-F5344CB8AC3E}">
        <p14:creationId xmlns:p14="http://schemas.microsoft.com/office/powerpoint/2010/main" val="1963034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34</a:t>
            </a:fld>
            <a:endParaRPr lang="en-US" dirty="0"/>
          </a:p>
        </p:txBody>
      </p:sp>
    </p:spTree>
    <p:extLst>
      <p:ext uri="{BB962C8B-B14F-4D97-AF65-F5344CB8AC3E}">
        <p14:creationId xmlns:p14="http://schemas.microsoft.com/office/powerpoint/2010/main" val="256502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35</a:t>
            </a:fld>
            <a:endParaRPr lang="en-US" dirty="0"/>
          </a:p>
        </p:txBody>
      </p:sp>
    </p:spTree>
    <p:extLst>
      <p:ext uri="{BB962C8B-B14F-4D97-AF65-F5344CB8AC3E}">
        <p14:creationId xmlns:p14="http://schemas.microsoft.com/office/powerpoint/2010/main" val="4170750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36</a:t>
            </a:fld>
            <a:endParaRPr lang="en-US" dirty="0"/>
          </a:p>
        </p:txBody>
      </p:sp>
    </p:spTree>
    <p:extLst>
      <p:ext uri="{BB962C8B-B14F-4D97-AF65-F5344CB8AC3E}">
        <p14:creationId xmlns:p14="http://schemas.microsoft.com/office/powerpoint/2010/main" val="3957580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37</a:t>
            </a:fld>
            <a:endParaRPr lang="en-US" dirty="0"/>
          </a:p>
        </p:txBody>
      </p:sp>
    </p:spTree>
    <p:extLst>
      <p:ext uri="{BB962C8B-B14F-4D97-AF65-F5344CB8AC3E}">
        <p14:creationId xmlns:p14="http://schemas.microsoft.com/office/powerpoint/2010/main" val="1095162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38</a:t>
            </a:fld>
            <a:endParaRPr lang="en-US" dirty="0"/>
          </a:p>
        </p:txBody>
      </p:sp>
    </p:spTree>
    <p:extLst>
      <p:ext uri="{BB962C8B-B14F-4D97-AF65-F5344CB8AC3E}">
        <p14:creationId xmlns:p14="http://schemas.microsoft.com/office/powerpoint/2010/main" val="212633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39</a:t>
            </a:fld>
            <a:endParaRPr lang="en-US" dirty="0"/>
          </a:p>
        </p:txBody>
      </p:sp>
    </p:spTree>
    <p:extLst>
      <p:ext uri="{BB962C8B-B14F-4D97-AF65-F5344CB8AC3E}">
        <p14:creationId xmlns:p14="http://schemas.microsoft.com/office/powerpoint/2010/main" val="278425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a:t>
            </a:fld>
            <a:endParaRPr lang="en-US" dirty="0"/>
          </a:p>
        </p:txBody>
      </p:sp>
    </p:spTree>
    <p:extLst>
      <p:ext uri="{BB962C8B-B14F-4D97-AF65-F5344CB8AC3E}">
        <p14:creationId xmlns:p14="http://schemas.microsoft.com/office/powerpoint/2010/main" val="3017233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40</a:t>
            </a:fld>
            <a:endParaRPr lang="en-US" dirty="0"/>
          </a:p>
        </p:txBody>
      </p:sp>
    </p:spTree>
    <p:extLst>
      <p:ext uri="{BB962C8B-B14F-4D97-AF65-F5344CB8AC3E}">
        <p14:creationId xmlns:p14="http://schemas.microsoft.com/office/powerpoint/2010/main" val="2184258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41</a:t>
            </a:fld>
            <a:endParaRPr lang="en-US" dirty="0"/>
          </a:p>
        </p:txBody>
      </p:sp>
    </p:spTree>
    <p:extLst>
      <p:ext uri="{BB962C8B-B14F-4D97-AF65-F5344CB8AC3E}">
        <p14:creationId xmlns:p14="http://schemas.microsoft.com/office/powerpoint/2010/main" val="441614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42</a:t>
            </a:fld>
            <a:endParaRPr lang="en-US" dirty="0"/>
          </a:p>
        </p:txBody>
      </p:sp>
    </p:spTree>
    <p:extLst>
      <p:ext uri="{BB962C8B-B14F-4D97-AF65-F5344CB8AC3E}">
        <p14:creationId xmlns:p14="http://schemas.microsoft.com/office/powerpoint/2010/main" val="2470633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43</a:t>
            </a:fld>
            <a:endParaRPr lang="en-US" dirty="0"/>
          </a:p>
        </p:txBody>
      </p:sp>
    </p:spTree>
    <p:extLst>
      <p:ext uri="{BB962C8B-B14F-4D97-AF65-F5344CB8AC3E}">
        <p14:creationId xmlns:p14="http://schemas.microsoft.com/office/powerpoint/2010/main" val="3702736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44</a:t>
            </a:fld>
            <a:endParaRPr lang="en-US" dirty="0"/>
          </a:p>
        </p:txBody>
      </p:sp>
    </p:spTree>
    <p:extLst>
      <p:ext uri="{BB962C8B-B14F-4D97-AF65-F5344CB8AC3E}">
        <p14:creationId xmlns:p14="http://schemas.microsoft.com/office/powerpoint/2010/main" val="1007951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45</a:t>
            </a:fld>
            <a:endParaRPr lang="en-US" dirty="0"/>
          </a:p>
        </p:txBody>
      </p:sp>
    </p:spTree>
    <p:extLst>
      <p:ext uri="{BB962C8B-B14F-4D97-AF65-F5344CB8AC3E}">
        <p14:creationId xmlns:p14="http://schemas.microsoft.com/office/powerpoint/2010/main" val="732018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46</a:t>
            </a:fld>
            <a:endParaRPr lang="en-US" dirty="0"/>
          </a:p>
        </p:txBody>
      </p:sp>
    </p:spTree>
    <p:extLst>
      <p:ext uri="{BB962C8B-B14F-4D97-AF65-F5344CB8AC3E}">
        <p14:creationId xmlns:p14="http://schemas.microsoft.com/office/powerpoint/2010/main" val="1146903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47</a:t>
            </a:fld>
            <a:endParaRPr lang="en-US" dirty="0"/>
          </a:p>
        </p:txBody>
      </p:sp>
    </p:spTree>
    <p:extLst>
      <p:ext uri="{BB962C8B-B14F-4D97-AF65-F5344CB8AC3E}">
        <p14:creationId xmlns:p14="http://schemas.microsoft.com/office/powerpoint/2010/main" val="2196811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48</a:t>
            </a:fld>
            <a:endParaRPr lang="en-US" dirty="0"/>
          </a:p>
        </p:txBody>
      </p:sp>
    </p:spTree>
    <p:extLst>
      <p:ext uri="{BB962C8B-B14F-4D97-AF65-F5344CB8AC3E}">
        <p14:creationId xmlns:p14="http://schemas.microsoft.com/office/powerpoint/2010/main" val="1919342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49</a:t>
            </a:fld>
            <a:endParaRPr lang="en-US" dirty="0"/>
          </a:p>
        </p:txBody>
      </p:sp>
    </p:spTree>
    <p:extLst>
      <p:ext uri="{BB962C8B-B14F-4D97-AF65-F5344CB8AC3E}">
        <p14:creationId xmlns:p14="http://schemas.microsoft.com/office/powerpoint/2010/main" val="27347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a:t>
            </a:fld>
            <a:endParaRPr lang="en-US" dirty="0"/>
          </a:p>
        </p:txBody>
      </p:sp>
    </p:spTree>
    <p:extLst>
      <p:ext uri="{BB962C8B-B14F-4D97-AF65-F5344CB8AC3E}">
        <p14:creationId xmlns:p14="http://schemas.microsoft.com/office/powerpoint/2010/main" val="3364973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50</a:t>
            </a:fld>
            <a:endParaRPr lang="en-US" dirty="0"/>
          </a:p>
        </p:txBody>
      </p:sp>
    </p:spTree>
    <p:extLst>
      <p:ext uri="{BB962C8B-B14F-4D97-AF65-F5344CB8AC3E}">
        <p14:creationId xmlns:p14="http://schemas.microsoft.com/office/powerpoint/2010/main" val="1756554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51</a:t>
            </a:fld>
            <a:endParaRPr lang="en-US" dirty="0"/>
          </a:p>
        </p:txBody>
      </p:sp>
    </p:spTree>
    <p:extLst>
      <p:ext uri="{BB962C8B-B14F-4D97-AF65-F5344CB8AC3E}">
        <p14:creationId xmlns:p14="http://schemas.microsoft.com/office/powerpoint/2010/main" val="31406852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52</a:t>
            </a:fld>
            <a:endParaRPr lang="en-US" dirty="0"/>
          </a:p>
        </p:txBody>
      </p:sp>
    </p:spTree>
    <p:extLst>
      <p:ext uri="{BB962C8B-B14F-4D97-AF65-F5344CB8AC3E}">
        <p14:creationId xmlns:p14="http://schemas.microsoft.com/office/powerpoint/2010/main" val="2385981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53</a:t>
            </a:fld>
            <a:endParaRPr lang="en-US" dirty="0"/>
          </a:p>
        </p:txBody>
      </p:sp>
    </p:spTree>
    <p:extLst>
      <p:ext uri="{BB962C8B-B14F-4D97-AF65-F5344CB8AC3E}">
        <p14:creationId xmlns:p14="http://schemas.microsoft.com/office/powerpoint/2010/main" val="945709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54</a:t>
            </a:fld>
            <a:endParaRPr lang="en-US" dirty="0"/>
          </a:p>
        </p:txBody>
      </p:sp>
    </p:spTree>
    <p:extLst>
      <p:ext uri="{BB962C8B-B14F-4D97-AF65-F5344CB8AC3E}">
        <p14:creationId xmlns:p14="http://schemas.microsoft.com/office/powerpoint/2010/main" val="42733948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55</a:t>
            </a:fld>
            <a:endParaRPr lang="en-US" dirty="0"/>
          </a:p>
        </p:txBody>
      </p:sp>
    </p:spTree>
    <p:extLst>
      <p:ext uri="{BB962C8B-B14F-4D97-AF65-F5344CB8AC3E}">
        <p14:creationId xmlns:p14="http://schemas.microsoft.com/office/powerpoint/2010/main" val="2390938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56</a:t>
            </a:fld>
            <a:endParaRPr lang="en-US" dirty="0"/>
          </a:p>
        </p:txBody>
      </p:sp>
    </p:spTree>
    <p:extLst>
      <p:ext uri="{BB962C8B-B14F-4D97-AF65-F5344CB8AC3E}">
        <p14:creationId xmlns:p14="http://schemas.microsoft.com/office/powerpoint/2010/main" val="1312521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57</a:t>
            </a:fld>
            <a:endParaRPr lang="en-US" dirty="0"/>
          </a:p>
        </p:txBody>
      </p:sp>
    </p:spTree>
    <p:extLst>
      <p:ext uri="{BB962C8B-B14F-4D97-AF65-F5344CB8AC3E}">
        <p14:creationId xmlns:p14="http://schemas.microsoft.com/office/powerpoint/2010/main" val="1412721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58</a:t>
            </a:fld>
            <a:endParaRPr lang="en-US" dirty="0"/>
          </a:p>
        </p:txBody>
      </p:sp>
    </p:spTree>
    <p:extLst>
      <p:ext uri="{BB962C8B-B14F-4D97-AF65-F5344CB8AC3E}">
        <p14:creationId xmlns:p14="http://schemas.microsoft.com/office/powerpoint/2010/main" val="2758824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59</a:t>
            </a:fld>
            <a:endParaRPr lang="en-US" dirty="0"/>
          </a:p>
        </p:txBody>
      </p:sp>
    </p:spTree>
    <p:extLst>
      <p:ext uri="{BB962C8B-B14F-4D97-AF65-F5344CB8AC3E}">
        <p14:creationId xmlns:p14="http://schemas.microsoft.com/office/powerpoint/2010/main" val="168996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358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60</a:t>
            </a:fld>
            <a:endParaRPr lang="en-US" dirty="0"/>
          </a:p>
        </p:txBody>
      </p:sp>
    </p:spTree>
    <p:extLst>
      <p:ext uri="{BB962C8B-B14F-4D97-AF65-F5344CB8AC3E}">
        <p14:creationId xmlns:p14="http://schemas.microsoft.com/office/powerpoint/2010/main" val="82418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94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2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D0546E-A75C-4C26-87FD-2EA5D6FEBA20}" type="datetime1">
              <a:rPr lang="en-US" smtClean="0"/>
              <a:pPr/>
              <a:t>4/19/2022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6217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B1B0-0524-431A-AD96-8337355DD8D3}" type="datetime1">
              <a:rPr lang="en-US" smtClean="0"/>
              <a:pPr/>
              <a:t>4/19/2022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378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98121-74DE-4FBF-A57D-128D603E4826}" type="datetime1">
              <a:rPr lang="en-US" smtClean="0"/>
              <a:pPr/>
              <a:t>4/19/2022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1451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44E1A-884A-487A-A010-850F83076D7E}" type="datetime1">
              <a:rPr lang="en-US" smtClean="0"/>
              <a:pPr/>
              <a:t>4/19/2022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8604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87196-82A2-4262-80CB-5B4941477B12}" type="datetime1">
              <a:rPr lang="en-US" smtClean="0"/>
              <a:pPr/>
              <a:t>4/19/2022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99573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77BC4-6E9E-46F4-8232-0B68B6A03327}" type="datetime1">
              <a:rPr lang="en-US" smtClean="0"/>
              <a:pPr/>
              <a:t>4/19/2022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214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2DCF79-0BEE-4553-A736-F3924A5194EE}" type="datetime1">
              <a:rPr lang="en-US" smtClean="0"/>
              <a:pPr/>
              <a:t>4/19/2022</a:t>
            </a:fld>
            <a:endParaRPr lang="en-US" dirty="0"/>
          </a:p>
        </p:txBody>
      </p:sp>
      <p:sp>
        <p:nvSpPr>
          <p:cNvPr id="8" name="Footer Placeholder 7"/>
          <p:cNvSpPr>
            <a:spLocks noGrp="1"/>
          </p:cNvSpPr>
          <p:nvPr>
            <p:ph type="ftr" sz="quarter" idx="11"/>
          </p:nvPr>
        </p:nvSpPr>
        <p:spPr/>
        <p:txBody>
          <a:bodyPr/>
          <a:lstStyle/>
          <a:p>
            <a:r>
              <a:rPr lang="en-US" dirty="0"/>
              <a:t>ArthurBaileyMinistries.com</a:t>
            </a:r>
          </a:p>
        </p:txBody>
      </p:sp>
      <p:sp>
        <p:nvSpPr>
          <p:cNvPr id="9" name="Slide Number Placeholder 8"/>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449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FA917-FB7A-46F0-83B1-168855B59B96}" type="datetime1">
              <a:rPr lang="en-US" smtClean="0"/>
              <a:pPr/>
              <a:t>4/19/2022</a:t>
            </a:fld>
            <a:endParaRPr lang="en-US" dirty="0"/>
          </a:p>
        </p:txBody>
      </p:sp>
      <p:sp>
        <p:nvSpPr>
          <p:cNvPr id="4" name="Footer Placeholder 3"/>
          <p:cNvSpPr>
            <a:spLocks noGrp="1"/>
          </p:cNvSpPr>
          <p:nvPr>
            <p:ph type="ftr" sz="quarter" idx="11"/>
          </p:nvPr>
        </p:nvSpPr>
        <p:spPr/>
        <p:txBody>
          <a:bodyPr/>
          <a:lstStyle/>
          <a:p>
            <a:r>
              <a:rPr lang="en-US" dirty="0"/>
              <a:t>ArthurBaileyMinistries.com</a:t>
            </a:r>
          </a:p>
        </p:txBody>
      </p:sp>
      <p:sp>
        <p:nvSpPr>
          <p:cNvPr id="5" name="Slide Number Placeholder 4"/>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87420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0090E-7BC0-4874-B463-5D177BDFC27C}" type="datetime1">
              <a:rPr lang="en-US" smtClean="0"/>
              <a:pPr/>
              <a:t>4/19/2022</a:t>
            </a:fld>
            <a:endParaRPr lang="en-US" dirty="0"/>
          </a:p>
        </p:txBody>
      </p:sp>
      <p:sp>
        <p:nvSpPr>
          <p:cNvPr id="3" name="Footer Placeholder 2"/>
          <p:cNvSpPr>
            <a:spLocks noGrp="1"/>
          </p:cNvSpPr>
          <p:nvPr>
            <p:ph type="ftr" sz="quarter" idx="11"/>
          </p:nvPr>
        </p:nvSpPr>
        <p:spPr/>
        <p:txBody>
          <a:bodyPr/>
          <a:lstStyle/>
          <a:p>
            <a:r>
              <a:rPr lang="en-US" dirty="0"/>
              <a:t>ArthurBaileyMinistries.com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65206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BFB-7918-46F0-A383-4477EA4A697E}" type="datetime1">
              <a:rPr lang="en-US" smtClean="0"/>
              <a:pPr/>
              <a:t>4/19/2022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0552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CD9B2-1FF7-4201-8E96-5E76BED98629}" type="datetime1">
              <a:rPr lang="en-US" smtClean="0"/>
              <a:pPr/>
              <a:t>4/19/2022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2914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118B00-35ED-441E-AF25-5331F1B69860}" type="datetime1">
              <a:rPr lang="en-US" smtClean="0"/>
              <a:pPr/>
              <a:t>4/19/2022</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ArthurBaileyMinistries.com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574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1</a:t>
            </a:fld>
            <a:endParaRPr lang="en-US" dirty="0"/>
          </a:p>
        </p:txBody>
      </p:sp>
    </p:spTree>
    <p:extLst>
      <p:ext uri="{BB962C8B-B14F-4D97-AF65-F5344CB8AC3E}">
        <p14:creationId xmlns:p14="http://schemas.microsoft.com/office/powerpoint/2010/main" val="23888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
            <a:ext cx="9144000" cy="3810000"/>
          </a:xfrm>
          <a:prstGeom prst="rect">
            <a:avLst/>
          </a:prstGeom>
        </p:spPr>
      </p:pic>
    </p:spTree>
    <p:extLst>
      <p:ext uri="{BB962C8B-B14F-4D97-AF65-F5344CB8AC3E}">
        <p14:creationId xmlns:p14="http://schemas.microsoft.com/office/powerpoint/2010/main" val="3910516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Prayer</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208880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36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400" b="1" dirty="0">
                <a:solidFill>
                  <a:schemeClr val="bg1"/>
                </a:solidFill>
              </a:rPr>
              <a:t>Sanctifying The Firstborn</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12</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1" y="208470"/>
            <a:ext cx="1428750" cy="1428750"/>
          </a:xfrm>
          <a:prstGeom prst="rect">
            <a:avLst/>
          </a:prstGeom>
        </p:spPr>
      </p:pic>
    </p:spTree>
    <p:extLst>
      <p:ext uri="{BB962C8B-B14F-4D97-AF65-F5344CB8AC3E}">
        <p14:creationId xmlns:p14="http://schemas.microsoft.com/office/powerpoint/2010/main" val="24838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13:1</a:t>
            </a:r>
            <a:r>
              <a:rPr lang="en-US" sz="4000" dirty="0">
                <a:solidFill>
                  <a:schemeClr val="bg1"/>
                </a:solidFill>
              </a:rPr>
              <a:t> And the LORD </a:t>
            </a:r>
            <a:r>
              <a:rPr lang="en-US" sz="4000" b="1" u="sng" dirty="0">
                <a:solidFill>
                  <a:schemeClr val="bg1"/>
                </a:solidFill>
              </a:rPr>
              <a:t>spake</a:t>
            </a:r>
            <a:r>
              <a:rPr lang="en-US" sz="4000" dirty="0">
                <a:solidFill>
                  <a:schemeClr val="bg1"/>
                </a:solidFill>
              </a:rPr>
              <a:t> unto Moses, saying, </a:t>
            </a:r>
          </a:p>
          <a:p>
            <a:pPr marL="0" indent="0" algn="ctr">
              <a:buNone/>
            </a:pPr>
            <a:r>
              <a:rPr lang="en-US" sz="4000" baseline="30000" dirty="0">
                <a:solidFill>
                  <a:schemeClr val="bg1"/>
                </a:solidFill>
              </a:rPr>
              <a:t>Ex 13:2</a:t>
            </a:r>
            <a:r>
              <a:rPr lang="en-US" sz="4000" dirty="0">
                <a:solidFill>
                  <a:schemeClr val="bg1"/>
                </a:solidFill>
              </a:rPr>
              <a:t> </a:t>
            </a:r>
            <a:r>
              <a:rPr lang="en-US" sz="4000" b="1" u="sng" dirty="0">
                <a:solidFill>
                  <a:schemeClr val="bg1"/>
                </a:solidFill>
              </a:rPr>
              <a:t>Sanctify</a:t>
            </a:r>
            <a:r>
              <a:rPr lang="en-US" sz="4000" dirty="0">
                <a:solidFill>
                  <a:schemeClr val="bg1"/>
                </a:solidFill>
              </a:rPr>
              <a:t> unto me all the firstborn, whatsoever openeth the womb among the children of Israel, </a:t>
            </a:r>
            <a:r>
              <a:rPr lang="en-US" sz="4000" i="1" dirty="0">
                <a:solidFill>
                  <a:schemeClr val="bg1"/>
                </a:solidFill>
              </a:rPr>
              <a:t>both </a:t>
            </a:r>
            <a:r>
              <a:rPr lang="en-US" sz="4000" dirty="0">
                <a:solidFill>
                  <a:schemeClr val="bg1"/>
                </a:solidFill>
              </a:rPr>
              <a:t>of </a:t>
            </a:r>
            <a:r>
              <a:rPr lang="en-US" sz="4000" u="sng" dirty="0">
                <a:solidFill>
                  <a:schemeClr val="bg1"/>
                </a:solidFill>
              </a:rPr>
              <a:t>man</a:t>
            </a:r>
            <a:r>
              <a:rPr lang="en-US" sz="4000" dirty="0">
                <a:solidFill>
                  <a:schemeClr val="bg1"/>
                </a:solidFill>
              </a:rPr>
              <a:t> and of </a:t>
            </a:r>
            <a:r>
              <a:rPr lang="en-US" sz="4000" u="sng" dirty="0">
                <a:solidFill>
                  <a:schemeClr val="bg1"/>
                </a:solidFill>
              </a:rPr>
              <a:t>beast</a:t>
            </a:r>
            <a:r>
              <a:rPr lang="en-US" sz="4000" dirty="0">
                <a:solidFill>
                  <a:schemeClr val="bg1"/>
                </a:solidFill>
              </a:rPr>
              <a:t>: it </a:t>
            </a:r>
            <a:r>
              <a:rPr lang="en-US" sz="4000" i="1" dirty="0">
                <a:solidFill>
                  <a:schemeClr val="bg1"/>
                </a:solidFill>
              </a:rPr>
              <a:t>is </a:t>
            </a:r>
            <a:r>
              <a:rPr lang="en-US" sz="4000" dirty="0">
                <a:solidFill>
                  <a:schemeClr val="bg1"/>
                </a:solidFill>
              </a:rPr>
              <a:t>mine.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90472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Sanctify –  </a:t>
            </a:r>
            <a:r>
              <a:rPr lang="en-US" sz="4000" b="1" dirty="0">
                <a:solidFill>
                  <a:schemeClr val="bg1"/>
                </a:solidFill>
              </a:rPr>
              <a:t>06942 </a:t>
            </a:r>
            <a:r>
              <a:rPr lang="he-IL" sz="4000" dirty="0">
                <a:solidFill>
                  <a:schemeClr val="bg1"/>
                </a:solidFill>
              </a:rPr>
              <a:t>קָדַשׁ</a:t>
            </a:r>
            <a:r>
              <a:rPr lang="en-US" sz="4000" dirty="0">
                <a:solidFill>
                  <a:schemeClr val="bg1"/>
                </a:solidFill>
              </a:rPr>
              <a:t> qadash {kaw-dash'} </a:t>
            </a:r>
          </a:p>
          <a:p>
            <a:pPr marL="0" indent="0" algn="ctr">
              <a:buNone/>
            </a:pPr>
            <a:r>
              <a:rPr lang="en-US" sz="4000" b="1" dirty="0">
                <a:solidFill>
                  <a:schemeClr val="bg1"/>
                </a:solidFill>
              </a:rPr>
              <a:t>Meaning:  </a:t>
            </a:r>
            <a:r>
              <a:rPr lang="en-US" sz="4000" dirty="0">
                <a:solidFill>
                  <a:schemeClr val="bg1"/>
                </a:solidFill>
              </a:rPr>
              <a:t>1) to consecrate, sanctify, prepare, dedicate, be hallowed, be holy, be sanctified, be separate 1a) (Qal) 1a1) to be set apart, be consecrated 1a2) to be hallowed 1a3) consecrated, tabooed 1b) (Niphal) 1b1) to show oneself sacred or majestic 1b2) to be honoured, be treated as sacred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3929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1b3) to be holy 1c) (Piel) 1c1) to set apart as sacred, consecrate, dedicate 1c2) to observe as holy, keep sacred 1c3) to honour as sacred, hallow 1c4) to consecrate 1d) (Pual) 1d1) to be consecrated 1d2) consecrated, dedicated 1e) (Hiphil) 1e1) to set apart, devote, consecrate 1e2) to regard or treat as sacred or hallow</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72909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576197"/>
            <a:ext cx="7334250" cy="3938653"/>
          </a:xfrm>
        </p:spPr>
        <p:txBody>
          <a:bodyPr>
            <a:normAutofit fontScale="85000" lnSpcReduction="20000"/>
          </a:bodyPr>
          <a:lstStyle/>
          <a:p>
            <a:pPr marL="0" indent="0" algn="ctr">
              <a:buNone/>
            </a:pPr>
            <a:r>
              <a:rPr lang="en-US" sz="4000" dirty="0">
                <a:solidFill>
                  <a:schemeClr val="bg1"/>
                </a:solidFill>
              </a:rPr>
              <a:t>1e3) to consecrate 1f) (Hithpael) 1f1) to keep oneself apart or separate 1f2) to cause Himself to be hallowed (of God) 1f3) to be observed as holy 1f4) to consecrate oneself </a:t>
            </a:r>
          </a:p>
          <a:p>
            <a:pPr marL="0" indent="0" algn="ctr">
              <a:buNone/>
            </a:pPr>
            <a:r>
              <a:rPr lang="en-US" sz="4000" b="1" dirty="0">
                <a:solidFill>
                  <a:schemeClr val="bg1"/>
                </a:solidFill>
              </a:rPr>
              <a:t>Usage:  </a:t>
            </a:r>
            <a:r>
              <a:rPr lang="en-US" sz="4000" dirty="0">
                <a:solidFill>
                  <a:schemeClr val="bg1"/>
                </a:solidFill>
              </a:rPr>
              <a:t>AV - sanctify 108, hallow 25, dedicate 10, holy 7, prepare 7, consecrate 5, appointed 1, bid 1, purified 1, misc 7; 172</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3880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To Sanctify is to set apart, to consecrate, to make holy, etc. By sanctifying the firstborn, man has been given the ability to hallow or make holy that which has been given to him by YeHoVaH.</a:t>
            </a:r>
          </a:p>
          <a:p>
            <a:pPr marL="0" indent="0" algn="ctr">
              <a:buNone/>
            </a:pPr>
            <a:r>
              <a:rPr lang="en-US" sz="4000" dirty="0">
                <a:solidFill>
                  <a:schemeClr val="bg1"/>
                </a:solidFill>
              </a:rPr>
              <a:t> </a:t>
            </a:r>
          </a:p>
          <a:p>
            <a:pPr marL="0" indent="0" algn="ctr">
              <a:buNone/>
            </a:pPr>
            <a:r>
              <a:rPr lang="en-US" sz="4000" dirty="0">
                <a:solidFill>
                  <a:schemeClr val="bg1"/>
                </a:solidFill>
              </a:rPr>
              <a:t>YeHoVaH sanctified the seventh day.</a:t>
            </a:r>
          </a:p>
          <a:p>
            <a:pPr marL="0" indent="0" algn="ctr">
              <a:buNone/>
            </a:pPr>
            <a:r>
              <a:rPr lang="en-US" sz="4000" dirty="0"/>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7834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latin typeface="Helvetica" pitchFamily="34" charset="0"/>
                <a:cs typeface="Helvetica" pitchFamily="34" charset="0"/>
              </a:rPr>
              <a:t>To be holy, as YeHoVaH is Holy, requires observing those things that YeHoVaH made Holy.</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0909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YeHoVaH sanctified the seventh day. </a:t>
            </a:r>
          </a:p>
          <a:p>
            <a:pPr marL="0" indent="0" algn="ctr">
              <a:buNone/>
            </a:pPr>
            <a:r>
              <a:rPr lang="en-US" sz="4000" dirty="0">
                <a:solidFill>
                  <a:schemeClr val="bg1"/>
                </a:solidFill>
              </a:rPr>
              <a:t>YeHoVaH instructed Moses to Sanctify His people.</a:t>
            </a:r>
          </a:p>
          <a:p>
            <a:pPr marL="0" indent="0" algn="ctr">
              <a:buNone/>
            </a:pPr>
            <a:r>
              <a:rPr lang="en-US" sz="4000" dirty="0">
                <a:solidFill>
                  <a:schemeClr val="bg1"/>
                </a:solidFill>
              </a:rPr>
              <a:t>YeHoVaH instructed Moses to Sanctify His Priests.</a:t>
            </a:r>
          </a:p>
          <a:p>
            <a:pPr marL="0" indent="0" algn="ctr">
              <a:buNone/>
            </a:pPr>
            <a:r>
              <a:rPr lang="en-US" sz="4000" dirty="0">
                <a:solidFill>
                  <a:schemeClr val="bg1"/>
                </a:solidFill>
              </a:rPr>
              <a:t>YeHoVaH instructed Moses to Sanctify His Tabernacle.</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2492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2</a:t>
            </a:fld>
            <a:endParaRPr lang="en-US" dirty="0"/>
          </a:p>
        </p:txBody>
      </p:sp>
    </p:spTree>
    <p:extLst>
      <p:ext uri="{BB962C8B-B14F-4D97-AF65-F5344CB8AC3E}">
        <p14:creationId xmlns:p14="http://schemas.microsoft.com/office/powerpoint/2010/main" val="113952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YeHoVaH Sanctified the seventh day.</a:t>
            </a:r>
          </a:p>
          <a:p>
            <a:pPr marL="0" indent="0" algn="ctr">
              <a:buNone/>
            </a:pPr>
            <a:r>
              <a:rPr lang="en-US" sz="4000" dirty="0">
                <a:solidFill>
                  <a:schemeClr val="bg1"/>
                </a:solidFill>
              </a:rPr>
              <a:t> </a:t>
            </a:r>
          </a:p>
          <a:p>
            <a:pPr marL="0" indent="0" algn="ctr">
              <a:buNone/>
            </a:pPr>
            <a:r>
              <a:rPr lang="en-US" sz="4000" baseline="30000" dirty="0">
                <a:solidFill>
                  <a:schemeClr val="bg1"/>
                </a:solidFill>
              </a:rPr>
              <a:t>Ge 2:3</a:t>
            </a:r>
            <a:r>
              <a:rPr lang="en-US" sz="4000" dirty="0">
                <a:solidFill>
                  <a:schemeClr val="bg1"/>
                </a:solidFill>
              </a:rPr>
              <a:t> And God blessed the seventh day, and sanctified it: because that in it he had rested from all his work which God created and made.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972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YeHoVaH instructed Moses to Sanctify His people.</a:t>
            </a:r>
          </a:p>
          <a:p>
            <a:pPr marL="0" indent="0" algn="ctr">
              <a:buNone/>
            </a:pPr>
            <a:r>
              <a:rPr lang="en-US" sz="4000" dirty="0">
                <a:solidFill>
                  <a:schemeClr val="bg1"/>
                </a:solidFill>
              </a:rPr>
              <a:t> </a:t>
            </a:r>
          </a:p>
          <a:p>
            <a:pPr marL="0" indent="0" algn="ctr">
              <a:buNone/>
            </a:pPr>
            <a:r>
              <a:rPr lang="en-US" sz="4000" baseline="30000" dirty="0">
                <a:solidFill>
                  <a:schemeClr val="bg1"/>
                </a:solidFill>
              </a:rPr>
              <a:t>Ex 19:10</a:t>
            </a:r>
            <a:r>
              <a:rPr lang="en-US" sz="4000" dirty="0">
                <a:solidFill>
                  <a:schemeClr val="bg1"/>
                </a:solidFill>
              </a:rPr>
              <a:t> And the LORD said unto Moses, Go unto the people, and sanctify them today and tomorrow, and let them wash their clothes,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0954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YeHoVaH instructed Moses to Sanctify His Priests.</a:t>
            </a:r>
          </a:p>
          <a:p>
            <a:pPr marL="0" indent="0" algn="ctr">
              <a:buNone/>
            </a:pPr>
            <a:r>
              <a:rPr lang="en-US" sz="4000" dirty="0">
                <a:solidFill>
                  <a:schemeClr val="bg1"/>
                </a:solidFill>
              </a:rPr>
              <a:t> </a:t>
            </a:r>
          </a:p>
          <a:p>
            <a:pPr marL="0" indent="0" algn="ctr">
              <a:buNone/>
            </a:pPr>
            <a:r>
              <a:rPr lang="en-US" sz="4000" baseline="30000" dirty="0">
                <a:solidFill>
                  <a:schemeClr val="bg1"/>
                </a:solidFill>
              </a:rPr>
              <a:t>Ex 28:41</a:t>
            </a:r>
            <a:r>
              <a:rPr lang="en-US" sz="4000" dirty="0">
                <a:solidFill>
                  <a:schemeClr val="bg1"/>
                </a:solidFill>
              </a:rPr>
              <a:t> And thou shalt put them upon Aaron thy brother, and his sons with him; and shalt anoint them, and consecrate them, and sanctify them, that they may minister unto me in the priest's office.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86486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YeHoVaH instructed Moses to Sanctify His Tabernacle.</a:t>
            </a:r>
          </a:p>
          <a:p>
            <a:pPr marL="0" indent="0" algn="ctr">
              <a:buNone/>
            </a:pPr>
            <a:r>
              <a:rPr lang="en-US" sz="4000" dirty="0">
                <a:solidFill>
                  <a:schemeClr val="bg1"/>
                </a:solidFill>
              </a:rPr>
              <a:t> </a:t>
            </a:r>
          </a:p>
          <a:p>
            <a:pPr marL="0" indent="0" algn="ctr">
              <a:buNone/>
            </a:pPr>
            <a:r>
              <a:rPr lang="en-US" sz="4000" baseline="30000" dirty="0">
                <a:solidFill>
                  <a:schemeClr val="bg1"/>
                </a:solidFill>
              </a:rPr>
              <a:t>Ex 29:44</a:t>
            </a:r>
            <a:r>
              <a:rPr lang="en-US" sz="4000" dirty="0">
                <a:solidFill>
                  <a:schemeClr val="bg1"/>
                </a:solidFill>
              </a:rPr>
              <a:t> And I will sanctify the tabernacle of the congregation, and the altar: I will sanctify also both Aaron and his sons, to minister to me in the priest's office.</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1622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YeHoVaH commanded His people to Sanctify themselves.</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20:7</a:t>
            </a:r>
            <a:r>
              <a:rPr lang="en-US" sz="4000" dirty="0">
                <a:solidFill>
                  <a:schemeClr val="bg1"/>
                </a:solidFill>
              </a:rPr>
              <a:t> Sanctify yourselves therefore, and be ye holy: for I </a:t>
            </a:r>
            <a:r>
              <a:rPr lang="en-US" sz="4000" i="1" dirty="0">
                <a:solidFill>
                  <a:schemeClr val="bg1"/>
                </a:solidFill>
              </a:rPr>
              <a:t>am </a:t>
            </a:r>
            <a:r>
              <a:rPr lang="en-US" sz="4000" dirty="0">
                <a:solidFill>
                  <a:schemeClr val="bg1"/>
                </a:solidFill>
              </a:rPr>
              <a:t>the LORD your God.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8635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We are commanded to be Holy as YeHoVaH is Holy.</a:t>
            </a:r>
          </a:p>
          <a:p>
            <a:pPr marL="0" indent="0" algn="ctr">
              <a:buNone/>
            </a:pPr>
            <a:r>
              <a:rPr lang="en-US" sz="4000" dirty="0">
                <a:solidFill>
                  <a:schemeClr val="bg1"/>
                </a:solidFill>
              </a:rPr>
              <a:t> </a:t>
            </a:r>
          </a:p>
          <a:p>
            <a:pPr marL="0" indent="0" algn="ctr">
              <a:buNone/>
            </a:pPr>
            <a:r>
              <a:rPr lang="en-US" sz="4000" baseline="30000" dirty="0">
                <a:solidFill>
                  <a:schemeClr val="bg1"/>
                </a:solidFill>
              </a:rPr>
              <a:t>1Pe 1:15</a:t>
            </a:r>
            <a:r>
              <a:rPr lang="en-US" sz="4000" dirty="0">
                <a:solidFill>
                  <a:schemeClr val="bg1"/>
                </a:solidFill>
              </a:rPr>
              <a:t> But as he which hath called you is holy, so be ye holy in all manner of conversation; </a:t>
            </a:r>
          </a:p>
          <a:p>
            <a:pPr marL="0" indent="0" algn="ctr">
              <a:buNone/>
            </a:pPr>
            <a:r>
              <a:rPr lang="en-US" sz="4000" baseline="30000" dirty="0">
                <a:solidFill>
                  <a:schemeClr val="bg1"/>
                </a:solidFill>
              </a:rPr>
              <a:t>1Pe 1:16</a:t>
            </a:r>
            <a:r>
              <a:rPr lang="en-US" sz="4000" dirty="0">
                <a:solidFill>
                  <a:schemeClr val="bg1"/>
                </a:solidFill>
              </a:rPr>
              <a:t> Because it is written, Be ye holy; for I am holy.</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196291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Everything in relationship with the Creator of Heaven and Earth is expected to be Holy, </a:t>
            </a:r>
          </a:p>
          <a:p>
            <a:pPr marL="0" indent="0" algn="ctr">
              <a:buNone/>
            </a:pPr>
            <a:r>
              <a:rPr lang="en-US" sz="4000" dirty="0">
                <a:solidFill>
                  <a:schemeClr val="bg1"/>
                </a:solidFill>
              </a:rPr>
              <a:t>for He is Holy!</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783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YeHoVaH made Covenant with man, beast, and the earth.</a:t>
            </a:r>
          </a:p>
          <a:p>
            <a:pPr marL="0" indent="0" algn="ctr">
              <a:buNone/>
            </a:pPr>
            <a:r>
              <a:rPr lang="en-US" sz="4000" dirty="0">
                <a:solidFill>
                  <a:schemeClr val="bg1"/>
                </a:solidFill>
              </a:rPr>
              <a:t> </a:t>
            </a:r>
          </a:p>
          <a:p>
            <a:pPr marL="0" indent="0" algn="ctr">
              <a:buNone/>
            </a:pPr>
            <a:r>
              <a:rPr lang="en-US" sz="4000" baseline="30000" dirty="0">
                <a:solidFill>
                  <a:schemeClr val="bg1"/>
                </a:solidFill>
              </a:rPr>
              <a:t>Ge 9:9</a:t>
            </a:r>
            <a:r>
              <a:rPr lang="en-US" sz="4000" dirty="0">
                <a:solidFill>
                  <a:schemeClr val="bg1"/>
                </a:solidFill>
              </a:rPr>
              <a:t> And I, behold, I establish my covenant with you, and with your seed after you;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277462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Ge 9:10</a:t>
            </a:r>
            <a:r>
              <a:rPr lang="en-US" sz="4000" dirty="0">
                <a:solidFill>
                  <a:schemeClr val="bg1"/>
                </a:solidFill>
              </a:rPr>
              <a:t> And with every living creature that </a:t>
            </a:r>
            <a:r>
              <a:rPr lang="en-US" sz="4000" i="1" dirty="0">
                <a:solidFill>
                  <a:schemeClr val="bg1"/>
                </a:solidFill>
              </a:rPr>
              <a:t>is </a:t>
            </a:r>
            <a:r>
              <a:rPr lang="en-US" sz="4000" dirty="0">
                <a:solidFill>
                  <a:schemeClr val="bg1"/>
                </a:solidFill>
              </a:rPr>
              <a:t>with you, of the fowl, of the cattle, and of every beast of the earth with you; from all that go out of the ark, to every beast of the earth. </a:t>
            </a:r>
            <a:r>
              <a:rPr lang="en-US" sz="4000" baseline="30000" dirty="0">
                <a:solidFill>
                  <a:schemeClr val="bg1"/>
                </a:solidFill>
              </a:rPr>
              <a:t>Ge 9:11</a:t>
            </a:r>
            <a:r>
              <a:rPr lang="en-US" sz="4000" dirty="0">
                <a:solidFill>
                  <a:schemeClr val="bg1"/>
                </a:solidFill>
              </a:rPr>
              <a:t> And I will establish my covenant with you; neither shall all flesh be cut off any more by the waters of a flood; neither shall there any more be a flood to destroy the earth.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002459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Ge 9:12</a:t>
            </a:r>
            <a:r>
              <a:rPr lang="en-US" sz="4000" dirty="0">
                <a:solidFill>
                  <a:schemeClr val="bg1"/>
                </a:solidFill>
              </a:rPr>
              <a:t> And God said, This </a:t>
            </a:r>
            <a:r>
              <a:rPr lang="en-US" sz="4000" i="1" dirty="0">
                <a:solidFill>
                  <a:schemeClr val="bg1"/>
                </a:solidFill>
              </a:rPr>
              <a:t>is </a:t>
            </a:r>
            <a:r>
              <a:rPr lang="en-US" sz="4000" dirty="0">
                <a:solidFill>
                  <a:schemeClr val="bg1"/>
                </a:solidFill>
              </a:rPr>
              <a:t>the token of the covenant which I make between me and you and every living creature that </a:t>
            </a:r>
            <a:r>
              <a:rPr lang="en-US" sz="4000" i="1" dirty="0">
                <a:solidFill>
                  <a:schemeClr val="bg1"/>
                </a:solidFill>
              </a:rPr>
              <a:t>is </a:t>
            </a:r>
            <a:r>
              <a:rPr lang="en-US" sz="4000" dirty="0">
                <a:solidFill>
                  <a:schemeClr val="bg1"/>
                </a:solidFill>
              </a:rPr>
              <a:t>with you, for perpetual generations: </a:t>
            </a:r>
          </a:p>
          <a:p>
            <a:pPr marL="0" indent="0" algn="ctr">
              <a:buNone/>
            </a:pPr>
            <a:r>
              <a:rPr lang="en-US" sz="4000" baseline="30000" dirty="0">
                <a:solidFill>
                  <a:schemeClr val="bg1"/>
                </a:solidFill>
              </a:rPr>
              <a:t>Ge 9:13</a:t>
            </a:r>
            <a:r>
              <a:rPr lang="en-US" sz="4000" dirty="0">
                <a:solidFill>
                  <a:schemeClr val="bg1"/>
                </a:solidFill>
              </a:rPr>
              <a:t> I do set my bow in the cloud, and it shall be for a token of a covenant between me and the earth.</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408883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702837"/>
            <a:ext cx="9140023" cy="3386912"/>
          </a:xfrm>
        </p:spPr>
      </p:pic>
    </p:spTree>
    <p:extLst>
      <p:ext uri="{BB962C8B-B14F-4D97-AF65-F5344CB8AC3E}">
        <p14:creationId xmlns:p14="http://schemas.microsoft.com/office/powerpoint/2010/main" val="26252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YeHoVaH instructed Israel to remember the Covenants He made from the beginning when He gave Israel the Sabbath Commandment.</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1404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Ex 20:9</a:t>
            </a:r>
            <a:r>
              <a:rPr lang="en-US" sz="4000" dirty="0">
                <a:solidFill>
                  <a:schemeClr val="bg1"/>
                </a:solidFill>
              </a:rPr>
              <a:t> Six days shalt thou labour, and do all thy work: </a:t>
            </a:r>
          </a:p>
          <a:p>
            <a:pPr marL="0" indent="0" algn="ctr">
              <a:buNone/>
            </a:pPr>
            <a:r>
              <a:rPr lang="en-US" sz="4000" baseline="30000" dirty="0">
                <a:solidFill>
                  <a:schemeClr val="bg1"/>
                </a:solidFill>
              </a:rPr>
              <a:t>Ex 20:10</a:t>
            </a:r>
            <a:r>
              <a:rPr lang="en-US" sz="4000" dirty="0">
                <a:solidFill>
                  <a:schemeClr val="bg1"/>
                </a:solidFill>
              </a:rPr>
              <a:t> But the seventh day </a:t>
            </a:r>
            <a:r>
              <a:rPr lang="en-US" sz="4000" i="1" dirty="0">
                <a:solidFill>
                  <a:schemeClr val="bg1"/>
                </a:solidFill>
              </a:rPr>
              <a:t>is </a:t>
            </a:r>
            <a:r>
              <a:rPr lang="en-US" sz="4000" dirty="0">
                <a:solidFill>
                  <a:schemeClr val="bg1"/>
                </a:solidFill>
              </a:rPr>
              <a:t>the sabbath of the LORD thy God: </a:t>
            </a:r>
            <a:r>
              <a:rPr lang="en-US" sz="4000" i="1" dirty="0">
                <a:solidFill>
                  <a:schemeClr val="bg1"/>
                </a:solidFill>
              </a:rPr>
              <a:t>in it </a:t>
            </a:r>
            <a:r>
              <a:rPr lang="en-US" sz="4000" dirty="0">
                <a:solidFill>
                  <a:schemeClr val="bg1"/>
                </a:solidFill>
              </a:rPr>
              <a:t>thou shalt not do any work, thou, nor thy </a:t>
            </a:r>
            <a:r>
              <a:rPr lang="en-US" sz="4000" u="sng" dirty="0">
                <a:solidFill>
                  <a:schemeClr val="bg1"/>
                </a:solidFill>
              </a:rPr>
              <a:t>son</a:t>
            </a:r>
            <a:r>
              <a:rPr lang="en-US" sz="4000" dirty="0">
                <a:solidFill>
                  <a:schemeClr val="bg1"/>
                </a:solidFill>
              </a:rPr>
              <a:t>, nor thy </a:t>
            </a:r>
            <a:r>
              <a:rPr lang="en-US" sz="4000" u="sng" dirty="0">
                <a:solidFill>
                  <a:schemeClr val="bg1"/>
                </a:solidFill>
              </a:rPr>
              <a:t>daughter</a:t>
            </a:r>
            <a:r>
              <a:rPr lang="en-US" sz="4000" dirty="0">
                <a:solidFill>
                  <a:schemeClr val="bg1"/>
                </a:solidFill>
              </a:rPr>
              <a:t>, thy </a:t>
            </a:r>
            <a:r>
              <a:rPr lang="en-US" sz="4000" u="sng" dirty="0">
                <a:solidFill>
                  <a:schemeClr val="bg1"/>
                </a:solidFill>
              </a:rPr>
              <a:t>manservant</a:t>
            </a:r>
            <a:r>
              <a:rPr lang="en-US" sz="4000" dirty="0">
                <a:solidFill>
                  <a:schemeClr val="bg1"/>
                </a:solidFill>
              </a:rPr>
              <a:t>, nor thy </a:t>
            </a:r>
            <a:r>
              <a:rPr lang="en-US" sz="4000" u="sng" dirty="0">
                <a:solidFill>
                  <a:schemeClr val="bg1"/>
                </a:solidFill>
              </a:rPr>
              <a:t>maidservant</a:t>
            </a:r>
            <a:r>
              <a:rPr lang="en-US" sz="4000" dirty="0">
                <a:solidFill>
                  <a:schemeClr val="bg1"/>
                </a:solidFill>
              </a:rPr>
              <a:t>, nor thy </a:t>
            </a:r>
            <a:r>
              <a:rPr lang="en-US" sz="4000" u="sng" dirty="0">
                <a:solidFill>
                  <a:schemeClr val="bg1"/>
                </a:solidFill>
              </a:rPr>
              <a:t>cattle</a:t>
            </a:r>
            <a:r>
              <a:rPr lang="en-US" sz="4000" dirty="0">
                <a:solidFill>
                  <a:schemeClr val="bg1"/>
                </a:solidFill>
              </a:rPr>
              <a:t>, nor thy stranger that </a:t>
            </a:r>
            <a:r>
              <a:rPr lang="en-US" sz="4000" i="1" dirty="0">
                <a:solidFill>
                  <a:schemeClr val="bg1"/>
                </a:solidFill>
              </a:rPr>
              <a:t>is </a:t>
            </a:r>
            <a:r>
              <a:rPr lang="en-US" sz="4000" dirty="0">
                <a:solidFill>
                  <a:schemeClr val="bg1"/>
                </a:solidFill>
              </a:rPr>
              <a:t>within thy gates: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967512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Ex 20:11</a:t>
            </a:r>
            <a:r>
              <a:rPr lang="en-US" sz="4000" dirty="0">
                <a:solidFill>
                  <a:schemeClr val="bg1"/>
                </a:solidFill>
              </a:rPr>
              <a:t> For </a:t>
            </a:r>
            <a:r>
              <a:rPr lang="en-US" sz="4000" i="1" dirty="0">
                <a:solidFill>
                  <a:schemeClr val="bg1"/>
                </a:solidFill>
              </a:rPr>
              <a:t>in </a:t>
            </a:r>
            <a:r>
              <a:rPr lang="en-US" sz="4000" dirty="0">
                <a:solidFill>
                  <a:schemeClr val="bg1"/>
                </a:solidFill>
              </a:rPr>
              <a:t>six days the LORD made </a:t>
            </a:r>
            <a:r>
              <a:rPr lang="en-US" sz="4000" u="sng" dirty="0">
                <a:solidFill>
                  <a:schemeClr val="bg1"/>
                </a:solidFill>
              </a:rPr>
              <a:t>heaven and earth, the sea, and all that in them </a:t>
            </a:r>
            <a:r>
              <a:rPr lang="en-US" sz="4000" i="1" u="sng" dirty="0">
                <a:solidFill>
                  <a:schemeClr val="bg1"/>
                </a:solidFill>
              </a:rPr>
              <a:t>is</a:t>
            </a:r>
            <a:r>
              <a:rPr lang="en-US" sz="4000" i="1" dirty="0">
                <a:solidFill>
                  <a:schemeClr val="bg1"/>
                </a:solidFill>
              </a:rPr>
              <a:t>, </a:t>
            </a:r>
            <a:r>
              <a:rPr lang="en-US" sz="4000" dirty="0">
                <a:solidFill>
                  <a:schemeClr val="bg1"/>
                </a:solidFill>
              </a:rPr>
              <a:t>and rested the seventh day: wherefore the LORD blessed the sabbath day, and hallowed it.</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73572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He gave the Land a Sabbath rest called Shemitah. </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25:1</a:t>
            </a:r>
            <a:r>
              <a:rPr lang="en-US" sz="4000" dirty="0">
                <a:solidFill>
                  <a:schemeClr val="bg1"/>
                </a:solidFill>
              </a:rPr>
              <a:t> And the LORD spake unto Moses in mount Sinai, saying, </a:t>
            </a:r>
          </a:p>
          <a:p>
            <a:pPr marL="0" indent="0" algn="ctr">
              <a:buNone/>
            </a:pPr>
            <a:r>
              <a:rPr lang="en-US" sz="4000" baseline="30000" dirty="0">
                <a:solidFill>
                  <a:schemeClr val="bg1"/>
                </a:solidFill>
              </a:rPr>
              <a:t>Lev 25:2</a:t>
            </a:r>
            <a:r>
              <a:rPr lang="en-US" sz="4000" dirty="0">
                <a:solidFill>
                  <a:schemeClr val="bg1"/>
                </a:solidFill>
              </a:rPr>
              <a:t> Speak unto the children of Israel, and say unto them, When ye come into the land which I give you, then shall the land keep a sabbath unto the LORD.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48213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baseline="30000" dirty="0">
                <a:solidFill>
                  <a:schemeClr val="bg1"/>
                </a:solidFill>
              </a:rPr>
              <a:t>Lev 25:3</a:t>
            </a:r>
            <a:r>
              <a:rPr lang="en-US" sz="4000" dirty="0">
                <a:solidFill>
                  <a:schemeClr val="bg1"/>
                </a:solidFill>
              </a:rPr>
              <a:t> Six years thou shalt sow thy field, and six years thou shalt prune thy vineyard, and gather in the fruit thereof; </a:t>
            </a:r>
          </a:p>
          <a:p>
            <a:pPr marL="0" indent="0" algn="ctr">
              <a:buNone/>
            </a:pPr>
            <a:r>
              <a:rPr lang="en-US" sz="4000" baseline="30000" dirty="0">
                <a:solidFill>
                  <a:schemeClr val="bg1"/>
                </a:solidFill>
              </a:rPr>
              <a:t>Lev 25:4</a:t>
            </a:r>
            <a:r>
              <a:rPr lang="en-US" sz="4000" dirty="0">
                <a:solidFill>
                  <a:schemeClr val="bg1"/>
                </a:solidFill>
              </a:rPr>
              <a:t> But in the seventh year shall be a sabbath of rest unto the land, a sabbath for the LORD: thou shalt neither sow thy field, nor prune thy vineyard.</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106459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Ex 13:3</a:t>
            </a:r>
            <a:r>
              <a:rPr lang="en-US" sz="4000" dirty="0">
                <a:solidFill>
                  <a:schemeClr val="bg1"/>
                </a:solidFill>
              </a:rPr>
              <a:t> And Moses said unto the people, Remember this day, in which ye came out from Egypt, out of the house of bondage; for by strength of hand the LORD brought you out from this </a:t>
            </a:r>
            <a:r>
              <a:rPr lang="en-US" sz="4000" i="1" dirty="0">
                <a:solidFill>
                  <a:schemeClr val="bg1"/>
                </a:solidFill>
              </a:rPr>
              <a:t>place: </a:t>
            </a:r>
            <a:r>
              <a:rPr lang="en-US" sz="4000" dirty="0">
                <a:solidFill>
                  <a:schemeClr val="bg1"/>
                </a:solidFill>
              </a:rPr>
              <a:t>there shall no leavened bread be eaten. </a:t>
            </a:r>
          </a:p>
          <a:p>
            <a:pPr marL="0" indent="0" algn="ctr">
              <a:buNone/>
            </a:pPr>
            <a:r>
              <a:rPr lang="en-US" sz="4000" baseline="30000" dirty="0">
                <a:solidFill>
                  <a:schemeClr val="bg1"/>
                </a:solidFill>
              </a:rPr>
              <a:t>Ex 13:4</a:t>
            </a:r>
            <a:r>
              <a:rPr lang="en-US" sz="4000" dirty="0">
                <a:solidFill>
                  <a:schemeClr val="bg1"/>
                </a:solidFill>
              </a:rPr>
              <a:t> This day came ye out in the month Abib.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1831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Ex 13:5</a:t>
            </a:r>
            <a:r>
              <a:rPr lang="en-US" sz="4000" dirty="0">
                <a:solidFill>
                  <a:schemeClr val="bg1"/>
                </a:solidFill>
              </a:rPr>
              <a:t> And it shall be when the LORD shall bring thee into the land of the Canaanites, and the Hittites, and the Amorites, and the Hivites, and the Jebusites, which he sware unto thy fathers to give thee, a land flowing with milk and honey, that thou shalt keep this service in this month. </a:t>
            </a:r>
            <a:r>
              <a:rPr lang="en-US" sz="4000" baseline="30000" dirty="0">
                <a:solidFill>
                  <a:schemeClr val="bg1"/>
                </a:solidFill>
              </a:rPr>
              <a:t>Ex 13:6</a:t>
            </a:r>
            <a:r>
              <a:rPr lang="en-US" sz="4000" dirty="0">
                <a:solidFill>
                  <a:schemeClr val="bg1"/>
                </a:solidFill>
              </a:rPr>
              <a:t> Seven days thou shalt eat unleavened bread, and in the seventh day </a:t>
            </a:r>
            <a:r>
              <a:rPr lang="en-US" sz="4000" i="1" dirty="0">
                <a:solidFill>
                  <a:schemeClr val="bg1"/>
                </a:solidFill>
              </a:rPr>
              <a:t>shall be </a:t>
            </a:r>
            <a:r>
              <a:rPr lang="en-US" sz="4000" dirty="0">
                <a:solidFill>
                  <a:schemeClr val="bg1"/>
                </a:solidFill>
              </a:rPr>
              <a:t>a feast to the LORD.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91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Ex 13:7</a:t>
            </a:r>
            <a:r>
              <a:rPr lang="en-US" sz="4000" dirty="0">
                <a:solidFill>
                  <a:schemeClr val="bg1"/>
                </a:solidFill>
              </a:rPr>
              <a:t> Unleavened bread shall be eaten seven days; and there shall no leavened bread be seen with thee, neither shall there be leaven seen with thee in all thy quarters. </a:t>
            </a:r>
          </a:p>
          <a:p>
            <a:pPr marL="0" indent="0" algn="ctr">
              <a:buNone/>
            </a:pPr>
            <a:r>
              <a:rPr lang="en-US" sz="4000" baseline="30000" dirty="0">
                <a:solidFill>
                  <a:schemeClr val="bg1"/>
                </a:solidFill>
              </a:rPr>
              <a:t>Ex 13:8</a:t>
            </a:r>
            <a:r>
              <a:rPr lang="en-US" sz="4000" dirty="0">
                <a:solidFill>
                  <a:schemeClr val="bg1"/>
                </a:solidFill>
              </a:rPr>
              <a:t> And thou shalt show thy son in that day, saying, </a:t>
            </a:r>
            <a:r>
              <a:rPr lang="en-US" sz="4000" i="1" dirty="0">
                <a:solidFill>
                  <a:schemeClr val="bg1"/>
                </a:solidFill>
              </a:rPr>
              <a:t>This is done </a:t>
            </a:r>
            <a:r>
              <a:rPr lang="en-US" sz="4000" dirty="0">
                <a:solidFill>
                  <a:schemeClr val="bg1"/>
                </a:solidFill>
              </a:rPr>
              <a:t>because of that </a:t>
            </a:r>
            <a:r>
              <a:rPr lang="en-US" sz="4000" i="1" dirty="0">
                <a:solidFill>
                  <a:schemeClr val="bg1"/>
                </a:solidFill>
              </a:rPr>
              <a:t>which </a:t>
            </a:r>
            <a:r>
              <a:rPr lang="en-US" sz="4000" dirty="0">
                <a:solidFill>
                  <a:schemeClr val="bg1"/>
                </a:solidFill>
              </a:rPr>
              <a:t>the LORD did unto me when I came forth out of Egypt.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64038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13:9</a:t>
            </a:r>
            <a:r>
              <a:rPr lang="en-US" sz="4000" dirty="0">
                <a:solidFill>
                  <a:schemeClr val="bg1"/>
                </a:solidFill>
              </a:rPr>
              <a:t> And it shall be for a sign unto thee upon thine hand, and for </a:t>
            </a:r>
            <a:r>
              <a:rPr lang="en-US" sz="4000" u="sng" dirty="0">
                <a:solidFill>
                  <a:schemeClr val="bg1"/>
                </a:solidFill>
              </a:rPr>
              <a:t>a memorial</a:t>
            </a:r>
            <a:r>
              <a:rPr lang="en-US" sz="4000" dirty="0">
                <a:solidFill>
                  <a:schemeClr val="bg1"/>
                </a:solidFill>
              </a:rPr>
              <a:t> between thine eyes, that </a:t>
            </a:r>
            <a:r>
              <a:rPr lang="en-US" sz="4000" b="1" u="sng" dirty="0">
                <a:solidFill>
                  <a:schemeClr val="bg1"/>
                </a:solidFill>
              </a:rPr>
              <a:t>the LORD'S law</a:t>
            </a:r>
            <a:r>
              <a:rPr lang="en-US" sz="4000" dirty="0">
                <a:solidFill>
                  <a:schemeClr val="bg1"/>
                </a:solidFill>
              </a:rPr>
              <a:t> may be in thy mouth: for with a strong hand hath the LORD brought thee out of Egypt.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83070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Not Moses’ law or the law of Moses, but YeHoVaH’s Law.</a:t>
            </a:r>
          </a:p>
          <a:p>
            <a:pPr marL="0" indent="0" algn="ctr">
              <a:buNone/>
            </a:pPr>
            <a:r>
              <a:rPr lang="en-US" sz="4000" dirty="0">
                <a:solidFill>
                  <a:schemeClr val="bg1"/>
                </a:solidFill>
              </a:rPr>
              <a:t> </a:t>
            </a:r>
          </a:p>
          <a:p>
            <a:pPr marL="0" indent="0" algn="ctr">
              <a:buNone/>
            </a:pPr>
            <a:r>
              <a:rPr lang="en-US" sz="4000" baseline="30000" dirty="0">
                <a:solidFill>
                  <a:schemeClr val="bg1"/>
                </a:solidFill>
              </a:rPr>
              <a:t>Ex 13:10</a:t>
            </a:r>
            <a:r>
              <a:rPr lang="en-US" sz="4000" dirty="0">
                <a:solidFill>
                  <a:schemeClr val="bg1"/>
                </a:solidFill>
              </a:rPr>
              <a:t> Thou shalt therefore keep this ordinance in his season </a:t>
            </a:r>
            <a:r>
              <a:rPr lang="en-US" sz="4000" u="sng" dirty="0">
                <a:solidFill>
                  <a:schemeClr val="bg1"/>
                </a:solidFill>
              </a:rPr>
              <a:t>from year to year</a:t>
            </a:r>
            <a:r>
              <a:rPr lang="en-US" sz="4000" dirty="0">
                <a:solidFill>
                  <a:schemeClr val="bg1"/>
                </a:solidFill>
              </a:rPr>
              <a:t>. </a:t>
            </a:r>
          </a:p>
          <a:p>
            <a:pPr marL="0" indent="0" algn="ctr">
              <a:buNone/>
            </a:pPr>
            <a:r>
              <a:rPr lang="en-US" sz="4000" baseline="30000" dirty="0">
                <a:solidFill>
                  <a:schemeClr val="bg1"/>
                </a:solidFill>
              </a:rPr>
              <a:t>Ex 13:11</a:t>
            </a:r>
            <a:r>
              <a:rPr lang="en-US" sz="4000" dirty="0">
                <a:solidFill>
                  <a:schemeClr val="bg1"/>
                </a:solidFill>
              </a:rPr>
              <a:t> And </a:t>
            </a:r>
            <a:r>
              <a:rPr lang="en-US" sz="4000" u="sng" dirty="0">
                <a:solidFill>
                  <a:schemeClr val="bg1"/>
                </a:solidFill>
              </a:rPr>
              <a:t>it shall be when the LORD shall bring thee into the land of the Canaanites</a:t>
            </a:r>
            <a:r>
              <a:rPr lang="en-US" sz="4000" dirty="0">
                <a:solidFill>
                  <a:schemeClr val="bg1"/>
                </a:solidFill>
              </a:rPr>
              <a:t>, as he sware unto thee and to thy fathers, and shall give it thee,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158533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85751"/>
            <a:ext cx="8235950" cy="4481512"/>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endParaRPr lang="en-US" sz="4400" dirty="0">
              <a:solidFill>
                <a:schemeClr val="bg1"/>
              </a:solidFill>
              <a:latin typeface="Helvetica" panose="020B0604020202020204" pitchFamily="34" charset="0"/>
              <a:cs typeface="Helvetica" panose="020B0604020202020204" pitchFamily="34" charset="0"/>
            </a:endParaRPr>
          </a:p>
          <a:p>
            <a:pPr algn="ctr">
              <a:buNone/>
            </a:pPr>
            <a:r>
              <a:rPr lang="en-US" sz="4400" dirty="0">
                <a:solidFill>
                  <a:schemeClr val="bg1"/>
                </a:solidFill>
                <a:latin typeface="Helvetica" panose="020B0604020202020204" pitchFamily="34" charset="0"/>
                <a:cs typeface="Helvetica" panose="020B0604020202020204" pitchFamily="34" charset="0"/>
              </a:rPr>
              <a:t>Welcome to the</a:t>
            </a:r>
          </a:p>
          <a:p>
            <a:pPr algn="ctr">
              <a:buNone/>
            </a:pPr>
            <a:r>
              <a:rPr lang="en-US" sz="4400" dirty="0">
                <a:solidFill>
                  <a:schemeClr val="bg1"/>
                </a:solidFill>
                <a:latin typeface="Helvetica" panose="020B0604020202020204" pitchFamily="34" charset="0"/>
                <a:cs typeface="Helvetica" panose="020B0604020202020204" pitchFamily="34" charset="0"/>
              </a:rPr>
              <a:t>1st Day of Unleavened Bread 2022</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4</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245951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Ex 13:12</a:t>
            </a:r>
            <a:r>
              <a:rPr lang="en-US" sz="4000" dirty="0">
                <a:solidFill>
                  <a:schemeClr val="bg1"/>
                </a:solidFill>
              </a:rPr>
              <a:t> That thou shalt set apart unto the LORD all that openeth the matrix, and every firstling that cometh of a beast which thou hast; the males </a:t>
            </a:r>
            <a:r>
              <a:rPr lang="en-US" sz="4000" i="1" dirty="0">
                <a:solidFill>
                  <a:schemeClr val="bg1"/>
                </a:solidFill>
              </a:rPr>
              <a:t>shall be </a:t>
            </a:r>
            <a:r>
              <a:rPr lang="en-US" sz="4000" dirty="0">
                <a:solidFill>
                  <a:schemeClr val="bg1"/>
                </a:solidFill>
              </a:rPr>
              <a:t>the LORD'S. </a:t>
            </a:r>
          </a:p>
          <a:p>
            <a:pPr marL="0" indent="0" algn="ctr">
              <a:buNone/>
            </a:pPr>
            <a:r>
              <a:rPr lang="en-US" sz="4000" baseline="30000" dirty="0">
                <a:solidFill>
                  <a:schemeClr val="bg1"/>
                </a:solidFill>
              </a:rPr>
              <a:t>Ex 13:13</a:t>
            </a:r>
            <a:r>
              <a:rPr lang="en-US" sz="4000" dirty="0">
                <a:solidFill>
                  <a:schemeClr val="bg1"/>
                </a:solidFill>
              </a:rPr>
              <a:t> And every firstling of an ass thou shalt redeem with a lamb; and if thou wilt not redeem it, then thou shalt break his neck: and all the firstborn of man among thy children shalt thou redeem.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969576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13:14</a:t>
            </a:r>
            <a:r>
              <a:rPr lang="en-US" sz="4000" dirty="0">
                <a:solidFill>
                  <a:schemeClr val="bg1"/>
                </a:solidFill>
              </a:rPr>
              <a:t> </a:t>
            </a:r>
            <a:r>
              <a:rPr lang="en-US" sz="4000" u="sng" dirty="0">
                <a:solidFill>
                  <a:schemeClr val="bg1"/>
                </a:solidFill>
              </a:rPr>
              <a:t>And it shall be when thy son asketh thee in time to come</a:t>
            </a:r>
            <a:r>
              <a:rPr lang="en-US" sz="4000" dirty="0">
                <a:solidFill>
                  <a:schemeClr val="bg1"/>
                </a:solidFill>
              </a:rPr>
              <a:t>, saying, What </a:t>
            </a:r>
            <a:r>
              <a:rPr lang="en-US" sz="4000" i="1" dirty="0">
                <a:solidFill>
                  <a:schemeClr val="bg1"/>
                </a:solidFill>
              </a:rPr>
              <a:t>is </a:t>
            </a:r>
            <a:r>
              <a:rPr lang="en-US" sz="4000" dirty="0">
                <a:solidFill>
                  <a:schemeClr val="bg1"/>
                </a:solidFill>
              </a:rPr>
              <a:t>this? that thou shalt say unto him, By strength of hand the LORD brought us out from Egypt, from the house of bondage: </a:t>
            </a:r>
          </a:p>
          <a:p>
            <a:pPr marL="0" indent="0" algn="ctr">
              <a:buNone/>
            </a:pP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900911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The Teachings I have been doing are focused on keeping Scripture simple.</a:t>
            </a:r>
          </a:p>
          <a:p>
            <a:pPr marL="0" indent="0" algn="ctr">
              <a:buNone/>
            </a:pPr>
            <a:endParaRPr lang="en-US" sz="1700" dirty="0">
              <a:solidFill>
                <a:schemeClr val="bg1"/>
              </a:solidFill>
            </a:endParaRPr>
          </a:p>
          <a:p>
            <a:pPr marL="0" indent="0" algn="ctr">
              <a:buNone/>
            </a:pPr>
            <a:r>
              <a:rPr lang="en-US" sz="4000" dirty="0">
                <a:solidFill>
                  <a:schemeClr val="bg1"/>
                </a:solidFill>
              </a:rPr>
              <a:t> Father made Scripture to be understood by children. Father even anticipated the types of questions the children would ask and gave the parents the answers to the questions. </a:t>
            </a:r>
          </a:p>
          <a:p>
            <a:pPr marL="0" indent="0" algn="ctr">
              <a:buNone/>
            </a:pPr>
            <a:endParaRPr lang="en-US" sz="1700" dirty="0">
              <a:solidFill>
                <a:schemeClr val="bg1"/>
              </a:solidFill>
            </a:endParaRPr>
          </a:p>
          <a:p>
            <a:pPr marL="0" indent="0" algn="ctr">
              <a:buNone/>
            </a:pPr>
            <a:r>
              <a:rPr lang="en-US" sz="4000" dirty="0">
                <a:solidFill>
                  <a:schemeClr val="bg1"/>
                </a:solidFill>
              </a:rPr>
              <a:t>We don’t have to make stuff up.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73095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Sometimes grownups make things so complicated and confusing. </a:t>
            </a:r>
          </a:p>
          <a:p>
            <a:pPr marL="0" indent="0" algn="ctr">
              <a:buNone/>
            </a:pPr>
            <a:endParaRPr lang="en-US" sz="4000" dirty="0">
              <a:solidFill>
                <a:schemeClr val="bg1"/>
              </a:solidFill>
            </a:endParaRPr>
          </a:p>
          <a:p>
            <a:pPr marL="0" indent="0" algn="ctr">
              <a:buNone/>
            </a:pPr>
            <a:r>
              <a:rPr lang="en-US" sz="4000" dirty="0">
                <a:solidFill>
                  <a:schemeClr val="bg1"/>
                </a:solidFill>
              </a:rPr>
              <a:t>YeHoVaH is not the author of confusion.</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882969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baseline="30000" dirty="0">
                <a:solidFill>
                  <a:schemeClr val="bg1"/>
                </a:solidFill>
              </a:rPr>
              <a:t>Ex 13:15</a:t>
            </a:r>
            <a:r>
              <a:rPr lang="en-US" sz="4000" dirty="0">
                <a:solidFill>
                  <a:schemeClr val="bg1"/>
                </a:solidFill>
              </a:rPr>
              <a:t> And it came to pass, when Pharaoh would hardly let us go, </a:t>
            </a:r>
            <a:r>
              <a:rPr lang="en-US" sz="4000" b="1" dirty="0">
                <a:solidFill>
                  <a:schemeClr val="bg1"/>
                </a:solidFill>
              </a:rPr>
              <a:t>that the LORD slew all the firstborn in the land of Egypt, both the firstborn of man, and the firstborn of beast</a:t>
            </a:r>
            <a:r>
              <a:rPr lang="en-US" sz="4000" dirty="0">
                <a:solidFill>
                  <a:schemeClr val="bg1"/>
                </a:solidFill>
              </a:rPr>
              <a:t>: therefore </a:t>
            </a:r>
            <a:r>
              <a:rPr lang="en-US" sz="4000" u="sng" dirty="0">
                <a:solidFill>
                  <a:schemeClr val="bg1"/>
                </a:solidFill>
              </a:rPr>
              <a:t>I sacrifice to the LORD all that </a:t>
            </a:r>
            <a:r>
              <a:rPr lang="en-US" sz="4000" b="1" u="sng" dirty="0">
                <a:solidFill>
                  <a:schemeClr val="bg1"/>
                </a:solidFill>
              </a:rPr>
              <a:t>openeth the matrix</a:t>
            </a:r>
            <a:r>
              <a:rPr lang="en-US" sz="4000" u="sng" dirty="0">
                <a:solidFill>
                  <a:schemeClr val="bg1"/>
                </a:solidFill>
              </a:rPr>
              <a:t>, being males</a:t>
            </a:r>
            <a:r>
              <a:rPr lang="en-US" sz="4000" dirty="0">
                <a:solidFill>
                  <a:schemeClr val="bg1"/>
                </a:solidFill>
              </a:rPr>
              <a:t>; but </a:t>
            </a:r>
            <a:r>
              <a:rPr lang="en-US" sz="4000" b="1" dirty="0">
                <a:solidFill>
                  <a:schemeClr val="bg1"/>
                </a:solidFill>
              </a:rPr>
              <a:t>all the firstborn of my children I redeem</a:t>
            </a: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06670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244" y="438411"/>
            <a:ext cx="7672192" cy="4221271"/>
          </a:xfrm>
        </p:spPr>
        <p:txBody>
          <a:bodyPr>
            <a:normAutofit fontScale="77500" lnSpcReduction="20000"/>
          </a:bodyPr>
          <a:lstStyle/>
          <a:p>
            <a:pPr marL="0" indent="0" algn="ctr">
              <a:buNone/>
            </a:pPr>
            <a:r>
              <a:rPr lang="en-US" sz="4000" dirty="0">
                <a:solidFill>
                  <a:schemeClr val="bg1"/>
                </a:solidFill>
              </a:rPr>
              <a:t>YeHoVaH said that Israel (the New Nation of Israel, not the man Israel) was His firstborn.</a:t>
            </a:r>
          </a:p>
          <a:p>
            <a:pPr marL="0" indent="0" algn="ctr">
              <a:buNone/>
            </a:pPr>
            <a:r>
              <a:rPr lang="en-US" sz="4000" dirty="0">
                <a:solidFill>
                  <a:schemeClr val="bg1"/>
                </a:solidFill>
              </a:rPr>
              <a:t> </a:t>
            </a:r>
          </a:p>
          <a:p>
            <a:pPr marL="0" indent="0" algn="ctr">
              <a:buNone/>
            </a:pPr>
            <a:r>
              <a:rPr lang="en-US" sz="4000" baseline="30000" dirty="0">
                <a:solidFill>
                  <a:schemeClr val="bg1"/>
                </a:solidFill>
              </a:rPr>
              <a:t>Ex 4:22</a:t>
            </a:r>
            <a:r>
              <a:rPr lang="en-US" sz="4000" dirty="0">
                <a:solidFill>
                  <a:schemeClr val="bg1"/>
                </a:solidFill>
              </a:rPr>
              <a:t> And thou shalt say unto Pharaoh, Thus saith the LORD, Israel </a:t>
            </a:r>
            <a:r>
              <a:rPr lang="en-US" sz="4000" i="1" dirty="0">
                <a:solidFill>
                  <a:schemeClr val="bg1"/>
                </a:solidFill>
              </a:rPr>
              <a:t>is </a:t>
            </a:r>
            <a:r>
              <a:rPr lang="en-US" sz="4000" dirty="0">
                <a:solidFill>
                  <a:schemeClr val="bg1"/>
                </a:solidFill>
              </a:rPr>
              <a:t>my son, </a:t>
            </a:r>
            <a:r>
              <a:rPr lang="en-US" sz="4000" i="1" dirty="0">
                <a:solidFill>
                  <a:schemeClr val="bg1"/>
                </a:solidFill>
              </a:rPr>
              <a:t>even </a:t>
            </a:r>
            <a:r>
              <a:rPr lang="en-US" sz="4000" dirty="0">
                <a:solidFill>
                  <a:schemeClr val="bg1"/>
                </a:solidFill>
              </a:rPr>
              <a:t>my firstborn: </a:t>
            </a:r>
          </a:p>
          <a:p>
            <a:pPr marL="0" indent="0" algn="ctr">
              <a:buNone/>
            </a:pPr>
            <a:r>
              <a:rPr lang="en-US" sz="4000" baseline="30000" dirty="0">
                <a:solidFill>
                  <a:schemeClr val="bg1"/>
                </a:solidFill>
              </a:rPr>
              <a:t>Ex 4:23</a:t>
            </a:r>
            <a:r>
              <a:rPr lang="en-US" sz="4000" dirty="0">
                <a:solidFill>
                  <a:schemeClr val="bg1"/>
                </a:solidFill>
              </a:rPr>
              <a:t> And I say unto thee, Let my son go, that he may serve me: and if thou refuse to let him go, behold, I will slay thy son, </a:t>
            </a:r>
            <a:r>
              <a:rPr lang="en-US" sz="4000" i="1" dirty="0">
                <a:solidFill>
                  <a:schemeClr val="bg1"/>
                </a:solidFill>
              </a:rPr>
              <a:t>even </a:t>
            </a:r>
            <a:r>
              <a:rPr lang="en-US" sz="4000" dirty="0">
                <a:solidFill>
                  <a:schemeClr val="bg1"/>
                </a:solidFill>
              </a:rPr>
              <a:t>thy firstborn.</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54932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378" y="657225"/>
            <a:ext cx="7334250" cy="3857625"/>
          </a:xfrm>
        </p:spPr>
        <p:txBody>
          <a:bodyPr>
            <a:normAutofit fontScale="92500" lnSpcReduction="20000"/>
          </a:bodyPr>
          <a:lstStyle/>
          <a:p>
            <a:pPr marL="0" indent="0" algn="ctr">
              <a:buNone/>
            </a:pPr>
            <a:r>
              <a:rPr lang="en-US" sz="4000" b="1" dirty="0">
                <a:solidFill>
                  <a:schemeClr val="bg1"/>
                </a:solidFill>
              </a:rPr>
              <a:t>Matrix – 07358 </a:t>
            </a:r>
            <a:r>
              <a:rPr lang="he-IL" sz="4000" dirty="0">
                <a:solidFill>
                  <a:schemeClr val="bg1"/>
                </a:solidFill>
              </a:rPr>
              <a:t>רֶחֶם </a:t>
            </a:r>
            <a:r>
              <a:rPr lang="en-US" sz="4000" dirty="0">
                <a:solidFill>
                  <a:schemeClr val="bg1"/>
                </a:solidFill>
              </a:rPr>
              <a:t>rechem {rekh'-em} </a:t>
            </a:r>
          </a:p>
          <a:p>
            <a:pPr marL="0" indent="0" algn="ctr">
              <a:buNone/>
            </a:pPr>
            <a:r>
              <a:rPr lang="en-US" sz="4000" b="1" dirty="0">
                <a:solidFill>
                  <a:schemeClr val="bg1"/>
                </a:solidFill>
              </a:rPr>
              <a:t>Meaning:  </a:t>
            </a:r>
            <a:r>
              <a:rPr lang="en-US" sz="4000" dirty="0">
                <a:solidFill>
                  <a:schemeClr val="bg1"/>
                </a:solidFill>
              </a:rPr>
              <a:t>1) womb 1a) womb 1b) womb-man, woman-slave, woman, two women </a:t>
            </a:r>
          </a:p>
          <a:p>
            <a:pPr marL="0" indent="0" algn="ctr">
              <a:buNone/>
            </a:pPr>
            <a:r>
              <a:rPr lang="en-US" sz="4000" b="1" dirty="0">
                <a:solidFill>
                  <a:schemeClr val="bg1"/>
                </a:solidFill>
              </a:rPr>
              <a:t>Usage:  </a:t>
            </a:r>
            <a:r>
              <a:rPr lang="en-US" sz="4000" dirty="0">
                <a:solidFill>
                  <a:schemeClr val="bg1"/>
                </a:solidFill>
              </a:rPr>
              <a:t>AV - womb 21, matrix 5; 26</a:t>
            </a:r>
          </a:p>
          <a:p>
            <a:pPr marL="0" indent="0" algn="ctr">
              <a:buNone/>
            </a:pPr>
            <a:r>
              <a:rPr lang="en-US" sz="4000" b="1" dirty="0">
                <a:solidFill>
                  <a:schemeClr val="bg1"/>
                </a:solidFill>
              </a:rPr>
              <a:t> </a:t>
            </a:r>
            <a:endParaRPr lang="en-US" sz="4000" dirty="0">
              <a:solidFill>
                <a:schemeClr val="bg1"/>
              </a:solidFill>
            </a:endParaRP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98752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b="1" dirty="0">
                <a:solidFill>
                  <a:schemeClr val="bg1"/>
                </a:solidFill>
              </a:rPr>
              <a:t>Redeem – 06299 </a:t>
            </a:r>
            <a:r>
              <a:rPr lang="he-IL" sz="4000" dirty="0">
                <a:solidFill>
                  <a:schemeClr val="bg1"/>
                </a:solidFill>
              </a:rPr>
              <a:t>פָּדָה </a:t>
            </a:r>
            <a:r>
              <a:rPr lang="en-US" sz="4000" dirty="0">
                <a:solidFill>
                  <a:schemeClr val="bg1"/>
                </a:solidFill>
              </a:rPr>
              <a:t>padah {paw-daw'} </a:t>
            </a:r>
          </a:p>
          <a:p>
            <a:pPr marL="0" indent="0" algn="ctr">
              <a:buNone/>
            </a:pPr>
            <a:r>
              <a:rPr lang="en-US" sz="4000" b="1" dirty="0">
                <a:solidFill>
                  <a:schemeClr val="bg1"/>
                </a:solidFill>
              </a:rPr>
              <a:t>Meaning:  </a:t>
            </a:r>
            <a:r>
              <a:rPr lang="en-US" sz="4000" dirty="0">
                <a:solidFill>
                  <a:schemeClr val="bg1"/>
                </a:solidFill>
              </a:rPr>
              <a:t>1) to ransom, redeem, rescue, deliver 1a) (Qal) to ransom 1b) (Niphal) to be ransomed 1c) (Hiphil) to allow one to be ransomed 1d) (Hophal) redeemed </a:t>
            </a:r>
          </a:p>
          <a:p>
            <a:pPr marL="0" indent="0" algn="ctr">
              <a:buNone/>
            </a:pPr>
            <a:r>
              <a:rPr lang="en-US" sz="4000" b="1" dirty="0">
                <a:solidFill>
                  <a:schemeClr val="bg1"/>
                </a:solidFill>
              </a:rPr>
              <a:t>Usage:  </a:t>
            </a:r>
            <a:r>
              <a:rPr lang="en-US" sz="4000" dirty="0">
                <a:solidFill>
                  <a:schemeClr val="bg1"/>
                </a:solidFill>
              </a:rPr>
              <a:t>AV - redeem 48, deliver 5, ransom 2, rescued 1, misc 3; 59</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18398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aseline="30000" dirty="0">
                <a:solidFill>
                  <a:schemeClr val="bg1"/>
                </a:solidFill>
              </a:rPr>
              <a:t>Ex 13:16</a:t>
            </a:r>
            <a:r>
              <a:rPr lang="en-US" sz="4000" dirty="0">
                <a:solidFill>
                  <a:schemeClr val="bg1"/>
                </a:solidFill>
              </a:rPr>
              <a:t> And it shall be for a token upon thine hand, and for frontlets between thine eyes: for by strength of hand the LORD brought us forth out of Egypt.</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283418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Ex 34:18</a:t>
            </a:r>
            <a:r>
              <a:rPr lang="en-US" sz="4000" dirty="0">
                <a:solidFill>
                  <a:schemeClr val="bg1"/>
                </a:solidFill>
              </a:rPr>
              <a:t> The feast of unleavened bread shalt thou keep. </a:t>
            </a:r>
            <a:r>
              <a:rPr lang="en-US" sz="4000" u="sng" dirty="0">
                <a:solidFill>
                  <a:schemeClr val="bg1"/>
                </a:solidFill>
              </a:rPr>
              <a:t>Seven days thou shalt eat unleavened bread</a:t>
            </a:r>
            <a:r>
              <a:rPr lang="en-US" sz="4000" dirty="0">
                <a:solidFill>
                  <a:schemeClr val="bg1"/>
                </a:solidFill>
              </a:rPr>
              <a:t>, as I commanded thee, in the time of the month Abib: for in the month Abib thou camest out from Egypt. </a:t>
            </a:r>
          </a:p>
          <a:p>
            <a:pPr marL="0" indent="0" algn="ctr">
              <a:buNone/>
            </a:pPr>
            <a:r>
              <a:rPr lang="en-US" sz="4000" baseline="30000" dirty="0">
                <a:solidFill>
                  <a:schemeClr val="bg1"/>
                </a:solidFill>
              </a:rPr>
              <a:t>Ex 34:19</a:t>
            </a:r>
            <a:r>
              <a:rPr lang="en-US" sz="4000" dirty="0">
                <a:solidFill>
                  <a:schemeClr val="bg1"/>
                </a:solidFill>
              </a:rPr>
              <a:t> </a:t>
            </a:r>
            <a:r>
              <a:rPr lang="en-US" sz="4000" u="sng" dirty="0">
                <a:solidFill>
                  <a:schemeClr val="bg1"/>
                </a:solidFill>
              </a:rPr>
              <a:t>All that openeth the matrix </a:t>
            </a:r>
            <a:r>
              <a:rPr lang="en-US" sz="4000" i="1" u="sng" dirty="0">
                <a:solidFill>
                  <a:schemeClr val="bg1"/>
                </a:solidFill>
              </a:rPr>
              <a:t>is </a:t>
            </a:r>
            <a:r>
              <a:rPr lang="en-US" sz="4000" u="sng" dirty="0">
                <a:solidFill>
                  <a:schemeClr val="bg1"/>
                </a:solidFill>
              </a:rPr>
              <a:t>mine</a:t>
            </a:r>
            <a:r>
              <a:rPr lang="en-US" sz="4000" dirty="0">
                <a:solidFill>
                  <a:schemeClr val="bg1"/>
                </a:solidFill>
              </a:rPr>
              <a:t>; and every firstling among thy cattle, </a:t>
            </a:r>
            <a:r>
              <a:rPr lang="en-US" sz="4000" i="1" dirty="0">
                <a:solidFill>
                  <a:schemeClr val="bg1"/>
                </a:solidFill>
              </a:rPr>
              <a:t>whether </a:t>
            </a:r>
            <a:r>
              <a:rPr lang="en-US" sz="4000" dirty="0">
                <a:solidFill>
                  <a:schemeClr val="bg1"/>
                </a:solidFill>
              </a:rPr>
              <a:t>ox or sheep, that is male</a:t>
            </a:r>
            <a:r>
              <a:rPr lang="en-US" sz="4000" i="1"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84000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12" y="657225"/>
            <a:ext cx="8964769"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800" b="1" dirty="0">
                <a:solidFill>
                  <a:schemeClr val="bg1"/>
                </a:solidFill>
              </a:rPr>
              <a:t>Sanctifying The Firstborn</a:t>
            </a:r>
            <a:endParaRPr lang="en-US" sz="48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5</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1235833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34:20</a:t>
            </a:r>
            <a:r>
              <a:rPr lang="en-US" sz="4000" dirty="0">
                <a:solidFill>
                  <a:schemeClr val="bg1"/>
                </a:solidFill>
              </a:rPr>
              <a:t> But the firstling of an ass thou shalt redeem with a lamb: and if thou redeem </a:t>
            </a:r>
            <a:r>
              <a:rPr lang="en-US" sz="4000" i="1" dirty="0">
                <a:solidFill>
                  <a:schemeClr val="bg1"/>
                </a:solidFill>
              </a:rPr>
              <a:t>him </a:t>
            </a:r>
            <a:r>
              <a:rPr lang="en-US" sz="4000" dirty="0">
                <a:solidFill>
                  <a:schemeClr val="bg1"/>
                </a:solidFill>
              </a:rPr>
              <a:t>not, then shalt thou break his neck. </a:t>
            </a:r>
            <a:r>
              <a:rPr lang="en-US" sz="4000" u="sng" dirty="0">
                <a:solidFill>
                  <a:schemeClr val="bg1"/>
                </a:solidFill>
              </a:rPr>
              <a:t>All the firstborn of thy sons </a:t>
            </a:r>
            <a:r>
              <a:rPr lang="en-US" sz="4000" b="1" u="sng" dirty="0">
                <a:solidFill>
                  <a:schemeClr val="bg1"/>
                </a:solidFill>
              </a:rPr>
              <a:t>thou shalt redeem</a:t>
            </a:r>
            <a:r>
              <a:rPr lang="en-US" sz="4000" dirty="0">
                <a:solidFill>
                  <a:schemeClr val="bg1"/>
                </a:solidFill>
              </a:rPr>
              <a:t>. And </a:t>
            </a:r>
            <a:r>
              <a:rPr lang="en-US" sz="4000" u="sng" dirty="0">
                <a:solidFill>
                  <a:schemeClr val="bg1"/>
                </a:solidFill>
              </a:rPr>
              <a:t>none shall appear before me empty</a:t>
            </a:r>
            <a:r>
              <a:rPr lang="en-US" sz="4000" dirty="0">
                <a:solidFill>
                  <a:schemeClr val="bg1"/>
                </a:solidFill>
              </a:rPr>
              <a:t>.</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385333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Dt 16:16</a:t>
            </a:r>
            <a:r>
              <a:rPr lang="en-US" sz="4000" dirty="0">
                <a:solidFill>
                  <a:schemeClr val="bg1"/>
                </a:solidFill>
              </a:rPr>
              <a:t> Three times in a year shall all thy males appear before the LORD thy God in the place which he shall choose; in the feast of unleavened bread, and in the feast of weeks, and in the feast of tabernacles: and they shall not appear before the LORD empty: </a:t>
            </a:r>
            <a:r>
              <a:rPr lang="en-US" sz="4000" baseline="30000" dirty="0">
                <a:solidFill>
                  <a:schemeClr val="bg1"/>
                </a:solidFill>
              </a:rPr>
              <a:t>Dt 16:17</a:t>
            </a:r>
            <a:r>
              <a:rPr lang="en-US" sz="4000" dirty="0">
                <a:solidFill>
                  <a:schemeClr val="bg1"/>
                </a:solidFill>
              </a:rPr>
              <a:t> Every man </a:t>
            </a:r>
            <a:r>
              <a:rPr lang="en-US" sz="4000" i="1" dirty="0">
                <a:solidFill>
                  <a:schemeClr val="bg1"/>
                </a:solidFill>
              </a:rPr>
              <a:t>shall give </a:t>
            </a:r>
            <a:r>
              <a:rPr lang="en-US" sz="4000" dirty="0">
                <a:solidFill>
                  <a:schemeClr val="bg1"/>
                </a:solidFill>
              </a:rPr>
              <a:t>as he is able, according to the blessing of the LORD thy God which he hath given thee.</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19213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latin typeface="Helvetica" pitchFamily="34" charset="0"/>
                <a:cs typeface="Helvetica" pitchFamily="34" charset="0"/>
              </a:rPr>
              <a:t>Your support is greatly appreciated and needed.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431635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169" y="989046"/>
            <a:ext cx="8999645" cy="3515486"/>
          </a:xfrm>
        </p:spPr>
      </p:pic>
    </p:spTree>
    <p:extLst>
      <p:ext uri="{BB962C8B-B14F-4D97-AF65-F5344CB8AC3E}">
        <p14:creationId xmlns:p14="http://schemas.microsoft.com/office/powerpoint/2010/main" val="1231369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Our Preferred Donation Method</a:t>
            </a:r>
          </a:p>
          <a:p>
            <a:pPr algn="ctr">
              <a:buNone/>
            </a:pPr>
            <a:r>
              <a:rPr lang="en-US" sz="4000" dirty="0">
                <a:solidFill>
                  <a:schemeClr val="bg1"/>
                </a:solidFill>
                <a:latin typeface="Helvetica" pitchFamily="34" charset="0"/>
                <a:cs typeface="Helvetica" pitchFamily="34" charset="0"/>
              </a:rPr>
              <a:t>Cash App</a:t>
            </a:r>
          </a:p>
          <a:p>
            <a:pPr algn="ctr">
              <a:buNone/>
            </a:pPr>
            <a:r>
              <a:rPr lang="en-US" sz="4000" dirty="0">
                <a:solidFill>
                  <a:schemeClr val="bg1"/>
                </a:solidFill>
              </a:rPr>
              <a:t> </a:t>
            </a:r>
            <a:r>
              <a:rPr lang="en-US" sz="4000" b="1" dirty="0">
                <a:solidFill>
                  <a:schemeClr val="bg1"/>
                </a:solidFill>
              </a:rPr>
              <a:t>$ABMHOI</a:t>
            </a: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39623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Question and Answer</a:t>
            </a:r>
          </a:p>
          <a:p>
            <a:pPr marL="0" indent="0" algn="ctr">
              <a:buNone/>
            </a:pPr>
            <a:r>
              <a:rPr lang="en-US" sz="4000" dirty="0">
                <a:solidFill>
                  <a:schemeClr val="bg1"/>
                </a:solidFill>
                <a:latin typeface="Helvetica" pitchFamily="34" charset="0"/>
                <a:cs typeface="Helvetica" pitchFamily="34" charset="0"/>
              </a:rPr>
              <a:t>Period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21282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827"/>
          <a:stretch/>
        </p:blipFill>
        <p:spPr>
          <a:xfrm>
            <a:off x="2183994" y="215900"/>
            <a:ext cx="4391812" cy="4438650"/>
          </a:xfrm>
          <a:prstGeom prst="rect">
            <a:avLst/>
          </a:prstGeom>
        </p:spPr>
      </p:pic>
    </p:spTree>
    <p:extLst>
      <p:ext uri="{BB962C8B-B14F-4D97-AF65-F5344CB8AC3E}">
        <p14:creationId xmlns:p14="http://schemas.microsoft.com/office/powerpoint/2010/main" val="2004218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556"/>
            <a:ext cx="9147390" cy="3389643"/>
          </a:xfrm>
          <a:prstGeom prst="rect">
            <a:avLst/>
          </a:prstGeom>
        </p:spPr>
      </p:pic>
    </p:spTree>
    <p:extLst>
      <p:ext uri="{BB962C8B-B14F-4D97-AF65-F5344CB8AC3E}">
        <p14:creationId xmlns:p14="http://schemas.microsoft.com/office/powerpoint/2010/main" val="3389949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Mail in your support by check or money order.</a:t>
            </a:r>
          </a:p>
          <a:p>
            <a:pPr marL="0" indent="0" algn="ctr">
              <a:buNone/>
            </a:pPr>
            <a:r>
              <a:rPr lang="en-US" sz="4000" dirty="0">
                <a:solidFill>
                  <a:schemeClr val="bg1"/>
                </a:solidFill>
              </a:rPr>
              <a:t>Our Mailing Address:</a:t>
            </a:r>
          </a:p>
          <a:p>
            <a:pPr marL="0" indent="0" algn="ctr">
              <a:buNone/>
            </a:pPr>
            <a:r>
              <a:rPr lang="en-US" sz="4000" dirty="0">
                <a:solidFill>
                  <a:schemeClr val="bg1"/>
                </a:solidFill>
              </a:rPr>
              <a:t>P O Box 1182</a:t>
            </a:r>
          </a:p>
          <a:p>
            <a:pPr marL="0" indent="0" algn="ctr">
              <a:buNone/>
            </a:pPr>
            <a:r>
              <a:rPr lang="en-US" sz="4000" dirty="0">
                <a:solidFill>
                  <a:schemeClr val="bg1"/>
                </a:solidFill>
              </a:rPr>
              <a:t>Fort Mill, SC 29716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91435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 y="659644"/>
            <a:ext cx="9040582" cy="3350064"/>
          </a:xfrm>
          <a:prstGeom prst="rect">
            <a:avLst/>
          </a:prstGeom>
        </p:spPr>
      </p:pic>
    </p:spTree>
    <p:extLst>
      <p:ext uri="{BB962C8B-B14F-4D97-AF65-F5344CB8AC3E}">
        <p14:creationId xmlns:p14="http://schemas.microsoft.com/office/powerpoint/2010/main" val="392016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algn="ctr"/>
            <a:r>
              <a:rPr lang="en-US" sz="4000" dirty="0">
                <a:solidFill>
                  <a:schemeClr val="bg1"/>
                </a:solidFill>
              </a:rPr>
              <a:t>Please Subscribe for updates on our Website. </a:t>
            </a:r>
          </a:p>
          <a:p>
            <a:pPr algn="ctr"/>
            <a:r>
              <a:rPr lang="en-US" sz="4000" dirty="0">
                <a:solidFill>
                  <a:schemeClr val="bg1"/>
                </a:solidFill>
              </a:rPr>
              <a:t>Watch us on YouTube. </a:t>
            </a:r>
          </a:p>
          <a:p>
            <a:pPr algn="ctr"/>
            <a:r>
              <a:rPr lang="en-US" sz="4000" dirty="0">
                <a:solidFill>
                  <a:schemeClr val="bg1"/>
                </a:solidFill>
              </a:rPr>
              <a:t>Follow us on Facebook and the other Social Media networks. </a:t>
            </a:r>
          </a:p>
          <a:p>
            <a:pPr algn="ctr"/>
            <a:r>
              <a:rPr lang="en-US" sz="4000" dirty="0">
                <a:solidFill>
                  <a:schemeClr val="bg1"/>
                </a:solidFill>
              </a:rPr>
              <a:t>Please Like and Share our videos and posts.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111492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latin typeface="Helvetica" pitchFamily="34" charset="0"/>
                <a:cs typeface="Helvetica" pitchFamily="34" charset="0"/>
              </a:rPr>
              <a:t>You can give by </a:t>
            </a:r>
          </a:p>
          <a:p>
            <a:pPr marL="0" indent="0" algn="ctr">
              <a:buNone/>
            </a:pPr>
            <a:r>
              <a:rPr lang="en-US" sz="4000" dirty="0">
                <a:solidFill>
                  <a:schemeClr val="bg1"/>
                </a:solidFill>
                <a:latin typeface="Helvetica" pitchFamily="34" charset="0"/>
                <a:cs typeface="Helvetica" pitchFamily="34" charset="0"/>
              </a:rPr>
              <a:t>Texting </a:t>
            </a:r>
          </a:p>
          <a:p>
            <a:pPr marL="0" indent="0" algn="ctr">
              <a:buNone/>
            </a:pPr>
            <a:r>
              <a:rPr lang="en-US" sz="4000" dirty="0">
                <a:solidFill>
                  <a:schemeClr val="bg1"/>
                </a:solidFill>
                <a:latin typeface="Helvetica" pitchFamily="34" charset="0"/>
                <a:cs typeface="Helvetica" pitchFamily="34" charset="0"/>
              </a:rPr>
              <a:t>Donate – Tithe - Offering</a:t>
            </a:r>
          </a:p>
          <a:p>
            <a:pPr marL="0" indent="0" algn="ctr">
              <a:buNone/>
            </a:pPr>
            <a:r>
              <a:rPr lang="en-US" sz="4000" dirty="0">
                <a:solidFill>
                  <a:schemeClr val="bg1"/>
                </a:solidFill>
                <a:latin typeface="Helvetica" pitchFamily="34" charset="0"/>
                <a:cs typeface="Helvetica" pitchFamily="34" charset="0"/>
              </a:rPr>
              <a:t>to</a:t>
            </a:r>
          </a:p>
          <a:p>
            <a:pPr marL="0" indent="0" algn="ctr">
              <a:buNone/>
            </a:pPr>
            <a:r>
              <a:rPr lang="en-US" sz="5400" dirty="0">
                <a:solidFill>
                  <a:schemeClr val="bg1"/>
                </a:solidFill>
              </a:rPr>
              <a:t>704-810-1579</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5846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096" y="657225"/>
            <a:ext cx="8104340" cy="3857625"/>
          </a:xfrm>
        </p:spPr>
        <p:txBody>
          <a:bodyPr>
            <a:normAutofit/>
          </a:bodyPr>
          <a:lstStyle/>
          <a:p>
            <a:pPr algn="ctr">
              <a:buNone/>
            </a:pPr>
            <a:r>
              <a:rPr lang="en-US" sz="4000" dirty="0">
                <a:solidFill>
                  <a:schemeClr val="bg1"/>
                </a:solidFill>
                <a:latin typeface="Helvetica" pitchFamily="34" charset="0"/>
                <a:cs typeface="Helvetica" pitchFamily="34" charset="0"/>
              </a:rPr>
              <a:t>At the end of today’s Teaching, you will be able to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Ask Questions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Give your Tithes, Offerings, and Donations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3. Receive Prayer </a:t>
            </a:r>
          </a:p>
        </p:txBody>
      </p:sp>
      <p:sp>
        <p:nvSpPr>
          <p:cNvPr id="4" name="Slide Number Placeholder 3"/>
          <p:cNvSpPr>
            <a:spLocks noGrp="1"/>
          </p:cNvSpPr>
          <p:nvPr>
            <p:ph type="sldNum" sz="quarter" idx="12"/>
          </p:nvPr>
        </p:nvSpPr>
        <p:spPr>
          <a:xfrm>
            <a:off x="7815943" y="4869656"/>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403799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latin typeface="Helvetica" panose="020B0604020202020204" pitchFamily="34" charset="0"/>
                <a:cs typeface="Helvetica" panose="020B0604020202020204" pitchFamily="34" charset="0"/>
              </a:rPr>
              <a:t>The Vision of House of Israel is to be: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 Worshipping People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(John 4:23-24)</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An Evangelistic Community</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(Acts 2:42-47)</a:t>
            </a:r>
            <a:br>
              <a:rPr lang="en-US" sz="4000" dirty="0">
                <a:solidFill>
                  <a:schemeClr val="bg1"/>
                </a:solidFill>
                <a:latin typeface="Helvetica" pitchFamily="34" charset="0"/>
                <a:cs typeface="Helvetica" pitchFamily="34" charset="0"/>
              </a:rPr>
            </a:b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08356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algn="ctr">
              <a:buNone/>
            </a:pPr>
            <a:r>
              <a:rPr lang="en-US" sz="4000" dirty="0">
                <a:solidFill>
                  <a:schemeClr val="bg1"/>
                </a:solidFill>
                <a:latin typeface="Helvetica" pitchFamily="34" charset="0"/>
                <a:cs typeface="Helvetica" pitchFamily="34" charset="0"/>
              </a:rPr>
              <a:t>3. A Discipleship Center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(Matthew 28:19)</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4. An Equipping Network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(Ephesians 4:12)</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5. And a Worldwide Witness for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Yeshua The Messiah </a:t>
            </a:r>
          </a:p>
          <a:p>
            <a:pPr algn="ctr">
              <a:buNone/>
            </a:pPr>
            <a:r>
              <a:rPr lang="en-US" sz="4000" dirty="0">
                <a:solidFill>
                  <a:schemeClr val="bg1"/>
                </a:solidFill>
                <a:latin typeface="Helvetica" pitchFamily="34" charset="0"/>
                <a:cs typeface="Helvetica" pitchFamily="34" charset="0"/>
              </a:rPr>
              <a:t>(Acts 1:8)</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597159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255153</TotalTime>
  <Words>2719</Words>
  <Application>Microsoft Office PowerPoint</Application>
  <PresentationFormat>On-screen Show (16:9)</PresentationFormat>
  <Paragraphs>314</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Abundant Life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Bailey</dc:creator>
  <cp:lastModifiedBy>Sharon Campbell</cp:lastModifiedBy>
  <cp:revision>3111</cp:revision>
  <dcterms:created xsi:type="dcterms:W3CDTF">2015-08-01T01:54:59Z</dcterms:created>
  <dcterms:modified xsi:type="dcterms:W3CDTF">2022-04-20T00:28:42Z</dcterms:modified>
</cp:coreProperties>
</file>