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257" r:id="rId3"/>
    <p:sldId id="9770" r:id="rId4"/>
    <p:sldId id="6767" r:id="rId5"/>
    <p:sldId id="3920" r:id="rId6"/>
    <p:sldId id="9860" r:id="rId7"/>
    <p:sldId id="9861" r:id="rId8"/>
    <p:sldId id="9862" r:id="rId9"/>
    <p:sldId id="9863" r:id="rId10"/>
    <p:sldId id="9864" r:id="rId11"/>
    <p:sldId id="9865" r:id="rId12"/>
    <p:sldId id="8938" r:id="rId13"/>
    <p:sldId id="9771" r:id="rId14"/>
    <p:sldId id="9772" r:id="rId15"/>
    <p:sldId id="9773" r:id="rId16"/>
    <p:sldId id="9774" r:id="rId17"/>
    <p:sldId id="9775" r:id="rId18"/>
    <p:sldId id="9776" r:id="rId19"/>
    <p:sldId id="9777" r:id="rId20"/>
    <p:sldId id="9778" r:id="rId21"/>
    <p:sldId id="9779" r:id="rId22"/>
    <p:sldId id="9780" r:id="rId23"/>
    <p:sldId id="9781" r:id="rId24"/>
    <p:sldId id="9782" r:id="rId25"/>
    <p:sldId id="9784" r:id="rId26"/>
    <p:sldId id="9783" r:id="rId27"/>
    <p:sldId id="9785" r:id="rId28"/>
    <p:sldId id="9786" r:id="rId29"/>
    <p:sldId id="9787" r:id="rId30"/>
    <p:sldId id="9788" r:id="rId31"/>
    <p:sldId id="9789" r:id="rId32"/>
    <p:sldId id="9790" r:id="rId33"/>
    <p:sldId id="9791" r:id="rId34"/>
    <p:sldId id="9792" r:id="rId35"/>
    <p:sldId id="9793" r:id="rId36"/>
    <p:sldId id="9794" r:id="rId37"/>
    <p:sldId id="9795" r:id="rId38"/>
    <p:sldId id="9796" r:id="rId39"/>
    <p:sldId id="9797" r:id="rId40"/>
    <p:sldId id="9798" r:id="rId41"/>
    <p:sldId id="9799" r:id="rId42"/>
    <p:sldId id="9800" r:id="rId43"/>
    <p:sldId id="9801" r:id="rId44"/>
    <p:sldId id="9802" r:id="rId45"/>
    <p:sldId id="9803" r:id="rId46"/>
    <p:sldId id="9804" r:id="rId47"/>
    <p:sldId id="9806" r:id="rId48"/>
    <p:sldId id="9807" r:id="rId49"/>
    <p:sldId id="9808" r:id="rId50"/>
    <p:sldId id="9809" r:id="rId51"/>
    <p:sldId id="9810" r:id="rId52"/>
    <p:sldId id="9811" r:id="rId53"/>
    <p:sldId id="9812" r:id="rId54"/>
    <p:sldId id="9813" r:id="rId55"/>
    <p:sldId id="9814" r:id="rId56"/>
    <p:sldId id="9815" r:id="rId57"/>
    <p:sldId id="9816" r:id="rId58"/>
    <p:sldId id="8522" r:id="rId59"/>
    <p:sldId id="5765" r:id="rId60"/>
    <p:sldId id="5496" r:id="rId61"/>
    <p:sldId id="5527" r:id="rId62"/>
    <p:sldId id="6583" r:id="rId63"/>
    <p:sldId id="7188" r:id="rId64"/>
    <p:sldId id="5193" r:id="rId65"/>
    <p:sldId id="5196" r:id="rId66"/>
    <p:sldId id="5195" r:id="rId67"/>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DE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366817-A558-4EE9-8C2B-09E3D802F3CA}" v="22" dt="2022-04-19T01:20:05.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469" autoAdjust="0"/>
  </p:normalViewPr>
  <p:slideViewPr>
    <p:cSldViewPr snapToGrid="0" snapToObjects="1">
      <p:cViewPr varScale="1">
        <p:scale>
          <a:sx n="95" d="100"/>
          <a:sy n="95" d="100"/>
        </p:scale>
        <p:origin x="221" y="72"/>
      </p:cViewPr>
      <p:guideLst>
        <p:guide orient="horz" pos="1620"/>
        <p:guide pos="2880"/>
      </p:guideLst>
    </p:cSldViewPr>
  </p:slideViewPr>
  <p:outlineViewPr>
    <p:cViewPr>
      <p:scale>
        <a:sx n="33" d="100"/>
        <a:sy n="33" d="100"/>
      </p:scale>
      <p:origin x="0" y="-40939"/>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Campbell" userId="73008391-b390-4ad0-a960-0cc8fbf2fec9" providerId="ADAL" clId="{24366817-A558-4EE9-8C2B-09E3D802F3CA}"/>
    <pc:docChg chg="custSel delSld modSld">
      <pc:chgData name="Sharon Campbell" userId="73008391-b390-4ad0-a960-0cc8fbf2fec9" providerId="ADAL" clId="{24366817-A558-4EE9-8C2B-09E3D802F3CA}" dt="2022-04-19T01:19:29.207" v="141" actId="20577"/>
      <pc:docMkLst>
        <pc:docMk/>
      </pc:docMkLst>
      <pc:sldChg chg="del">
        <pc:chgData name="Sharon Campbell" userId="73008391-b390-4ad0-a960-0cc8fbf2fec9" providerId="ADAL" clId="{24366817-A558-4EE9-8C2B-09E3D802F3CA}" dt="2022-04-19T00:53:23.065" v="0" actId="2696"/>
        <pc:sldMkLst>
          <pc:docMk/>
          <pc:sldMk cId="2428570574" sldId="1981"/>
        </pc:sldMkLst>
      </pc:sldChg>
      <pc:sldChg chg="del">
        <pc:chgData name="Sharon Campbell" userId="73008391-b390-4ad0-a960-0cc8fbf2fec9" providerId="ADAL" clId="{24366817-A558-4EE9-8C2B-09E3D802F3CA}" dt="2022-04-19T00:53:23.065" v="0" actId="2696"/>
        <pc:sldMkLst>
          <pc:docMk/>
          <pc:sldMk cId="3575047975" sldId="4362"/>
        </pc:sldMkLst>
      </pc:sldChg>
      <pc:sldChg chg="del">
        <pc:chgData name="Sharon Campbell" userId="73008391-b390-4ad0-a960-0cc8fbf2fec9" providerId="ADAL" clId="{24366817-A558-4EE9-8C2B-09E3D802F3CA}" dt="2022-04-19T00:53:23.065" v="0" actId="2696"/>
        <pc:sldMkLst>
          <pc:docMk/>
          <pc:sldMk cId="1585953257" sldId="4366"/>
        </pc:sldMkLst>
      </pc:sldChg>
      <pc:sldChg chg="del">
        <pc:chgData name="Sharon Campbell" userId="73008391-b390-4ad0-a960-0cc8fbf2fec9" providerId="ADAL" clId="{24366817-A558-4EE9-8C2B-09E3D802F3CA}" dt="2022-04-19T00:53:23.065" v="0" actId="2696"/>
        <pc:sldMkLst>
          <pc:docMk/>
          <pc:sldMk cId="1948013598" sldId="4823"/>
        </pc:sldMkLst>
      </pc:sldChg>
      <pc:sldChg chg="del">
        <pc:chgData name="Sharon Campbell" userId="73008391-b390-4ad0-a960-0cc8fbf2fec9" providerId="ADAL" clId="{24366817-A558-4EE9-8C2B-09E3D802F3CA}" dt="2022-04-19T00:53:23.065" v="0" actId="2696"/>
        <pc:sldMkLst>
          <pc:docMk/>
          <pc:sldMk cId="944548949" sldId="5223"/>
        </pc:sldMkLst>
      </pc:sldChg>
      <pc:sldChg chg="del">
        <pc:chgData name="Sharon Campbell" userId="73008391-b390-4ad0-a960-0cc8fbf2fec9" providerId="ADAL" clId="{24366817-A558-4EE9-8C2B-09E3D802F3CA}" dt="2022-04-19T00:53:23.065" v="0" actId="2696"/>
        <pc:sldMkLst>
          <pc:docMk/>
          <pc:sldMk cId="4018551681" sldId="5224"/>
        </pc:sldMkLst>
      </pc:sldChg>
      <pc:sldChg chg="modSp mod">
        <pc:chgData name="Sharon Campbell" userId="73008391-b390-4ad0-a960-0cc8fbf2fec9" providerId="ADAL" clId="{24366817-A558-4EE9-8C2B-09E3D802F3CA}" dt="2022-04-19T01:17:43.799" v="136" actId="20577"/>
        <pc:sldMkLst>
          <pc:docMk/>
          <pc:sldMk cId="3339623992" sldId="5496"/>
        </pc:sldMkLst>
        <pc:spChg chg="mod">
          <ac:chgData name="Sharon Campbell" userId="73008391-b390-4ad0-a960-0cc8fbf2fec9" providerId="ADAL" clId="{24366817-A558-4EE9-8C2B-09E3D802F3CA}" dt="2022-04-19T01:17:43.799" v="136" actId="20577"/>
          <ac:spMkLst>
            <pc:docMk/>
            <pc:sldMk cId="3339623992" sldId="5496"/>
            <ac:spMk id="3" creationId="{00000000-0000-0000-0000-000000000000}"/>
          </ac:spMkLst>
        </pc:spChg>
      </pc:sldChg>
      <pc:sldChg chg="modSp mod">
        <pc:chgData name="Sharon Campbell" userId="73008391-b390-4ad0-a960-0cc8fbf2fec9" providerId="ADAL" clId="{24366817-A558-4EE9-8C2B-09E3D802F3CA}" dt="2022-04-19T01:17:51.908" v="137" actId="20577"/>
        <pc:sldMkLst>
          <pc:docMk/>
          <pc:sldMk cId="1621282894" sldId="5527"/>
        </pc:sldMkLst>
        <pc:spChg chg="mod">
          <ac:chgData name="Sharon Campbell" userId="73008391-b390-4ad0-a960-0cc8fbf2fec9" providerId="ADAL" clId="{24366817-A558-4EE9-8C2B-09E3D802F3CA}" dt="2022-04-19T01:17:51.908" v="137" actId="20577"/>
          <ac:spMkLst>
            <pc:docMk/>
            <pc:sldMk cId="1621282894" sldId="5527"/>
            <ac:spMk id="3" creationId="{00000000-0000-0000-0000-000000000000}"/>
          </ac:spMkLst>
        </pc:spChg>
      </pc:sldChg>
      <pc:sldChg chg="modSp mod">
        <pc:chgData name="Sharon Campbell" userId="73008391-b390-4ad0-a960-0cc8fbf2fec9" providerId="ADAL" clId="{24366817-A558-4EE9-8C2B-09E3D802F3CA}" dt="2022-04-19T01:17:32.726" v="131" actId="20577"/>
        <pc:sldMkLst>
          <pc:docMk/>
          <pc:sldMk cId="2431635789" sldId="8522"/>
        </pc:sldMkLst>
        <pc:spChg chg="mod">
          <ac:chgData name="Sharon Campbell" userId="73008391-b390-4ad0-a960-0cc8fbf2fec9" providerId="ADAL" clId="{24366817-A558-4EE9-8C2B-09E3D802F3CA}" dt="2022-04-19T01:17:32.726" v="131" actId="20577"/>
          <ac:spMkLst>
            <pc:docMk/>
            <pc:sldMk cId="2431635789" sldId="8522"/>
            <ac:spMk id="3" creationId="{00000000-0000-0000-0000-000000000000}"/>
          </ac:spMkLst>
        </pc:spChg>
      </pc:sldChg>
      <pc:sldChg chg="del">
        <pc:chgData name="Sharon Campbell" userId="73008391-b390-4ad0-a960-0cc8fbf2fec9" providerId="ADAL" clId="{24366817-A558-4EE9-8C2B-09E3D802F3CA}" dt="2022-04-19T01:18:10.995" v="138" actId="2696"/>
        <pc:sldMkLst>
          <pc:docMk/>
          <pc:sldMk cId="1923033399" sldId="9458"/>
        </pc:sldMkLst>
      </pc:sldChg>
      <pc:sldChg chg="modSp mod">
        <pc:chgData name="Sharon Campbell" userId="73008391-b390-4ad0-a960-0cc8fbf2fec9" providerId="ADAL" clId="{24366817-A558-4EE9-8C2B-09E3D802F3CA}" dt="2022-04-19T00:54:24.446" v="4"/>
        <pc:sldMkLst>
          <pc:docMk/>
          <pc:sldMk cId="3721599681" sldId="9771"/>
        </pc:sldMkLst>
        <pc:spChg chg="mod">
          <ac:chgData name="Sharon Campbell" userId="73008391-b390-4ad0-a960-0cc8fbf2fec9" providerId="ADAL" clId="{24366817-A558-4EE9-8C2B-09E3D802F3CA}" dt="2022-04-19T00:54:24.446" v="4"/>
          <ac:spMkLst>
            <pc:docMk/>
            <pc:sldMk cId="3721599681" sldId="9771"/>
            <ac:spMk id="3" creationId="{00000000-0000-0000-0000-000000000000}"/>
          </ac:spMkLst>
        </pc:spChg>
      </pc:sldChg>
      <pc:sldChg chg="modSp mod">
        <pc:chgData name="Sharon Campbell" userId="73008391-b390-4ad0-a960-0cc8fbf2fec9" providerId="ADAL" clId="{24366817-A558-4EE9-8C2B-09E3D802F3CA}" dt="2022-04-19T00:55:21.106" v="10" actId="20577"/>
        <pc:sldMkLst>
          <pc:docMk/>
          <pc:sldMk cId="1654205762" sldId="9772"/>
        </pc:sldMkLst>
        <pc:spChg chg="mod">
          <ac:chgData name="Sharon Campbell" userId="73008391-b390-4ad0-a960-0cc8fbf2fec9" providerId="ADAL" clId="{24366817-A558-4EE9-8C2B-09E3D802F3CA}" dt="2022-04-19T00:55:21.106" v="10" actId="20577"/>
          <ac:spMkLst>
            <pc:docMk/>
            <pc:sldMk cId="1654205762" sldId="9772"/>
            <ac:spMk id="3" creationId="{00000000-0000-0000-0000-000000000000}"/>
          </ac:spMkLst>
        </pc:spChg>
      </pc:sldChg>
      <pc:sldChg chg="modSp">
        <pc:chgData name="Sharon Campbell" userId="73008391-b390-4ad0-a960-0cc8fbf2fec9" providerId="ADAL" clId="{24366817-A558-4EE9-8C2B-09E3D802F3CA}" dt="2022-04-19T00:55:36.321" v="11"/>
        <pc:sldMkLst>
          <pc:docMk/>
          <pc:sldMk cId="1024864541" sldId="9774"/>
        </pc:sldMkLst>
        <pc:spChg chg="mod">
          <ac:chgData name="Sharon Campbell" userId="73008391-b390-4ad0-a960-0cc8fbf2fec9" providerId="ADAL" clId="{24366817-A558-4EE9-8C2B-09E3D802F3CA}" dt="2022-04-19T00:55:36.321" v="11"/>
          <ac:spMkLst>
            <pc:docMk/>
            <pc:sldMk cId="1024864541" sldId="9774"/>
            <ac:spMk id="3" creationId="{00000000-0000-0000-0000-000000000000}"/>
          </ac:spMkLst>
        </pc:spChg>
      </pc:sldChg>
      <pc:sldChg chg="modSp mod">
        <pc:chgData name="Sharon Campbell" userId="73008391-b390-4ad0-a960-0cc8fbf2fec9" providerId="ADAL" clId="{24366817-A558-4EE9-8C2B-09E3D802F3CA}" dt="2022-04-19T01:04:03.366" v="12" actId="20577"/>
        <pc:sldMkLst>
          <pc:docMk/>
          <pc:sldMk cId="2806944289" sldId="9777"/>
        </pc:sldMkLst>
        <pc:spChg chg="mod">
          <ac:chgData name="Sharon Campbell" userId="73008391-b390-4ad0-a960-0cc8fbf2fec9" providerId="ADAL" clId="{24366817-A558-4EE9-8C2B-09E3D802F3CA}" dt="2022-04-19T01:04:03.366" v="12" actId="20577"/>
          <ac:spMkLst>
            <pc:docMk/>
            <pc:sldMk cId="2806944289" sldId="9777"/>
            <ac:spMk id="3" creationId="{00000000-0000-0000-0000-000000000000}"/>
          </ac:spMkLst>
        </pc:spChg>
      </pc:sldChg>
      <pc:sldChg chg="modSp mod">
        <pc:chgData name="Sharon Campbell" userId="73008391-b390-4ad0-a960-0cc8fbf2fec9" providerId="ADAL" clId="{24366817-A558-4EE9-8C2B-09E3D802F3CA}" dt="2022-04-19T01:04:39.189" v="15" actId="20577"/>
        <pc:sldMkLst>
          <pc:docMk/>
          <pc:sldMk cId="1111494513" sldId="9781"/>
        </pc:sldMkLst>
        <pc:spChg chg="mod">
          <ac:chgData name="Sharon Campbell" userId="73008391-b390-4ad0-a960-0cc8fbf2fec9" providerId="ADAL" clId="{24366817-A558-4EE9-8C2B-09E3D802F3CA}" dt="2022-04-19T01:04:39.189" v="15" actId="20577"/>
          <ac:spMkLst>
            <pc:docMk/>
            <pc:sldMk cId="1111494513" sldId="9781"/>
            <ac:spMk id="3" creationId="{00000000-0000-0000-0000-000000000000}"/>
          </ac:spMkLst>
        </pc:spChg>
      </pc:sldChg>
      <pc:sldChg chg="modSp mod">
        <pc:chgData name="Sharon Campbell" userId="73008391-b390-4ad0-a960-0cc8fbf2fec9" providerId="ADAL" clId="{24366817-A558-4EE9-8C2B-09E3D802F3CA}" dt="2022-04-19T01:05:35.077" v="21" actId="20577"/>
        <pc:sldMkLst>
          <pc:docMk/>
          <pc:sldMk cId="1181401608" sldId="9783"/>
        </pc:sldMkLst>
        <pc:spChg chg="mod">
          <ac:chgData name="Sharon Campbell" userId="73008391-b390-4ad0-a960-0cc8fbf2fec9" providerId="ADAL" clId="{24366817-A558-4EE9-8C2B-09E3D802F3CA}" dt="2022-04-19T01:05:35.077" v="21" actId="20577"/>
          <ac:spMkLst>
            <pc:docMk/>
            <pc:sldMk cId="1181401608" sldId="9783"/>
            <ac:spMk id="3" creationId="{00000000-0000-0000-0000-000000000000}"/>
          </ac:spMkLst>
        </pc:spChg>
      </pc:sldChg>
      <pc:sldChg chg="modSp mod">
        <pc:chgData name="Sharon Campbell" userId="73008391-b390-4ad0-a960-0cc8fbf2fec9" providerId="ADAL" clId="{24366817-A558-4EE9-8C2B-09E3D802F3CA}" dt="2022-04-19T01:05:01.408" v="16" actId="20577"/>
        <pc:sldMkLst>
          <pc:docMk/>
          <pc:sldMk cId="3481613568" sldId="9784"/>
        </pc:sldMkLst>
        <pc:spChg chg="mod">
          <ac:chgData name="Sharon Campbell" userId="73008391-b390-4ad0-a960-0cc8fbf2fec9" providerId="ADAL" clId="{24366817-A558-4EE9-8C2B-09E3D802F3CA}" dt="2022-04-19T01:05:01.408" v="16" actId="20577"/>
          <ac:spMkLst>
            <pc:docMk/>
            <pc:sldMk cId="3481613568" sldId="9784"/>
            <ac:spMk id="3" creationId="{00000000-0000-0000-0000-000000000000}"/>
          </ac:spMkLst>
        </pc:spChg>
      </pc:sldChg>
      <pc:sldChg chg="modSp mod">
        <pc:chgData name="Sharon Campbell" userId="73008391-b390-4ad0-a960-0cc8fbf2fec9" providerId="ADAL" clId="{24366817-A558-4EE9-8C2B-09E3D802F3CA}" dt="2022-04-19T01:06:50.057" v="32" actId="27636"/>
        <pc:sldMkLst>
          <pc:docMk/>
          <pc:sldMk cId="4021537456" sldId="9788"/>
        </pc:sldMkLst>
        <pc:spChg chg="mod">
          <ac:chgData name="Sharon Campbell" userId="73008391-b390-4ad0-a960-0cc8fbf2fec9" providerId="ADAL" clId="{24366817-A558-4EE9-8C2B-09E3D802F3CA}" dt="2022-04-19T01:06:50.057" v="32" actId="27636"/>
          <ac:spMkLst>
            <pc:docMk/>
            <pc:sldMk cId="4021537456" sldId="9788"/>
            <ac:spMk id="3" creationId="{00000000-0000-0000-0000-000000000000}"/>
          </ac:spMkLst>
        </pc:spChg>
      </pc:sldChg>
      <pc:sldChg chg="modSp mod">
        <pc:chgData name="Sharon Campbell" userId="73008391-b390-4ad0-a960-0cc8fbf2fec9" providerId="ADAL" clId="{24366817-A558-4EE9-8C2B-09E3D802F3CA}" dt="2022-04-19T01:08:51.332" v="59" actId="20577"/>
        <pc:sldMkLst>
          <pc:docMk/>
          <pc:sldMk cId="474678711" sldId="9791"/>
        </pc:sldMkLst>
        <pc:spChg chg="mod">
          <ac:chgData name="Sharon Campbell" userId="73008391-b390-4ad0-a960-0cc8fbf2fec9" providerId="ADAL" clId="{24366817-A558-4EE9-8C2B-09E3D802F3CA}" dt="2022-04-19T01:08:51.332" v="59" actId="20577"/>
          <ac:spMkLst>
            <pc:docMk/>
            <pc:sldMk cId="474678711" sldId="9791"/>
            <ac:spMk id="3" creationId="{00000000-0000-0000-0000-000000000000}"/>
          </ac:spMkLst>
        </pc:spChg>
      </pc:sldChg>
      <pc:sldChg chg="modSp mod">
        <pc:chgData name="Sharon Campbell" userId="73008391-b390-4ad0-a960-0cc8fbf2fec9" providerId="ADAL" clId="{24366817-A558-4EE9-8C2B-09E3D802F3CA}" dt="2022-04-19T01:09:35.807" v="64" actId="27636"/>
        <pc:sldMkLst>
          <pc:docMk/>
          <pc:sldMk cId="3273435031" sldId="9793"/>
        </pc:sldMkLst>
        <pc:spChg chg="mod">
          <ac:chgData name="Sharon Campbell" userId="73008391-b390-4ad0-a960-0cc8fbf2fec9" providerId="ADAL" clId="{24366817-A558-4EE9-8C2B-09E3D802F3CA}" dt="2022-04-19T01:09:35.807" v="64" actId="27636"/>
          <ac:spMkLst>
            <pc:docMk/>
            <pc:sldMk cId="3273435031" sldId="9793"/>
            <ac:spMk id="3" creationId="{00000000-0000-0000-0000-000000000000}"/>
          </ac:spMkLst>
        </pc:spChg>
      </pc:sldChg>
      <pc:sldChg chg="modSp mod">
        <pc:chgData name="Sharon Campbell" userId="73008391-b390-4ad0-a960-0cc8fbf2fec9" providerId="ADAL" clId="{24366817-A558-4EE9-8C2B-09E3D802F3CA}" dt="2022-04-19T01:09:54.722" v="68" actId="27636"/>
        <pc:sldMkLst>
          <pc:docMk/>
          <pc:sldMk cId="3378350033" sldId="9794"/>
        </pc:sldMkLst>
        <pc:spChg chg="mod">
          <ac:chgData name="Sharon Campbell" userId="73008391-b390-4ad0-a960-0cc8fbf2fec9" providerId="ADAL" clId="{24366817-A558-4EE9-8C2B-09E3D802F3CA}" dt="2022-04-19T01:09:54.722" v="68" actId="27636"/>
          <ac:spMkLst>
            <pc:docMk/>
            <pc:sldMk cId="3378350033" sldId="9794"/>
            <ac:spMk id="3" creationId="{00000000-0000-0000-0000-000000000000}"/>
          </ac:spMkLst>
        </pc:spChg>
      </pc:sldChg>
      <pc:sldChg chg="modSp mod">
        <pc:chgData name="Sharon Campbell" userId="73008391-b390-4ad0-a960-0cc8fbf2fec9" providerId="ADAL" clId="{24366817-A558-4EE9-8C2B-09E3D802F3CA}" dt="2022-04-19T01:10:06.914" v="69" actId="20577"/>
        <pc:sldMkLst>
          <pc:docMk/>
          <pc:sldMk cId="809930069" sldId="9797"/>
        </pc:sldMkLst>
        <pc:spChg chg="mod">
          <ac:chgData name="Sharon Campbell" userId="73008391-b390-4ad0-a960-0cc8fbf2fec9" providerId="ADAL" clId="{24366817-A558-4EE9-8C2B-09E3D802F3CA}" dt="2022-04-19T01:10:06.914" v="69" actId="20577"/>
          <ac:spMkLst>
            <pc:docMk/>
            <pc:sldMk cId="809930069" sldId="9797"/>
            <ac:spMk id="3" creationId="{00000000-0000-0000-0000-000000000000}"/>
          </ac:spMkLst>
        </pc:spChg>
      </pc:sldChg>
      <pc:sldChg chg="del">
        <pc:chgData name="Sharon Campbell" userId="73008391-b390-4ad0-a960-0cc8fbf2fec9" providerId="ADAL" clId="{24366817-A558-4EE9-8C2B-09E3D802F3CA}" dt="2022-04-19T01:11:03.499" v="70" actId="2696"/>
        <pc:sldMkLst>
          <pc:docMk/>
          <pc:sldMk cId="425015485" sldId="9805"/>
        </pc:sldMkLst>
      </pc:sldChg>
      <pc:sldChg chg="modSp mod">
        <pc:chgData name="Sharon Campbell" userId="73008391-b390-4ad0-a960-0cc8fbf2fec9" providerId="ADAL" clId="{24366817-A558-4EE9-8C2B-09E3D802F3CA}" dt="2022-04-19T01:13:37.635" v="101" actId="20577"/>
        <pc:sldMkLst>
          <pc:docMk/>
          <pc:sldMk cId="1610114768" sldId="9808"/>
        </pc:sldMkLst>
        <pc:spChg chg="mod">
          <ac:chgData name="Sharon Campbell" userId="73008391-b390-4ad0-a960-0cc8fbf2fec9" providerId="ADAL" clId="{24366817-A558-4EE9-8C2B-09E3D802F3CA}" dt="2022-04-19T01:13:37.635" v="101" actId="20577"/>
          <ac:spMkLst>
            <pc:docMk/>
            <pc:sldMk cId="1610114768" sldId="9808"/>
            <ac:spMk id="3" creationId="{00000000-0000-0000-0000-000000000000}"/>
          </ac:spMkLst>
        </pc:spChg>
      </pc:sldChg>
      <pc:sldChg chg="modSp mod">
        <pc:chgData name="Sharon Campbell" userId="73008391-b390-4ad0-a960-0cc8fbf2fec9" providerId="ADAL" clId="{24366817-A558-4EE9-8C2B-09E3D802F3CA}" dt="2022-04-19T01:13:50.080" v="104" actId="27636"/>
        <pc:sldMkLst>
          <pc:docMk/>
          <pc:sldMk cId="2218046245" sldId="9809"/>
        </pc:sldMkLst>
        <pc:spChg chg="mod">
          <ac:chgData name="Sharon Campbell" userId="73008391-b390-4ad0-a960-0cc8fbf2fec9" providerId="ADAL" clId="{24366817-A558-4EE9-8C2B-09E3D802F3CA}" dt="2022-04-19T01:13:50.080" v="104" actId="27636"/>
          <ac:spMkLst>
            <pc:docMk/>
            <pc:sldMk cId="2218046245" sldId="9809"/>
            <ac:spMk id="3" creationId="{00000000-0000-0000-0000-000000000000}"/>
          </ac:spMkLst>
        </pc:spChg>
      </pc:sldChg>
      <pc:sldChg chg="modSp mod">
        <pc:chgData name="Sharon Campbell" userId="73008391-b390-4ad0-a960-0cc8fbf2fec9" providerId="ADAL" clId="{24366817-A558-4EE9-8C2B-09E3D802F3CA}" dt="2022-04-19T01:14:16.755" v="110" actId="20577"/>
        <pc:sldMkLst>
          <pc:docMk/>
          <pc:sldMk cId="3948736105" sldId="9812"/>
        </pc:sldMkLst>
        <pc:spChg chg="mod">
          <ac:chgData name="Sharon Campbell" userId="73008391-b390-4ad0-a960-0cc8fbf2fec9" providerId="ADAL" clId="{24366817-A558-4EE9-8C2B-09E3D802F3CA}" dt="2022-04-19T01:14:16.755" v="110" actId="20577"/>
          <ac:spMkLst>
            <pc:docMk/>
            <pc:sldMk cId="3948736105" sldId="9812"/>
            <ac:spMk id="3" creationId="{00000000-0000-0000-0000-000000000000}"/>
          </ac:spMkLst>
        </pc:spChg>
      </pc:sldChg>
      <pc:sldChg chg="modSp mod">
        <pc:chgData name="Sharon Campbell" userId="73008391-b390-4ad0-a960-0cc8fbf2fec9" providerId="ADAL" clId="{24366817-A558-4EE9-8C2B-09E3D802F3CA}" dt="2022-04-19T01:14:42.369" v="112" actId="33524"/>
        <pc:sldMkLst>
          <pc:docMk/>
          <pc:sldMk cId="1330242376" sldId="9813"/>
        </pc:sldMkLst>
        <pc:spChg chg="mod">
          <ac:chgData name="Sharon Campbell" userId="73008391-b390-4ad0-a960-0cc8fbf2fec9" providerId="ADAL" clId="{24366817-A558-4EE9-8C2B-09E3D802F3CA}" dt="2022-04-19T01:14:42.369" v="112" actId="33524"/>
          <ac:spMkLst>
            <pc:docMk/>
            <pc:sldMk cId="1330242376" sldId="9813"/>
            <ac:spMk id="3" creationId="{00000000-0000-0000-0000-000000000000}"/>
          </ac:spMkLst>
        </pc:spChg>
      </pc:sldChg>
      <pc:sldChg chg="modSp mod">
        <pc:chgData name="Sharon Campbell" userId="73008391-b390-4ad0-a960-0cc8fbf2fec9" providerId="ADAL" clId="{24366817-A558-4EE9-8C2B-09E3D802F3CA}" dt="2022-04-19T01:19:29.207" v="141" actId="20577"/>
        <pc:sldMkLst>
          <pc:docMk/>
          <pc:sldMk cId="3235832561" sldId="9815"/>
        </pc:sldMkLst>
        <pc:spChg chg="mod">
          <ac:chgData name="Sharon Campbell" userId="73008391-b390-4ad0-a960-0cc8fbf2fec9" providerId="ADAL" clId="{24366817-A558-4EE9-8C2B-09E3D802F3CA}" dt="2022-04-19T01:19:29.207" v="141" actId="20577"/>
          <ac:spMkLst>
            <pc:docMk/>
            <pc:sldMk cId="3235832561" sldId="9815"/>
            <ac:spMk id="3" creationId="{00000000-0000-0000-0000-000000000000}"/>
          </ac:spMkLst>
        </pc:spChg>
      </pc:sldChg>
      <pc:sldChg chg="modSp mod">
        <pc:chgData name="Sharon Campbell" userId="73008391-b390-4ad0-a960-0cc8fbf2fec9" providerId="ADAL" clId="{24366817-A558-4EE9-8C2B-09E3D802F3CA}" dt="2022-04-19T01:17:20.326" v="130" actId="20577"/>
        <pc:sldMkLst>
          <pc:docMk/>
          <pc:sldMk cId="2777199959" sldId="9816"/>
        </pc:sldMkLst>
        <pc:spChg chg="mod">
          <ac:chgData name="Sharon Campbell" userId="73008391-b390-4ad0-a960-0cc8fbf2fec9" providerId="ADAL" clId="{24366817-A558-4EE9-8C2B-09E3D802F3CA}" dt="2022-04-19T01:17:20.326" v="130" actId="20577"/>
          <ac:spMkLst>
            <pc:docMk/>
            <pc:sldMk cId="2777199959" sldId="9816"/>
            <ac:spMk id="3" creationId="{00000000-0000-0000-0000-000000000000}"/>
          </ac:spMkLst>
        </pc:spChg>
      </pc:sldChg>
      <pc:sldChg chg="del">
        <pc:chgData name="Sharon Campbell" userId="73008391-b390-4ad0-a960-0cc8fbf2fec9" providerId="ADAL" clId="{24366817-A558-4EE9-8C2B-09E3D802F3CA}" dt="2022-04-19T01:18:10.995" v="138" actId="2696"/>
        <pc:sldMkLst>
          <pc:docMk/>
          <pc:sldMk cId="190472176" sldId="9817"/>
        </pc:sldMkLst>
      </pc:sldChg>
      <pc:sldChg chg="del">
        <pc:chgData name="Sharon Campbell" userId="73008391-b390-4ad0-a960-0cc8fbf2fec9" providerId="ADAL" clId="{24366817-A558-4EE9-8C2B-09E3D802F3CA}" dt="2022-04-19T01:18:10.995" v="138" actId="2696"/>
        <pc:sldMkLst>
          <pc:docMk/>
          <pc:sldMk cId="1339296665" sldId="9818"/>
        </pc:sldMkLst>
      </pc:sldChg>
      <pc:sldChg chg="del">
        <pc:chgData name="Sharon Campbell" userId="73008391-b390-4ad0-a960-0cc8fbf2fec9" providerId="ADAL" clId="{24366817-A558-4EE9-8C2B-09E3D802F3CA}" dt="2022-04-19T01:18:10.995" v="138" actId="2696"/>
        <pc:sldMkLst>
          <pc:docMk/>
          <pc:sldMk cId="3072909635" sldId="9819"/>
        </pc:sldMkLst>
      </pc:sldChg>
      <pc:sldChg chg="del">
        <pc:chgData name="Sharon Campbell" userId="73008391-b390-4ad0-a960-0cc8fbf2fec9" providerId="ADAL" clId="{24366817-A558-4EE9-8C2B-09E3D802F3CA}" dt="2022-04-19T01:18:10.995" v="138" actId="2696"/>
        <pc:sldMkLst>
          <pc:docMk/>
          <pc:sldMk cId="1638804398" sldId="9820"/>
        </pc:sldMkLst>
      </pc:sldChg>
      <pc:sldChg chg="del">
        <pc:chgData name="Sharon Campbell" userId="73008391-b390-4ad0-a960-0cc8fbf2fec9" providerId="ADAL" clId="{24366817-A558-4EE9-8C2B-09E3D802F3CA}" dt="2022-04-19T01:18:10.995" v="138" actId="2696"/>
        <pc:sldMkLst>
          <pc:docMk/>
          <pc:sldMk cId="3378344934" sldId="9821"/>
        </pc:sldMkLst>
      </pc:sldChg>
      <pc:sldChg chg="del">
        <pc:chgData name="Sharon Campbell" userId="73008391-b390-4ad0-a960-0cc8fbf2fec9" providerId="ADAL" clId="{24366817-A558-4EE9-8C2B-09E3D802F3CA}" dt="2022-04-19T01:18:10.995" v="138" actId="2696"/>
        <pc:sldMkLst>
          <pc:docMk/>
          <pc:sldMk cId="2709099863" sldId="9822"/>
        </pc:sldMkLst>
      </pc:sldChg>
      <pc:sldChg chg="del">
        <pc:chgData name="Sharon Campbell" userId="73008391-b390-4ad0-a960-0cc8fbf2fec9" providerId="ADAL" clId="{24366817-A558-4EE9-8C2B-09E3D802F3CA}" dt="2022-04-19T01:18:10.995" v="138" actId="2696"/>
        <pc:sldMkLst>
          <pc:docMk/>
          <pc:sldMk cId="3724929611" sldId="9823"/>
        </pc:sldMkLst>
      </pc:sldChg>
      <pc:sldChg chg="del">
        <pc:chgData name="Sharon Campbell" userId="73008391-b390-4ad0-a960-0cc8fbf2fec9" providerId="ADAL" clId="{24366817-A558-4EE9-8C2B-09E3D802F3CA}" dt="2022-04-19T01:18:10.995" v="138" actId="2696"/>
        <pc:sldMkLst>
          <pc:docMk/>
          <pc:sldMk cId="77832071" sldId="9824"/>
        </pc:sldMkLst>
      </pc:sldChg>
      <pc:sldChg chg="del">
        <pc:chgData name="Sharon Campbell" userId="73008391-b390-4ad0-a960-0cc8fbf2fec9" providerId="ADAL" clId="{24366817-A558-4EE9-8C2B-09E3D802F3CA}" dt="2022-04-19T01:18:10.995" v="138" actId="2696"/>
        <pc:sldMkLst>
          <pc:docMk/>
          <pc:sldMk cId="1277462218" sldId="9825"/>
        </pc:sldMkLst>
      </pc:sldChg>
      <pc:sldChg chg="del">
        <pc:chgData name="Sharon Campbell" userId="73008391-b390-4ad0-a960-0cc8fbf2fec9" providerId="ADAL" clId="{24366817-A558-4EE9-8C2B-09E3D802F3CA}" dt="2022-04-19T01:18:10.995" v="138" actId="2696"/>
        <pc:sldMkLst>
          <pc:docMk/>
          <pc:sldMk cId="4002459291" sldId="9826"/>
        </pc:sldMkLst>
      </pc:sldChg>
      <pc:sldChg chg="del">
        <pc:chgData name="Sharon Campbell" userId="73008391-b390-4ad0-a960-0cc8fbf2fec9" providerId="ADAL" clId="{24366817-A558-4EE9-8C2B-09E3D802F3CA}" dt="2022-04-19T01:18:10.995" v="138" actId="2696"/>
        <pc:sldMkLst>
          <pc:docMk/>
          <pc:sldMk cId="2408883732" sldId="9827"/>
        </pc:sldMkLst>
      </pc:sldChg>
      <pc:sldChg chg="del">
        <pc:chgData name="Sharon Campbell" userId="73008391-b390-4ad0-a960-0cc8fbf2fec9" providerId="ADAL" clId="{24366817-A558-4EE9-8C2B-09E3D802F3CA}" dt="2022-04-19T01:18:10.995" v="138" actId="2696"/>
        <pc:sldMkLst>
          <pc:docMk/>
          <pc:sldMk cId="351404417" sldId="9828"/>
        </pc:sldMkLst>
      </pc:sldChg>
      <pc:sldChg chg="del">
        <pc:chgData name="Sharon Campbell" userId="73008391-b390-4ad0-a960-0cc8fbf2fec9" providerId="ADAL" clId="{24366817-A558-4EE9-8C2B-09E3D802F3CA}" dt="2022-04-19T01:18:10.995" v="138" actId="2696"/>
        <pc:sldMkLst>
          <pc:docMk/>
          <pc:sldMk cId="1967512653" sldId="9829"/>
        </pc:sldMkLst>
      </pc:sldChg>
      <pc:sldChg chg="del">
        <pc:chgData name="Sharon Campbell" userId="73008391-b390-4ad0-a960-0cc8fbf2fec9" providerId="ADAL" clId="{24366817-A558-4EE9-8C2B-09E3D802F3CA}" dt="2022-04-19T01:18:10.995" v="138" actId="2696"/>
        <pc:sldMkLst>
          <pc:docMk/>
          <pc:sldMk cId="3673572265" sldId="9830"/>
        </pc:sldMkLst>
      </pc:sldChg>
      <pc:sldChg chg="del">
        <pc:chgData name="Sharon Campbell" userId="73008391-b390-4ad0-a960-0cc8fbf2fec9" providerId="ADAL" clId="{24366817-A558-4EE9-8C2B-09E3D802F3CA}" dt="2022-04-19T01:18:10.995" v="138" actId="2696"/>
        <pc:sldMkLst>
          <pc:docMk/>
          <pc:sldMk cId="2548213295" sldId="9831"/>
        </pc:sldMkLst>
      </pc:sldChg>
      <pc:sldChg chg="del">
        <pc:chgData name="Sharon Campbell" userId="73008391-b390-4ad0-a960-0cc8fbf2fec9" providerId="ADAL" clId="{24366817-A558-4EE9-8C2B-09E3D802F3CA}" dt="2022-04-19T01:18:10.995" v="138" actId="2696"/>
        <pc:sldMkLst>
          <pc:docMk/>
          <pc:sldMk cId="2106459988" sldId="9832"/>
        </pc:sldMkLst>
      </pc:sldChg>
      <pc:sldChg chg="del">
        <pc:chgData name="Sharon Campbell" userId="73008391-b390-4ad0-a960-0cc8fbf2fec9" providerId="ADAL" clId="{24366817-A558-4EE9-8C2B-09E3D802F3CA}" dt="2022-04-19T01:18:10.995" v="138" actId="2696"/>
        <pc:sldMkLst>
          <pc:docMk/>
          <pc:sldMk cId="618318123" sldId="9833"/>
        </pc:sldMkLst>
      </pc:sldChg>
      <pc:sldChg chg="del">
        <pc:chgData name="Sharon Campbell" userId="73008391-b390-4ad0-a960-0cc8fbf2fec9" providerId="ADAL" clId="{24366817-A558-4EE9-8C2B-09E3D802F3CA}" dt="2022-04-19T01:18:10.995" v="138" actId="2696"/>
        <pc:sldMkLst>
          <pc:docMk/>
          <pc:sldMk cId="7913886" sldId="9834"/>
        </pc:sldMkLst>
      </pc:sldChg>
      <pc:sldChg chg="del">
        <pc:chgData name="Sharon Campbell" userId="73008391-b390-4ad0-a960-0cc8fbf2fec9" providerId="ADAL" clId="{24366817-A558-4EE9-8C2B-09E3D802F3CA}" dt="2022-04-19T01:18:10.995" v="138" actId="2696"/>
        <pc:sldMkLst>
          <pc:docMk/>
          <pc:sldMk cId="264038283" sldId="9835"/>
        </pc:sldMkLst>
      </pc:sldChg>
      <pc:sldChg chg="del">
        <pc:chgData name="Sharon Campbell" userId="73008391-b390-4ad0-a960-0cc8fbf2fec9" providerId="ADAL" clId="{24366817-A558-4EE9-8C2B-09E3D802F3CA}" dt="2022-04-19T01:18:10.995" v="138" actId="2696"/>
        <pc:sldMkLst>
          <pc:docMk/>
          <pc:sldMk cId="683070274" sldId="9836"/>
        </pc:sldMkLst>
      </pc:sldChg>
      <pc:sldChg chg="del">
        <pc:chgData name="Sharon Campbell" userId="73008391-b390-4ad0-a960-0cc8fbf2fec9" providerId="ADAL" clId="{24366817-A558-4EE9-8C2B-09E3D802F3CA}" dt="2022-04-19T01:18:10.995" v="138" actId="2696"/>
        <pc:sldMkLst>
          <pc:docMk/>
          <pc:sldMk cId="3158533458" sldId="9837"/>
        </pc:sldMkLst>
      </pc:sldChg>
      <pc:sldChg chg="del">
        <pc:chgData name="Sharon Campbell" userId="73008391-b390-4ad0-a960-0cc8fbf2fec9" providerId="ADAL" clId="{24366817-A558-4EE9-8C2B-09E3D802F3CA}" dt="2022-04-19T01:18:10.995" v="138" actId="2696"/>
        <pc:sldMkLst>
          <pc:docMk/>
          <pc:sldMk cId="1969576350" sldId="9838"/>
        </pc:sldMkLst>
      </pc:sldChg>
      <pc:sldChg chg="del">
        <pc:chgData name="Sharon Campbell" userId="73008391-b390-4ad0-a960-0cc8fbf2fec9" providerId="ADAL" clId="{24366817-A558-4EE9-8C2B-09E3D802F3CA}" dt="2022-04-19T01:18:10.995" v="138" actId="2696"/>
        <pc:sldMkLst>
          <pc:docMk/>
          <pc:sldMk cId="1900911162" sldId="9839"/>
        </pc:sldMkLst>
      </pc:sldChg>
      <pc:sldChg chg="del">
        <pc:chgData name="Sharon Campbell" userId="73008391-b390-4ad0-a960-0cc8fbf2fec9" providerId="ADAL" clId="{24366817-A558-4EE9-8C2B-09E3D802F3CA}" dt="2022-04-19T01:18:10.995" v="138" actId="2696"/>
        <pc:sldMkLst>
          <pc:docMk/>
          <pc:sldMk cId="2773095860" sldId="9840"/>
        </pc:sldMkLst>
      </pc:sldChg>
      <pc:sldChg chg="del">
        <pc:chgData name="Sharon Campbell" userId="73008391-b390-4ad0-a960-0cc8fbf2fec9" providerId="ADAL" clId="{24366817-A558-4EE9-8C2B-09E3D802F3CA}" dt="2022-04-19T01:18:10.995" v="138" actId="2696"/>
        <pc:sldMkLst>
          <pc:docMk/>
          <pc:sldMk cId="882969156" sldId="9841"/>
        </pc:sldMkLst>
      </pc:sldChg>
      <pc:sldChg chg="del">
        <pc:chgData name="Sharon Campbell" userId="73008391-b390-4ad0-a960-0cc8fbf2fec9" providerId="ADAL" clId="{24366817-A558-4EE9-8C2B-09E3D802F3CA}" dt="2022-04-19T01:18:10.995" v="138" actId="2696"/>
        <pc:sldMkLst>
          <pc:docMk/>
          <pc:sldMk cId="1306670662" sldId="9842"/>
        </pc:sldMkLst>
      </pc:sldChg>
      <pc:sldChg chg="del">
        <pc:chgData name="Sharon Campbell" userId="73008391-b390-4ad0-a960-0cc8fbf2fec9" providerId="ADAL" clId="{24366817-A558-4EE9-8C2B-09E3D802F3CA}" dt="2022-04-19T01:18:10.995" v="138" actId="2696"/>
        <pc:sldMkLst>
          <pc:docMk/>
          <pc:sldMk cId="754932856" sldId="9843"/>
        </pc:sldMkLst>
      </pc:sldChg>
      <pc:sldChg chg="del">
        <pc:chgData name="Sharon Campbell" userId="73008391-b390-4ad0-a960-0cc8fbf2fec9" providerId="ADAL" clId="{24366817-A558-4EE9-8C2B-09E3D802F3CA}" dt="2022-04-19T01:18:10.995" v="138" actId="2696"/>
        <pc:sldMkLst>
          <pc:docMk/>
          <pc:sldMk cId="598752257" sldId="9844"/>
        </pc:sldMkLst>
      </pc:sldChg>
      <pc:sldChg chg="del">
        <pc:chgData name="Sharon Campbell" userId="73008391-b390-4ad0-a960-0cc8fbf2fec9" providerId="ADAL" clId="{24366817-A558-4EE9-8C2B-09E3D802F3CA}" dt="2022-04-19T01:18:10.995" v="138" actId="2696"/>
        <pc:sldMkLst>
          <pc:docMk/>
          <pc:sldMk cId="4118398368" sldId="9845"/>
        </pc:sldMkLst>
      </pc:sldChg>
      <pc:sldChg chg="del">
        <pc:chgData name="Sharon Campbell" userId="73008391-b390-4ad0-a960-0cc8fbf2fec9" providerId="ADAL" clId="{24366817-A558-4EE9-8C2B-09E3D802F3CA}" dt="2022-04-19T01:18:10.995" v="138" actId="2696"/>
        <pc:sldMkLst>
          <pc:docMk/>
          <pc:sldMk cId="3283418289" sldId="9846"/>
        </pc:sldMkLst>
      </pc:sldChg>
      <pc:sldChg chg="del">
        <pc:chgData name="Sharon Campbell" userId="73008391-b390-4ad0-a960-0cc8fbf2fec9" providerId="ADAL" clId="{24366817-A558-4EE9-8C2B-09E3D802F3CA}" dt="2022-04-19T01:18:10.995" v="138" actId="2696"/>
        <pc:sldMkLst>
          <pc:docMk/>
          <pc:sldMk cId="840003027" sldId="9847"/>
        </pc:sldMkLst>
      </pc:sldChg>
      <pc:sldChg chg="del">
        <pc:chgData name="Sharon Campbell" userId="73008391-b390-4ad0-a960-0cc8fbf2fec9" providerId="ADAL" clId="{24366817-A558-4EE9-8C2B-09E3D802F3CA}" dt="2022-04-19T01:18:10.995" v="138" actId="2696"/>
        <pc:sldMkLst>
          <pc:docMk/>
          <pc:sldMk cId="2385333125" sldId="9848"/>
        </pc:sldMkLst>
      </pc:sldChg>
      <pc:sldChg chg="del">
        <pc:chgData name="Sharon Campbell" userId="73008391-b390-4ad0-a960-0cc8fbf2fec9" providerId="ADAL" clId="{24366817-A558-4EE9-8C2B-09E3D802F3CA}" dt="2022-04-19T01:18:10.995" v="138" actId="2696"/>
        <pc:sldMkLst>
          <pc:docMk/>
          <pc:sldMk cId="3019213212" sldId="9849"/>
        </pc:sldMkLst>
      </pc:sldChg>
      <pc:sldChg chg="del">
        <pc:chgData name="Sharon Campbell" userId="73008391-b390-4ad0-a960-0cc8fbf2fec9" providerId="ADAL" clId="{24366817-A558-4EE9-8C2B-09E3D802F3CA}" dt="2022-04-19T01:18:10.995" v="138" actId="2696"/>
        <pc:sldMkLst>
          <pc:docMk/>
          <pc:sldMk cId="36718034" sldId="9850"/>
        </pc:sldMkLst>
      </pc:sldChg>
      <pc:sldChg chg="del">
        <pc:chgData name="Sharon Campbell" userId="73008391-b390-4ad0-a960-0cc8fbf2fec9" providerId="ADAL" clId="{24366817-A558-4EE9-8C2B-09E3D802F3CA}" dt="2022-04-19T01:18:10.995" v="138" actId="2696"/>
        <pc:sldMkLst>
          <pc:docMk/>
          <pc:sldMk cId="259726777" sldId="9851"/>
        </pc:sldMkLst>
      </pc:sldChg>
      <pc:sldChg chg="del">
        <pc:chgData name="Sharon Campbell" userId="73008391-b390-4ad0-a960-0cc8fbf2fec9" providerId="ADAL" clId="{24366817-A558-4EE9-8C2B-09E3D802F3CA}" dt="2022-04-19T01:18:10.995" v="138" actId="2696"/>
        <pc:sldMkLst>
          <pc:docMk/>
          <pc:sldMk cId="4109543484" sldId="9852"/>
        </pc:sldMkLst>
      </pc:sldChg>
      <pc:sldChg chg="del">
        <pc:chgData name="Sharon Campbell" userId="73008391-b390-4ad0-a960-0cc8fbf2fec9" providerId="ADAL" clId="{24366817-A558-4EE9-8C2B-09E3D802F3CA}" dt="2022-04-19T01:18:10.995" v="138" actId="2696"/>
        <pc:sldMkLst>
          <pc:docMk/>
          <pc:sldMk cId="1864862950" sldId="9853"/>
        </pc:sldMkLst>
      </pc:sldChg>
      <pc:sldChg chg="del">
        <pc:chgData name="Sharon Campbell" userId="73008391-b390-4ad0-a960-0cc8fbf2fec9" providerId="ADAL" clId="{24366817-A558-4EE9-8C2B-09E3D802F3CA}" dt="2022-04-19T01:18:10.995" v="138" actId="2696"/>
        <pc:sldMkLst>
          <pc:docMk/>
          <pc:sldMk cId="1516226457" sldId="9854"/>
        </pc:sldMkLst>
      </pc:sldChg>
      <pc:sldChg chg="del">
        <pc:chgData name="Sharon Campbell" userId="73008391-b390-4ad0-a960-0cc8fbf2fec9" providerId="ADAL" clId="{24366817-A558-4EE9-8C2B-09E3D802F3CA}" dt="2022-04-19T01:18:10.995" v="138" actId="2696"/>
        <pc:sldMkLst>
          <pc:docMk/>
          <pc:sldMk cId="3786356822" sldId="9855"/>
        </pc:sldMkLst>
      </pc:sldChg>
      <pc:sldChg chg="del">
        <pc:chgData name="Sharon Campbell" userId="73008391-b390-4ad0-a960-0cc8fbf2fec9" providerId="ADAL" clId="{24366817-A558-4EE9-8C2B-09E3D802F3CA}" dt="2022-04-19T01:18:10.995" v="138" actId="2696"/>
        <pc:sldMkLst>
          <pc:docMk/>
          <pc:sldMk cId="3196291113" sldId="9856"/>
        </pc:sldMkLst>
      </pc:sldChg>
      <pc:sldChg chg="del">
        <pc:chgData name="Sharon Campbell" userId="73008391-b390-4ad0-a960-0cc8fbf2fec9" providerId="ADAL" clId="{24366817-A558-4EE9-8C2B-09E3D802F3CA}" dt="2022-04-19T01:18:10.995" v="138" actId="2696"/>
        <pc:sldMkLst>
          <pc:docMk/>
          <pc:sldMk cId="1880992196" sldId="9857"/>
        </pc:sldMkLst>
      </pc:sldChg>
      <pc:sldChg chg="del">
        <pc:chgData name="Sharon Campbell" userId="73008391-b390-4ad0-a960-0cc8fbf2fec9" providerId="ADAL" clId="{24366817-A558-4EE9-8C2B-09E3D802F3CA}" dt="2022-04-19T01:18:10.995" v="138" actId="2696"/>
        <pc:sldMkLst>
          <pc:docMk/>
          <pc:sldMk cId="2863441701" sldId="9858"/>
        </pc:sldMkLst>
      </pc:sldChg>
      <pc:sldChg chg="del">
        <pc:chgData name="Sharon Campbell" userId="73008391-b390-4ad0-a960-0cc8fbf2fec9" providerId="ADAL" clId="{24366817-A558-4EE9-8C2B-09E3D802F3CA}" dt="2022-04-19T01:18:10.995" v="138" actId="2696"/>
        <pc:sldMkLst>
          <pc:docMk/>
          <pc:sldMk cId="2899576025" sldId="98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98825CE-FD59-BE41-A671-CC59F812A072}" type="datetimeFigureOut">
              <a:rPr lang="en-US" smtClean="0"/>
              <a:pPr/>
              <a:t>4/18/2022</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BE03013-8287-D549-A06B-B0A86AFD7633}" type="slidenum">
              <a:rPr lang="en-US" smtClean="0"/>
              <a:pPr/>
              <a:t>‹#›</a:t>
            </a:fld>
            <a:endParaRPr lang="en-US" dirty="0"/>
          </a:p>
        </p:txBody>
      </p:sp>
    </p:spTree>
    <p:extLst>
      <p:ext uri="{BB962C8B-B14F-4D97-AF65-F5344CB8AC3E}">
        <p14:creationId xmlns:p14="http://schemas.microsoft.com/office/powerpoint/2010/main" val="3526304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a:t>
            </a:fld>
            <a:endParaRPr lang="en-US" dirty="0"/>
          </a:p>
        </p:txBody>
      </p:sp>
    </p:spTree>
    <p:extLst>
      <p:ext uri="{BB962C8B-B14F-4D97-AF65-F5344CB8AC3E}">
        <p14:creationId xmlns:p14="http://schemas.microsoft.com/office/powerpoint/2010/main" val="24908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046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560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12</a:t>
            </a:fld>
            <a:endParaRPr lang="en-US" dirty="0"/>
          </a:p>
        </p:txBody>
      </p:sp>
    </p:spTree>
    <p:extLst>
      <p:ext uri="{BB962C8B-B14F-4D97-AF65-F5344CB8AC3E}">
        <p14:creationId xmlns:p14="http://schemas.microsoft.com/office/powerpoint/2010/main" val="374641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13</a:t>
            </a:fld>
            <a:endParaRPr lang="en-US" dirty="0"/>
          </a:p>
        </p:txBody>
      </p:sp>
    </p:spTree>
    <p:extLst>
      <p:ext uri="{BB962C8B-B14F-4D97-AF65-F5344CB8AC3E}">
        <p14:creationId xmlns:p14="http://schemas.microsoft.com/office/powerpoint/2010/main" val="78998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14</a:t>
            </a:fld>
            <a:endParaRPr lang="en-US" dirty="0"/>
          </a:p>
        </p:txBody>
      </p:sp>
    </p:spTree>
    <p:extLst>
      <p:ext uri="{BB962C8B-B14F-4D97-AF65-F5344CB8AC3E}">
        <p14:creationId xmlns:p14="http://schemas.microsoft.com/office/powerpoint/2010/main" val="241648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15</a:t>
            </a:fld>
            <a:endParaRPr lang="en-US" dirty="0"/>
          </a:p>
        </p:txBody>
      </p:sp>
    </p:spTree>
    <p:extLst>
      <p:ext uri="{BB962C8B-B14F-4D97-AF65-F5344CB8AC3E}">
        <p14:creationId xmlns:p14="http://schemas.microsoft.com/office/powerpoint/2010/main" val="259881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16</a:t>
            </a:fld>
            <a:endParaRPr lang="en-US" dirty="0"/>
          </a:p>
        </p:txBody>
      </p:sp>
    </p:spTree>
    <p:extLst>
      <p:ext uri="{BB962C8B-B14F-4D97-AF65-F5344CB8AC3E}">
        <p14:creationId xmlns:p14="http://schemas.microsoft.com/office/powerpoint/2010/main" val="3499008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17</a:t>
            </a:fld>
            <a:endParaRPr lang="en-US" dirty="0"/>
          </a:p>
        </p:txBody>
      </p:sp>
    </p:spTree>
    <p:extLst>
      <p:ext uri="{BB962C8B-B14F-4D97-AF65-F5344CB8AC3E}">
        <p14:creationId xmlns:p14="http://schemas.microsoft.com/office/powerpoint/2010/main" val="336714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18</a:t>
            </a:fld>
            <a:endParaRPr lang="en-US" dirty="0"/>
          </a:p>
        </p:txBody>
      </p:sp>
    </p:spTree>
    <p:extLst>
      <p:ext uri="{BB962C8B-B14F-4D97-AF65-F5344CB8AC3E}">
        <p14:creationId xmlns:p14="http://schemas.microsoft.com/office/powerpoint/2010/main" val="4222992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19</a:t>
            </a:fld>
            <a:endParaRPr lang="en-US" dirty="0"/>
          </a:p>
        </p:txBody>
      </p:sp>
    </p:spTree>
    <p:extLst>
      <p:ext uri="{BB962C8B-B14F-4D97-AF65-F5344CB8AC3E}">
        <p14:creationId xmlns:p14="http://schemas.microsoft.com/office/powerpoint/2010/main" val="249359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a:t>
            </a:fld>
            <a:endParaRPr lang="en-US" dirty="0"/>
          </a:p>
        </p:txBody>
      </p:sp>
    </p:spTree>
    <p:extLst>
      <p:ext uri="{BB962C8B-B14F-4D97-AF65-F5344CB8AC3E}">
        <p14:creationId xmlns:p14="http://schemas.microsoft.com/office/powerpoint/2010/main" val="14592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20</a:t>
            </a:fld>
            <a:endParaRPr lang="en-US" dirty="0"/>
          </a:p>
        </p:txBody>
      </p:sp>
    </p:spTree>
    <p:extLst>
      <p:ext uri="{BB962C8B-B14F-4D97-AF65-F5344CB8AC3E}">
        <p14:creationId xmlns:p14="http://schemas.microsoft.com/office/powerpoint/2010/main" val="2587902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21</a:t>
            </a:fld>
            <a:endParaRPr lang="en-US" dirty="0"/>
          </a:p>
        </p:txBody>
      </p:sp>
    </p:spTree>
    <p:extLst>
      <p:ext uri="{BB962C8B-B14F-4D97-AF65-F5344CB8AC3E}">
        <p14:creationId xmlns:p14="http://schemas.microsoft.com/office/powerpoint/2010/main" val="301684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22</a:t>
            </a:fld>
            <a:endParaRPr lang="en-US" dirty="0"/>
          </a:p>
        </p:txBody>
      </p:sp>
    </p:spTree>
    <p:extLst>
      <p:ext uri="{BB962C8B-B14F-4D97-AF65-F5344CB8AC3E}">
        <p14:creationId xmlns:p14="http://schemas.microsoft.com/office/powerpoint/2010/main" val="1700114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23</a:t>
            </a:fld>
            <a:endParaRPr lang="en-US" dirty="0"/>
          </a:p>
        </p:txBody>
      </p:sp>
    </p:spTree>
    <p:extLst>
      <p:ext uri="{BB962C8B-B14F-4D97-AF65-F5344CB8AC3E}">
        <p14:creationId xmlns:p14="http://schemas.microsoft.com/office/powerpoint/2010/main" val="4264004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24</a:t>
            </a:fld>
            <a:endParaRPr lang="en-US" dirty="0"/>
          </a:p>
        </p:txBody>
      </p:sp>
    </p:spTree>
    <p:extLst>
      <p:ext uri="{BB962C8B-B14F-4D97-AF65-F5344CB8AC3E}">
        <p14:creationId xmlns:p14="http://schemas.microsoft.com/office/powerpoint/2010/main" val="2890259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25</a:t>
            </a:fld>
            <a:endParaRPr lang="en-US" dirty="0"/>
          </a:p>
        </p:txBody>
      </p:sp>
    </p:spTree>
    <p:extLst>
      <p:ext uri="{BB962C8B-B14F-4D97-AF65-F5344CB8AC3E}">
        <p14:creationId xmlns:p14="http://schemas.microsoft.com/office/powerpoint/2010/main" val="1150744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26</a:t>
            </a:fld>
            <a:endParaRPr lang="en-US" dirty="0"/>
          </a:p>
        </p:txBody>
      </p:sp>
    </p:spTree>
    <p:extLst>
      <p:ext uri="{BB962C8B-B14F-4D97-AF65-F5344CB8AC3E}">
        <p14:creationId xmlns:p14="http://schemas.microsoft.com/office/powerpoint/2010/main" val="2479733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27</a:t>
            </a:fld>
            <a:endParaRPr lang="en-US" dirty="0"/>
          </a:p>
        </p:txBody>
      </p:sp>
    </p:spTree>
    <p:extLst>
      <p:ext uri="{BB962C8B-B14F-4D97-AF65-F5344CB8AC3E}">
        <p14:creationId xmlns:p14="http://schemas.microsoft.com/office/powerpoint/2010/main" val="1031676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28</a:t>
            </a:fld>
            <a:endParaRPr lang="en-US" dirty="0"/>
          </a:p>
        </p:txBody>
      </p:sp>
    </p:spTree>
    <p:extLst>
      <p:ext uri="{BB962C8B-B14F-4D97-AF65-F5344CB8AC3E}">
        <p14:creationId xmlns:p14="http://schemas.microsoft.com/office/powerpoint/2010/main" val="509685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29</a:t>
            </a:fld>
            <a:endParaRPr lang="en-US" dirty="0"/>
          </a:p>
        </p:txBody>
      </p:sp>
    </p:spTree>
    <p:extLst>
      <p:ext uri="{BB962C8B-B14F-4D97-AF65-F5344CB8AC3E}">
        <p14:creationId xmlns:p14="http://schemas.microsoft.com/office/powerpoint/2010/main" val="271297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a:t>
            </a:fld>
            <a:endParaRPr lang="en-US" dirty="0"/>
          </a:p>
        </p:txBody>
      </p:sp>
    </p:spTree>
    <p:extLst>
      <p:ext uri="{BB962C8B-B14F-4D97-AF65-F5344CB8AC3E}">
        <p14:creationId xmlns:p14="http://schemas.microsoft.com/office/powerpoint/2010/main" val="1612450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30</a:t>
            </a:fld>
            <a:endParaRPr lang="en-US" dirty="0"/>
          </a:p>
        </p:txBody>
      </p:sp>
    </p:spTree>
    <p:extLst>
      <p:ext uri="{BB962C8B-B14F-4D97-AF65-F5344CB8AC3E}">
        <p14:creationId xmlns:p14="http://schemas.microsoft.com/office/powerpoint/2010/main" val="2231371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31</a:t>
            </a:fld>
            <a:endParaRPr lang="en-US" dirty="0"/>
          </a:p>
        </p:txBody>
      </p:sp>
    </p:spTree>
    <p:extLst>
      <p:ext uri="{BB962C8B-B14F-4D97-AF65-F5344CB8AC3E}">
        <p14:creationId xmlns:p14="http://schemas.microsoft.com/office/powerpoint/2010/main" val="2835162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32</a:t>
            </a:fld>
            <a:endParaRPr lang="en-US" dirty="0"/>
          </a:p>
        </p:txBody>
      </p:sp>
    </p:spTree>
    <p:extLst>
      <p:ext uri="{BB962C8B-B14F-4D97-AF65-F5344CB8AC3E}">
        <p14:creationId xmlns:p14="http://schemas.microsoft.com/office/powerpoint/2010/main" val="1068814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33</a:t>
            </a:fld>
            <a:endParaRPr lang="en-US" dirty="0"/>
          </a:p>
        </p:txBody>
      </p:sp>
    </p:spTree>
    <p:extLst>
      <p:ext uri="{BB962C8B-B14F-4D97-AF65-F5344CB8AC3E}">
        <p14:creationId xmlns:p14="http://schemas.microsoft.com/office/powerpoint/2010/main" val="3539624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34</a:t>
            </a:fld>
            <a:endParaRPr lang="en-US" dirty="0"/>
          </a:p>
        </p:txBody>
      </p:sp>
    </p:spTree>
    <p:extLst>
      <p:ext uri="{BB962C8B-B14F-4D97-AF65-F5344CB8AC3E}">
        <p14:creationId xmlns:p14="http://schemas.microsoft.com/office/powerpoint/2010/main" val="1630628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35</a:t>
            </a:fld>
            <a:endParaRPr lang="en-US" dirty="0"/>
          </a:p>
        </p:txBody>
      </p:sp>
    </p:spTree>
    <p:extLst>
      <p:ext uri="{BB962C8B-B14F-4D97-AF65-F5344CB8AC3E}">
        <p14:creationId xmlns:p14="http://schemas.microsoft.com/office/powerpoint/2010/main" val="3786093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36</a:t>
            </a:fld>
            <a:endParaRPr lang="en-US" dirty="0"/>
          </a:p>
        </p:txBody>
      </p:sp>
    </p:spTree>
    <p:extLst>
      <p:ext uri="{BB962C8B-B14F-4D97-AF65-F5344CB8AC3E}">
        <p14:creationId xmlns:p14="http://schemas.microsoft.com/office/powerpoint/2010/main" val="1250950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37</a:t>
            </a:fld>
            <a:endParaRPr lang="en-US" dirty="0"/>
          </a:p>
        </p:txBody>
      </p:sp>
    </p:spTree>
    <p:extLst>
      <p:ext uri="{BB962C8B-B14F-4D97-AF65-F5344CB8AC3E}">
        <p14:creationId xmlns:p14="http://schemas.microsoft.com/office/powerpoint/2010/main" val="3341466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38</a:t>
            </a:fld>
            <a:endParaRPr lang="en-US" dirty="0"/>
          </a:p>
        </p:txBody>
      </p:sp>
    </p:spTree>
    <p:extLst>
      <p:ext uri="{BB962C8B-B14F-4D97-AF65-F5344CB8AC3E}">
        <p14:creationId xmlns:p14="http://schemas.microsoft.com/office/powerpoint/2010/main" val="3395878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39</a:t>
            </a:fld>
            <a:endParaRPr lang="en-US" dirty="0"/>
          </a:p>
        </p:txBody>
      </p:sp>
    </p:spTree>
    <p:extLst>
      <p:ext uri="{BB962C8B-B14F-4D97-AF65-F5344CB8AC3E}">
        <p14:creationId xmlns:p14="http://schemas.microsoft.com/office/powerpoint/2010/main" val="427023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a:t>
            </a:fld>
            <a:endParaRPr lang="en-US" dirty="0"/>
          </a:p>
        </p:txBody>
      </p:sp>
    </p:spTree>
    <p:extLst>
      <p:ext uri="{BB962C8B-B14F-4D97-AF65-F5344CB8AC3E}">
        <p14:creationId xmlns:p14="http://schemas.microsoft.com/office/powerpoint/2010/main" val="3017233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40</a:t>
            </a:fld>
            <a:endParaRPr lang="en-US" dirty="0"/>
          </a:p>
        </p:txBody>
      </p:sp>
    </p:spTree>
    <p:extLst>
      <p:ext uri="{BB962C8B-B14F-4D97-AF65-F5344CB8AC3E}">
        <p14:creationId xmlns:p14="http://schemas.microsoft.com/office/powerpoint/2010/main" val="3225431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41</a:t>
            </a:fld>
            <a:endParaRPr lang="en-US" dirty="0"/>
          </a:p>
        </p:txBody>
      </p:sp>
    </p:spTree>
    <p:extLst>
      <p:ext uri="{BB962C8B-B14F-4D97-AF65-F5344CB8AC3E}">
        <p14:creationId xmlns:p14="http://schemas.microsoft.com/office/powerpoint/2010/main" val="3507660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42</a:t>
            </a:fld>
            <a:endParaRPr lang="en-US" dirty="0"/>
          </a:p>
        </p:txBody>
      </p:sp>
    </p:spTree>
    <p:extLst>
      <p:ext uri="{BB962C8B-B14F-4D97-AF65-F5344CB8AC3E}">
        <p14:creationId xmlns:p14="http://schemas.microsoft.com/office/powerpoint/2010/main" val="2555242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43</a:t>
            </a:fld>
            <a:endParaRPr lang="en-US" dirty="0"/>
          </a:p>
        </p:txBody>
      </p:sp>
    </p:spTree>
    <p:extLst>
      <p:ext uri="{BB962C8B-B14F-4D97-AF65-F5344CB8AC3E}">
        <p14:creationId xmlns:p14="http://schemas.microsoft.com/office/powerpoint/2010/main" val="3396664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44</a:t>
            </a:fld>
            <a:endParaRPr lang="en-US" dirty="0"/>
          </a:p>
        </p:txBody>
      </p:sp>
    </p:spTree>
    <p:extLst>
      <p:ext uri="{BB962C8B-B14F-4D97-AF65-F5344CB8AC3E}">
        <p14:creationId xmlns:p14="http://schemas.microsoft.com/office/powerpoint/2010/main" val="3960216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45</a:t>
            </a:fld>
            <a:endParaRPr lang="en-US" dirty="0"/>
          </a:p>
        </p:txBody>
      </p:sp>
    </p:spTree>
    <p:extLst>
      <p:ext uri="{BB962C8B-B14F-4D97-AF65-F5344CB8AC3E}">
        <p14:creationId xmlns:p14="http://schemas.microsoft.com/office/powerpoint/2010/main" val="1644185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46</a:t>
            </a:fld>
            <a:endParaRPr lang="en-US" dirty="0"/>
          </a:p>
        </p:txBody>
      </p:sp>
    </p:spTree>
    <p:extLst>
      <p:ext uri="{BB962C8B-B14F-4D97-AF65-F5344CB8AC3E}">
        <p14:creationId xmlns:p14="http://schemas.microsoft.com/office/powerpoint/2010/main" val="551882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47</a:t>
            </a:fld>
            <a:endParaRPr lang="en-US" dirty="0"/>
          </a:p>
        </p:txBody>
      </p:sp>
    </p:spTree>
    <p:extLst>
      <p:ext uri="{BB962C8B-B14F-4D97-AF65-F5344CB8AC3E}">
        <p14:creationId xmlns:p14="http://schemas.microsoft.com/office/powerpoint/2010/main" val="227181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48</a:t>
            </a:fld>
            <a:endParaRPr lang="en-US" dirty="0"/>
          </a:p>
        </p:txBody>
      </p:sp>
    </p:spTree>
    <p:extLst>
      <p:ext uri="{BB962C8B-B14F-4D97-AF65-F5344CB8AC3E}">
        <p14:creationId xmlns:p14="http://schemas.microsoft.com/office/powerpoint/2010/main" val="2946667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49</a:t>
            </a:fld>
            <a:endParaRPr lang="en-US" dirty="0"/>
          </a:p>
        </p:txBody>
      </p:sp>
    </p:spTree>
    <p:extLst>
      <p:ext uri="{BB962C8B-B14F-4D97-AF65-F5344CB8AC3E}">
        <p14:creationId xmlns:p14="http://schemas.microsoft.com/office/powerpoint/2010/main" val="115707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a:t>
            </a:fld>
            <a:endParaRPr lang="en-US" dirty="0"/>
          </a:p>
        </p:txBody>
      </p:sp>
    </p:spTree>
    <p:extLst>
      <p:ext uri="{BB962C8B-B14F-4D97-AF65-F5344CB8AC3E}">
        <p14:creationId xmlns:p14="http://schemas.microsoft.com/office/powerpoint/2010/main" val="3364973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50</a:t>
            </a:fld>
            <a:endParaRPr lang="en-US" dirty="0"/>
          </a:p>
        </p:txBody>
      </p:sp>
    </p:spTree>
    <p:extLst>
      <p:ext uri="{BB962C8B-B14F-4D97-AF65-F5344CB8AC3E}">
        <p14:creationId xmlns:p14="http://schemas.microsoft.com/office/powerpoint/2010/main" val="25862218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51</a:t>
            </a:fld>
            <a:endParaRPr lang="en-US" dirty="0"/>
          </a:p>
        </p:txBody>
      </p:sp>
    </p:spTree>
    <p:extLst>
      <p:ext uri="{BB962C8B-B14F-4D97-AF65-F5344CB8AC3E}">
        <p14:creationId xmlns:p14="http://schemas.microsoft.com/office/powerpoint/2010/main" val="2682009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52</a:t>
            </a:fld>
            <a:endParaRPr lang="en-US" dirty="0"/>
          </a:p>
        </p:txBody>
      </p:sp>
    </p:spTree>
    <p:extLst>
      <p:ext uri="{BB962C8B-B14F-4D97-AF65-F5344CB8AC3E}">
        <p14:creationId xmlns:p14="http://schemas.microsoft.com/office/powerpoint/2010/main" val="2585864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53</a:t>
            </a:fld>
            <a:endParaRPr lang="en-US" dirty="0"/>
          </a:p>
        </p:txBody>
      </p:sp>
    </p:spTree>
    <p:extLst>
      <p:ext uri="{BB962C8B-B14F-4D97-AF65-F5344CB8AC3E}">
        <p14:creationId xmlns:p14="http://schemas.microsoft.com/office/powerpoint/2010/main" val="1487371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54</a:t>
            </a:fld>
            <a:endParaRPr lang="en-US" dirty="0"/>
          </a:p>
        </p:txBody>
      </p:sp>
    </p:spTree>
    <p:extLst>
      <p:ext uri="{BB962C8B-B14F-4D97-AF65-F5344CB8AC3E}">
        <p14:creationId xmlns:p14="http://schemas.microsoft.com/office/powerpoint/2010/main" val="987754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55</a:t>
            </a:fld>
            <a:endParaRPr lang="en-US" dirty="0"/>
          </a:p>
        </p:txBody>
      </p:sp>
    </p:spTree>
    <p:extLst>
      <p:ext uri="{BB962C8B-B14F-4D97-AF65-F5344CB8AC3E}">
        <p14:creationId xmlns:p14="http://schemas.microsoft.com/office/powerpoint/2010/main" val="2221121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56</a:t>
            </a:fld>
            <a:endParaRPr lang="en-US" dirty="0"/>
          </a:p>
        </p:txBody>
      </p:sp>
    </p:spTree>
    <p:extLst>
      <p:ext uri="{BB962C8B-B14F-4D97-AF65-F5344CB8AC3E}">
        <p14:creationId xmlns:p14="http://schemas.microsoft.com/office/powerpoint/2010/main" val="974870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57</a:t>
            </a:fld>
            <a:endParaRPr lang="en-US" dirty="0"/>
          </a:p>
        </p:txBody>
      </p:sp>
    </p:spTree>
    <p:extLst>
      <p:ext uri="{BB962C8B-B14F-4D97-AF65-F5344CB8AC3E}">
        <p14:creationId xmlns:p14="http://schemas.microsoft.com/office/powerpoint/2010/main" val="1928398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58</a:t>
            </a:fld>
            <a:endParaRPr lang="en-US" dirty="0"/>
          </a:p>
        </p:txBody>
      </p:sp>
    </p:spTree>
    <p:extLst>
      <p:ext uri="{BB962C8B-B14F-4D97-AF65-F5344CB8AC3E}">
        <p14:creationId xmlns:p14="http://schemas.microsoft.com/office/powerpoint/2010/main" val="2385981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59</a:t>
            </a:fld>
            <a:endParaRPr lang="en-US" dirty="0"/>
          </a:p>
        </p:txBody>
      </p:sp>
    </p:spTree>
    <p:extLst>
      <p:ext uri="{BB962C8B-B14F-4D97-AF65-F5344CB8AC3E}">
        <p14:creationId xmlns:p14="http://schemas.microsoft.com/office/powerpoint/2010/main" val="94570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358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60</a:t>
            </a:fld>
            <a:endParaRPr lang="en-US" dirty="0"/>
          </a:p>
        </p:txBody>
      </p:sp>
    </p:spTree>
    <p:extLst>
      <p:ext uri="{BB962C8B-B14F-4D97-AF65-F5344CB8AC3E}">
        <p14:creationId xmlns:p14="http://schemas.microsoft.com/office/powerpoint/2010/main" val="42733948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61</a:t>
            </a:fld>
            <a:endParaRPr lang="en-US" dirty="0"/>
          </a:p>
        </p:txBody>
      </p:sp>
    </p:spTree>
    <p:extLst>
      <p:ext uri="{BB962C8B-B14F-4D97-AF65-F5344CB8AC3E}">
        <p14:creationId xmlns:p14="http://schemas.microsoft.com/office/powerpoint/2010/main" val="2390938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62</a:t>
            </a:fld>
            <a:endParaRPr lang="en-US" dirty="0"/>
          </a:p>
        </p:txBody>
      </p:sp>
    </p:spTree>
    <p:extLst>
      <p:ext uri="{BB962C8B-B14F-4D97-AF65-F5344CB8AC3E}">
        <p14:creationId xmlns:p14="http://schemas.microsoft.com/office/powerpoint/2010/main" val="1312521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63</a:t>
            </a:fld>
            <a:endParaRPr lang="en-US" dirty="0"/>
          </a:p>
        </p:txBody>
      </p:sp>
    </p:spTree>
    <p:extLst>
      <p:ext uri="{BB962C8B-B14F-4D97-AF65-F5344CB8AC3E}">
        <p14:creationId xmlns:p14="http://schemas.microsoft.com/office/powerpoint/2010/main" val="141272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64</a:t>
            </a:fld>
            <a:endParaRPr lang="en-US" dirty="0"/>
          </a:p>
        </p:txBody>
      </p:sp>
    </p:spTree>
    <p:extLst>
      <p:ext uri="{BB962C8B-B14F-4D97-AF65-F5344CB8AC3E}">
        <p14:creationId xmlns:p14="http://schemas.microsoft.com/office/powerpoint/2010/main" val="27588249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65</a:t>
            </a:fld>
            <a:endParaRPr lang="en-US" dirty="0"/>
          </a:p>
        </p:txBody>
      </p:sp>
    </p:spTree>
    <p:extLst>
      <p:ext uri="{BB962C8B-B14F-4D97-AF65-F5344CB8AC3E}">
        <p14:creationId xmlns:p14="http://schemas.microsoft.com/office/powerpoint/2010/main" val="16899636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66</a:t>
            </a:fld>
            <a:endParaRPr lang="en-US" dirty="0"/>
          </a:p>
        </p:txBody>
      </p:sp>
    </p:spTree>
    <p:extLst>
      <p:ext uri="{BB962C8B-B14F-4D97-AF65-F5344CB8AC3E}">
        <p14:creationId xmlns:p14="http://schemas.microsoft.com/office/powerpoint/2010/main" val="82418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94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72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6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D0546E-A75C-4C26-87FD-2EA5D6FEBA20}" type="datetime1">
              <a:rPr lang="en-US" smtClean="0"/>
              <a:pPr/>
              <a:t>4/18/2022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6217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B1B0-0524-431A-AD96-8337355DD8D3}" type="datetime1">
              <a:rPr lang="en-US" smtClean="0"/>
              <a:pPr/>
              <a:t>4/18/2022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3787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98121-74DE-4FBF-A57D-128D603E4826}" type="datetime1">
              <a:rPr lang="en-US" smtClean="0"/>
              <a:pPr/>
              <a:t>4/18/2022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1451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44E1A-884A-487A-A010-850F83076D7E}" type="datetime1">
              <a:rPr lang="en-US" smtClean="0"/>
              <a:pPr/>
              <a:t>4/18/2022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86046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87196-82A2-4262-80CB-5B4941477B12}" type="datetime1">
              <a:rPr lang="en-US" smtClean="0"/>
              <a:pPr/>
              <a:t>4/18/2022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99573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77BC4-6E9E-46F4-8232-0B68B6A03327}" type="datetime1">
              <a:rPr lang="en-US" smtClean="0"/>
              <a:pPr/>
              <a:t>4/18/2022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21457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2DCF79-0BEE-4553-A736-F3924A5194EE}" type="datetime1">
              <a:rPr lang="en-US" smtClean="0"/>
              <a:pPr/>
              <a:t>4/18/2022</a:t>
            </a:fld>
            <a:endParaRPr lang="en-US" dirty="0"/>
          </a:p>
        </p:txBody>
      </p:sp>
      <p:sp>
        <p:nvSpPr>
          <p:cNvPr id="8" name="Footer Placeholder 7"/>
          <p:cNvSpPr>
            <a:spLocks noGrp="1"/>
          </p:cNvSpPr>
          <p:nvPr>
            <p:ph type="ftr" sz="quarter" idx="11"/>
          </p:nvPr>
        </p:nvSpPr>
        <p:spPr/>
        <p:txBody>
          <a:bodyPr/>
          <a:lstStyle/>
          <a:p>
            <a:r>
              <a:rPr lang="en-US" dirty="0"/>
              <a:t>ArthurBaileyMinistries.com</a:t>
            </a:r>
          </a:p>
        </p:txBody>
      </p:sp>
      <p:sp>
        <p:nvSpPr>
          <p:cNvPr id="9" name="Slide Number Placeholder 8"/>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449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FA917-FB7A-46F0-83B1-168855B59B96}" type="datetime1">
              <a:rPr lang="en-US" smtClean="0"/>
              <a:pPr/>
              <a:t>4/18/2022</a:t>
            </a:fld>
            <a:endParaRPr lang="en-US" dirty="0"/>
          </a:p>
        </p:txBody>
      </p:sp>
      <p:sp>
        <p:nvSpPr>
          <p:cNvPr id="4" name="Footer Placeholder 3"/>
          <p:cNvSpPr>
            <a:spLocks noGrp="1"/>
          </p:cNvSpPr>
          <p:nvPr>
            <p:ph type="ftr" sz="quarter" idx="11"/>
          </p:nvPr>
        </p:nvSpPr>
        <p:spPr/>
        <p:txBody>
          <a:bodyPr/>
          <a:lstStyle/>
          <a:p>
            <a:r>
              <a:rPr lang="en-US" dirty="0"/>
              <a:t>ArthurBaileyMinistries.com</a:t>
            </a:r>
          </a:p>
        </p:txBody>
      </p:sp>
      <p:sp>
        <p:nvSpPr>
          <p:cNvPr id="5" name="Slide Number Placeholder 4"/>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87420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0090E-7BC0-4874-B463-5D177BDFC27C}" type="datetime1">
              <a:rPr lang="en-US" smtClean="0"/>
              <a:pPr/>
              <a:t>4/18/2022</a:t>
            </a:fld>
            <a:endParaRPr lang="en-US" dirty="0"/>
          </a:p>
        </p:txBody>
      </p:sp>
      <p:sp>
        <p:nvSpPr>
          <p:cNvPr id="3" name="Footer Placeholder 2"/>
          <p:cNvSpPr>
            <a:spLocks noGrp="1"/>
          </p:cNvSpPr>
          <p:nvPr>
            <p:ph type="ftr" sz="quarter" idx="11"/>
          </p:nvPr>
        </p:nvSpPr>
        <p:spPr/>
        <p:txBody>
          <a:bodyPr/>
          <a:lstStyle/>
          <a:p>
            <a:r>
              <a:rPr lang="en-US" dirty="0"/>
              <a:t>ArthurBaileyMinistries.com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65206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BFB-7918-46F0-A383-4477EA4A697E}" type="datetime1">
              <a:rPr lang="en-US" smtClean="0"/>
              <a:pPr/>
              <a:t>4/18/2022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05529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CD9B2-1FF7-4201-8E96-5E76BED98629}" type="datetime1">
              <a:rPr lang="en-US" smtClean="0"/>
              <a:pPr/>
              <a:t>4/18/2022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2914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118B00-35ED-441E-AF25-5331F1B69860}" type="datetime1">
              <a:rPr lang="en-US" smtClean="0"/>
              <a:pPr/>
              <a:t>4/18/2022</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ArthurBaileyMinistries.com</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57485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1</a:t>
            </a:fld>
            <a:endParaRPr lang="en-US" dirty="0"/>
          </a:p>
        </p:txBody>
      </p:sp>
    </p:spTree>
    <p:extLst>
      <p:ext uri="{BB962C8B-B14F-4D97-AF65-F5344CB8AC3E}">
        <p14:creationId xmlns:p14="http://schemas.microsoft.com/office/powerpoint/2010/main" val="238887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750"/>
            <a:ext cx="9144000" cy="3810000"/>
          </a:xfrm>
          <a:prstGeom prst="rect">
            <a:avLst/>
          </a:prstGeom>
        </p:spPr>
      </p:pic>
    </p:spTree>
    <p:extLst>
      <p:ext uri="{BB962C8B-B14F-4D97-AF65-F5344CB8AC3E}">
        <p14:creationId xmlns:p14="http://schemas.microsoft.com/office/powerpoint/2010/main" val="3910516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Prayer</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208880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01" y="657225"/>
            <a:ext cx="8904661" cy="3857625"/>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3600" b="1" dirty="0">
                <a:solidFill>
                  <a:schemeClr val="bg1"/>
                </a:solidFill>
                <a:latin typeface="Helvetica" panose="020B0604020202020204" pitchFamily="34" charset="0"/>
                <a:cs typeface="Helvetica" panose="020B0604020202020204" pitchFamily="34" charset="0"/>
              </a:rPr>
              <a:t>TODAY’S MESSAGE</a:t>
            </a:r>
          </a:p>
          <a:p>
            <a:pPr algn="ctr">
              <a:buNone/>
            </a:pPr>
            <a:r>
              <a:rPr lang="en-US" sz="3600" b="1" dirty="0">
                <a:solidFill>
                  <a:schemeClr val="bg1"/>
                </a:solidFill>
                <a:latin typeface="Helvetica" panose="020B0604020202020204" pitchFamily="34" charset="0"/>
                <a:cs typeface="Helvetica" panose="020B0604020202020204" pitchFamily="34" charset="0"/>
              </a:rPr>
              <a:t>Passover 2022</a:t>
            </a:r>
          </a:p>
          <a:p>
            <a:pPr marL="0" indent="0" algn="ctr">
              <a:buNone/>
            </a:pPr>
            <a:r>
              <a:rPr lang="en-US" sz="4000" b="1" dirty="0">
                <a:solidFill>
                  <a:schemeClr val="bg1"/>
                </a:solidFill>
              </a:rPr>
              <a:t>The LORD’s Passover</a:t>
            </a:r>
            <a:endParaRPr lang="en-US" sz="40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12</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71" y="208470"/>
            <a:ext cx="1428750" cy="1428750"/>
          </a:xfrm>
          <a:prstGeom prst="rect">
            <a:avLst/>
          </a:prstGeom>
        </p:spPr>
      </p:pic>
    </p:spTree>
    <p:extLst>
      <p:ext uri="{BB962C8B-B14F-4D97-AF65-F5344CB8AC3E}">
        <p14:creationId xmlns:p14="http://schemas.microsoft.com/office/powerpoint/2010/main" val="24838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The Passover and its meaning has evolved over the years. The stories and traditions added to the telling of the Passover story have also been embellished by the story tellers.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21599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YeHoVaH made a promise to Abraham that He was going to bring his offspring out of bondage with great substance.  On the first day of Unleavened Bread, He fulfilled that promise.</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65420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Ge 15:13</a:t>
            </a:r>
            <a:r>
              <a:rPr lang="en-US" sz="4000" dirty="0">
                <a:solidFill>
                  <a:schemeClr val="bg1"/>
                </a:solidFill>
              </a:rPr>
              <a:t> And he said unto Abram, Know of a surety that thy seed shall be a stranger in a land </a:t>
            </a:r>
            <a:r>
              <a:rPr lang="en-US" sz="4000" i="1" dirty="0">
                <a:solidFill>
                  <a:schemeClr val="bg1"/>
                </a:solidFill>
              </a:rPr>
              <a:t>that is </a:t>
            </a:r>
            <a:r>
              <a:rPr lang="en-US" sz="4000" dirty="0">
                <a:solidFill>
                  <a:schemeClr val="bg1"/>
                </a:solidFill>
              </a:rPr>
              <a:t>not theirs, and shall serve them; and they shall afflict them four hundred years; </a:t>
            </a:r>
          </a:p>
          <a:p>
            <a:pPr marL="0" indent="0" algn="ctr">
              <a:buNone/>
            </a:pPr>
            <a:r>
              <a:rPr lang="en-US" sz="4000" baseline="30000" dirty="0">
                <a:solidFill>
                  <a:schemeClr val="bg1"/>
                </a:solidFill>
              </a:rPr>
              <a:t>Ge 15:14</a:t>
            </a:r>
            <a:r>
              <a:rPr lang="en-US" sz="4000" dirty="0">
                <a:solidFill>
                  <a:schemeClr val="bg1"/>
                </a:solidFill>
              </a:rPr>
              <a:t> And also that nation, whom they shall serve, will I judge: and afterward shall they come out with great substance.</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6303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dirty="0">
                <a:solidFill>
                  <a:schemeClr val="bg1"/>
                </a:solidFill>
              </a:rPr>
              <a:t>The Biblical Passover is introduced to us by YeHoVaH’s Instructions to Moses to instruct His people how to prepare for the last and final plague that He would put on Egypt to force Pharaoh to let His people go.</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2486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Ex 11:1</a:t>
            </a:r>
            <a:r>
              <a:rPr lang="en-US" sz="4000" dirty="0">
                <a:solidFill>
                  <a:schemeClr val="bg1"/>
                </a:solidFill>
              </a:rPr>
              <a:t> And the LORD said unto Moses, Yet will I bring one plague </a:t>
            </a:r>
            <a:r>
              <a:rPr lang="en-US" sz="4000" i="1" dirty="0">
                <a:solidFill>
                  <a:schemeClr val="bg1"/>
                </a:solidFill>
              </a:rPr>
              <a:t>more </a:t>
            </a:r>
            <a:r>
              <a:rPr lang="en-US" sz="4000" dirty="0">
                <a:solidFill>
                  <a:schemeClr val="bg1"/>
                </a:solidFill>
              </a:rPr>
              <a:t>upon Pharaoh, and upon Egypt; afterwards he will let you go hence: when he shall let </a:t>
            </a:r>
            <a:r>
              <a:rPr lang="en-US" sz="4000" i="1" dirty="0">
                <a:solidFill>
                  <a:schemeClr val="bg1"/>
                </a:solidFill>
              </a:rPr>
              <a:t>you </a:t>
            </a:r>
            <a:r>
              <a:rPr lang="en-US" sz="4000" dirty="0">
                <a:solidFill>
                  <a:schemeClr val="bg1"/>
                </a:solidFill>
              </a:rPr>
              <a:t>go, he shall surely thrust you out hence altogether.</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6552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Ex 11:4</a:t>
            </a:r>
            <a:r>
              <a:rPr lang="en-US" sz="4000" dirty="0">
                <a:solidFill>
                  <a:schemeClr val="bg1"/>
                </a:solidFill>
              </a:rPr>
              <a:t> And Moses said, Thus saith the LORD, About midnight will I go out into the midst of Egypt: </a:t>
            </a:r>
          </a:p>
          <a:p>
            <a:pPr marL="0" indent="0" algn="ctr">
              <a:buNone/>
            </a:pPr>
            <a:r>
              <a:rPr lang="en-US" sz="4000" baseline="30000" dirty="0">
                <a:solidFill>
                  <a:schemeClr val="bg1"/>
                </a:solidFill>
              </a:rPr>
              <a:t>Ex 11:5</a:t>
            </a:r>
            <a:r>
              <a:rPr lang="en-US" sz="4000" dirty="0">
                <a:solidFill>
                  <a:schemeClr val="bg1"/>
                </a:solidFill>
              </a:rPr>
              <a:t> And </a:t>
            </a:r>
            <a:r>
              <a:rPr lang="en-US" sz="4000" u="sng" dirty="0">
                <a:solidFill>
                  <a:schemeClr val="bg1"/>
                </a:solidFill>
              </a:rPr>
              <a:t>all the </a:t>
            </a:r>
            <a:r>
              <a:rPr lang="en-US" sz="4000" b="1" u="sng" dirty="0">
                <a:solidFill>
                  <a:schemeClr val="bg1"/>
                </a:solidFill>
              </a:rPr>
              <a:t>firstborn</a:t>
            </a:r>
            <a:r>
              <a:rPr lang="en-US" sz="4000" u="sng" dirty="0">
                <a:solidFill>
                  <a:schemeClr val="bg1"/>
                </a:solidFill>
              </a:rPr>
              <a:t> in the land of Egypt shall die</a:t>
            </a:r>
            <a:r>
              <a:rPr lang="en-US" sz="4000" dirty="0">
                <a:solidFill>
                  <a:schemeClr val="bg1"/>
                </a:solidFill>
              </a:rPr>
              <a:t>, from the </a:t>
            </a:r>
            <a:r>
              <a:rPr lang="en-US" sz="4000" b="1" dirty="0">
                <a:solidFill>
                  <a:schemeClr val="bg1"/>
                </a:solidFill>
              </a:rPr>
              <a:t>firstborn of Pharaoh</a:t>
            </a:r>
            <a:r>
              <a:rPr lang="en-US" sz="4000" dirty="0">
                <a:solidFill>
                  <a:schemeClr val="bg1"/>
                </a:solidFill>
              </a:rPr>
              <a:t> that sitteth upon his throne, even unto the </a:t>
            </a:r>
            <a:r>
              <a:rPr lang="en-US" sz="4000" b="1" dirty="0">
                <a:solidFill>
                  <a:schemeClr val="bg1"/>
                </a:solidFill>
              </a:rPr>
              <a:t>firstborn of the maidservant</a:t>
            </a:r>
            <a:r>
              <a:rPr lang="en-US" sz="4000" dirty="0">
                <a:solidFill>
                  <a:schemeClr val="bg1"/>
                </a:solidFill>
              </a:rPr>
              <a:t> that </a:t>
            </a:r>
            <a:r>
              <a:rPr lang="en-US" sz="4000" i="1" dirty="0">
                <a:solidFill>
                  <a:schemeClr val="bg1"/>
                </a:solidFill>
              </a:rPr>
              <a:t>is </a:t>
            </a:r>
            <a:r>
              <a:rPr lang="en-US" sz="4000" dirty="0">
                <a:solidFill>
                  <a:schemeClr val="bg1"/>
                </a:solidFill>
              </a:rPr>
              <a:t>behind the mill; and all the </a:t>
            </a:r>
            <a:r>
              <a:rPr lang="en-US" sz="4000" b="1" dirty="0">
                <a:solidFill>
                  <a:schemeClr val="bg1"/>
                </a:solidFill>
              </a:rPr>
              <a:t>firstborn of beasts</a:t>
            </a:r>
            <a:r>
              <a:rPr lang="en-US" sz="4000" dirty="0">
                <a:solidFill>
                  <a:schemeClr val="bg1"/>
                </a:solidFill>
              </a:rPr>
              <a:t>.</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863277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dirty="0">
                <a:solidFill>
                  <a:schemeClr val="bg1"/>
                </a:solidFill>
              </a:rPr>
              <a:t>The Passover Lamb/Goat is connected to the preservation of Israel’s firstborn from the plague and the death of the firstborn of Egypt’s man or beast at midnight during the 1</a:t>
            </a:r>
            <a:r>
              <a:rPr lang="en-US" sz="4000" baseline="30000" dirty="0">
                <a:solidFill>
                  <a:schemeClr val="bg1"/>
                </a:solidFill>
              </a:rPr>
              <a:t>st</a:t>
            </a:r>
            <a:r>
              <a:rPr lang="en-US" sz="4000" dirty="0">
                <a:solidFill>
                  <a:schemeClr val="bg1"/>
                </a:solidFill>
              </a:rPr>
              <a:t> Day of Unleavened Bread.</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806944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2</a:t>
            </a:fld>
            <a:endParaRPr lang="en-US" dirty="0"/>
          </a:p>
        </p:txBody>
      </p:sp>
    </p:spTree>
    <p:extLst>
      <p:ext uri="{BB962C8B-B14F-4D97-AF65-F5344CB8AC3E}">
        <p14:creationId xmlns:p14="http://schemas.microsoft.com/office/powerpoint/2010/main" val="113952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12:1</a:t>
            </a:r>
            <a:r>
              <a:rPr lang="en-US" sz="4000" dirty="0">
                <a:solidFill>
                  <a:schemeClr val="bg1"/>
                </a:solidFill>
              </a:rPr>
              <a:t> And the LORD spake unto Moses and Aaron in the land of Egypt, saying, </a:t>
            </a:r>
          </a:p>
          <a:p>
            <a:pPr marL="0" indent="0" algn="ctr">
              <a:buNone/>
            </a:pPr>
            <a:r>
              <a:rPr lang="en-US" sz="4000" baseline="30000" dirty="0">
                <a:solidFill>
                  <a:schemeClr val="bg1"/>
                </a:solidFill>
              </a:rPr>
              <a:t>Ex 12:2</a:t>
            </a:r>
            <a:r>
              <a:rPr lang="en-US" sz="4000" dirty="0">
                <a:solidFill>
                  <a:schemeClr val="bg1"/>
                </a:solidFill>
              </a:rPr>
              <a:t> This month </a:t>
            </a:r>
            <a:r>
              <a:rPr lang="en-US" sz="4000" i="1" dirty="0">
                <a:solidFill>
                  <a:schemeClr val="bg1"/>
                </a:solidFill>
              </a:rPr>
              <a:t>shall be </a:t>
            </a:r>
            <a:r>
              <a:rPr lang="en-US" sz="4000" dirty="0">
                <a:solidFill>
                  <a:schemeClr val="bg1"/>
                </a:solidFill>
              </a:rPr>
              <a:t>unto you the beginning of months: it </a:t>
            </a:r>
            <a:r>
              <a:rPr lang="en-US" sz="4000" i="1" dirty="0">
                <a:solidFill>
                  <a:schemeClr val="bg1"/>
                </a:solidFill>
              </a:rPr>
              <a:t>shall be </a:t>
            </a:r>
            <a:r>
              <a:rPr lang="en-US" sz="4000" dirty="0">
                <a:solidFill>
                  <a:schemeClr val="bg1"/>
                </a:solidFill>
              </a:rPr>
              <a:t>the first month of the year to you.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700297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932" y="457201"/>
            <a:ext cx="7566068" cy="4057650"/>
          </a:xfrm>
        </p:spPr>
        <p:txBody>
          <a:bodyPr>
            <a:normAutofit fontScale="77500" lnSpcReduction="20000"/>
          </a:bodyPr>
          <a:lstStyle/>
          <a:p>
            <a:pPr marL="0" indent="0" algn="ctr">
              <a:buNone/>
            </a:pPr>
            <a:r>
              <a:rPr lang="en-US" sz="4000" baseline="30000" dirty="0">
                <a:solidFill>
                  <a:schemeClr val="bg1"/>
                </a:solidFill>
              </a:rPr>
              <a:t>Ex 12:3</a:t>
            </a:r>
            <a:r>
              <a:rPr lang="en-US" sz="4000" dirty="0">
                <a:solidFill>
                  <a:schemeClr val="bg1"/>
                </a:solidFill>
              </a:rPr>
              <a:t> Speak ye unto all the congregation of Israel, saying, In the tenth </a:t>
            </a:r>
            <a:r>
              <a:rPr lang="en-US" sz="4000" i="1" dirty="0">
                <a:solidFill>
                  <a:schemeClr val="bg1"/>
                </a:solidFill>
              </a:rPr>
              <a:t>day </a:t>
            </a:r>
            <a:r>
              <a:rPr lang="en-US" sz="4000" dirty="0">
                <a:solidFill>
                  <a:schemeClr val="bg1"/>
                </a:solidFill>
              </a:rPr>
              <a:t>of this month they shall take to them every man a lamb, according to the house of </a:t>
            </a:r>
            <a:r>
              <a:rPr lang="en-US" sz="4000" i="1" dirty="0">
                <a:solidFill>
                  <a:schemeClr val="bg1"/>
                </a:solidFill>
              </a:rPr>
              <a:t>their </a:t>
            </a:r>
            <a:r>
              <a:rPr lang="en-US" sz="4000" dirty="0">
                <a:solidFill>
                  <a:schemeClr val="bg1"/>
                </a:solidFill>
              </a:rPr>
              <a:t>fathers, a lamb for an house: </a:t>
            </a:r>
          </a:p>
          <a:p>
            <a:pPr marL="0" indent="0" algn="ctr">
              <a:buNone/>
            </a:pPr>
            <a:r>
              <a:rPr lang="en-US" sz="4000" baseline="30000" dirty="0">
                <a:solidFill>
                  <a:schemeClr val="bg1"/>
                </a:solidFill>
              </a:rPr>
              <a:t>Ex 12:4</a:t>
            </a:r>
            <a:r>
              <a:rPr lang="en-US" sz="4000" dirty="0">
                <a:solidFill>
                  <a:schemeClr val="bg1"/>
                </a:solidFill>
              </a:rPr>
              <a:t> And if the household be too little for the lamb, let him and his neighbour next unto his house take </a:t>
            </a:r>
            <a:r>
              <a:rPr lang="en-US" sz="4000" i="1" dirty="0">
                <a:solidFill>
                  <a:schemeClr val="bg1"/>
                </a:solidFill>
              </a:rPr>
              <a:t>it </a:t>
            </a:r>
            <a:r>
              <a:rPr lang="en-US" sz="4000" dirty="0">
                <a:solidFill>
                  <a:schemeClr val="bg1"/>
                </a:solidFill>
              </a:rPr>
              <a:t>according to the number of the souls; every man according to his eating shall make your count for the lamb.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69852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dirty="0">
                <a:solidFill>
                  <a:schemeClr val="bg1"/>
                </a:solidFill>
              </a:rPr>
              <a:t>Lamb –</a:t>
            </a:r>
            <a:r>
              <a:rPr lang="en-US" sz="4000" b="1" dirty="0">
                <a:solidFill>
                  <a:schemeClr val="bg1"/>
                </a:solidFill>
              </a:rPr>
              <a:t> </a:t>
            </a:r>
            <a:r>
              <a:rPr lang="he-IL" sz="4000" dirty="0">
                <a:solidFill>
                  <a:schemeClr val="bg1"/>
                </a:solidFill>
              </a:rPr>
              <a:t>שֶׂה </a:t>
            </a:r>
            <a:r>
              <a:rPr lang="en-US" sz="4000" dirty="0">
                <a:solidFill>
                  <a:schemeClr val="bg1"/>
                </a:solidFill>
              </a:rPr>
              <a:t>seh {seh} or </a:t>
            </a:r>
            <a:r>
              <a:rPr lang="he-IL" sz="4000" dirty="0">
                <a:solidFill>
                  <a:schemeClr val="bg1"/>
                </a:solidFill>
              </a:rPr>
              <a:t>שֵׂי </a:t>
            </a:r>
            <a:r>
              <a:rPr lang="en-US" sz="4000" dirty="0">
                <a:solidFill>
                  <a:schemeClr val="bg1"/>
                </a:solidFill>
              </a:rPr>
              <a:t>sey {say} </a:t>
            </a:r>
          </a:p>
          <a:p>
            <a:pPr marL="0" indent="0" algn="ctr">
              <a:buNone/>
            </a:pPr>
            <a:r>
              <a:rPr lang="en-US" sz="4000" b="1" dirty="0">
                <a:solidFill>
                  <a:schemeClr val="bg1"/>
                </a:solidFill>
              </a:rPr>
              <a:t>Meaning:  </a:t>
            </a:r>
            <a:r>
              <a:rPr lang="en-US" sz="4000" dirty="0">
                <a:solidFill>
                  <a:schemeClr val="bg1"/>
                </a:solidFill>
              </a:rPr>
              <a:t>1) one of a flock, lamb, </a:t>
            </a:r>
            <a:r>
              <a:rPr lang="en-US" sz="4000" u="sng" dirty="0">
                <a:solidFill>
                  <a:schemeClr val="bg1"/>
                </a:solidFill>
              </a:rPr>
              <a:t>sheep</a:t>
            </a:r>
            <a:r>
              <a:rPr lang="en-US" sz="4000" dirty="0">
                <a:solidFill>
                  <a:schemeClr val="bg1"/>
                </a:solidFill>
              </a:rPr>
              <a:t>, </a:t>
            </a:r>
            <a:r>
              <a:rPr lang="en-US" sz="4000" u="sng" dirty="0">
                <a:solidFill>
                  <a:schemeClr val="bg1"/>
                </a:solidFill>
              </a:rPr>
              <a:t>goat</a:t>
            </a:r>
            <a:r>
              <a:rPr lang="en-US" sz="4000" dirty="0">
                <a:solidFill>
                  <a:schemeClr val="bg1"/>
                </a:solidFill>
              </a:rPr>
              <a:t>, </a:t>
            </a:r>
            <a:r>
              <a:rPr lang="en-US" sz="4000" u="sng" dirty="0">
                <a:solidFill>
                  <a:schemeClr val="bg1"/>
                </a:solidFill>
              </a:rPr>
              <a:t>young sheep</a:t>
            </a:r>
            <a:r>
              <a:rPr lang="en-US" sz="4000" dirty="0">
                <a:solidFill>
                  <a:schemeClr val="bg1"/>
                </a:solidFill>
              </a:rPr>
              <a:t>, </a:t>
            </a:r>
            <a:r>
              <a:rPr lang="en-US" sz="4000" u="sng" dirty="0">
                <a:solidFill>
                  <a:schemeClr val="bg1"/>
                </a:solidFill>
              </a:rPr>
              <a:t>young goat</a:t>
            </a:r>
            <a:r>
              <a:rPr lang="en-US" sz="4000" dirty="0">
                <a:solidFill>
                  <a:schemeClr val="bg1"/>
                </a:solidFill>
              </a:rPr>
              <a:t> 1a) </a:t>
            </a:r>
            <a:r>
              <a:rPr lang="en-US" sz="4000" u="sng" dirty="0">
                <a:solidFill>
                  <a:schemeClr val="bg1"/>
                </a:solidFill>
              </a:rPr>
              <a:t>sheep</a:t>
            </a:r>
            <a:r>
              <a:rPr lang="en-US" sz="4000" dirty="0">
                <a:solidFill>
                  <a:schemeClr val="bg1"/>
                </a:solidFill>
              </a:rPr>
              <a:t>, </a:t>
            </a:r>
            <a:r>
              <a:rPr lang="en-US" sz="4000" u="sng" dirty="0">
                <a:solidFill>
                  <a:schemeClr val="bg1"/>
                </a:solidFill>
              </a:rPr>
              <a:t>goat</a:t>
            </a:r>
            <a:r>
              <a:rPr lang="en-US" sz="4000" dirty="0">
                <a:solidFill>
                  <a:schemeClr val="bg1"/>
                </a:solidFill>
              </a:rPr>
              <a:t> 1b) flock (collective) </a:t>
            </a:r>
          </a:p>
          <a:p>
            <a:pPr marL="0" indent="0" algn="ctr">
              <a:buNone/>
            </a:pPr>
            <a:r>
              <a:rPr lang="en-US" sz="4000" b="1" dirty="0">
                <a:solidFill>
                  <a:schemeClr val="bg1"/>
                </a:solidFill>
              </a:rPr>
              <a:t>Usage:  </a:t>
            </a:r>
            <a:r>
              <a:rPr lang="en-US" sz="4000" dirty="0">
                <a:solidFill>
                  <a:schemeClr val="bg1"/>
                </a:solidFill>
              </a:rPr>
              <a:t>AV - sheep 18, cattle 10, lamb 16, ewe 1, lamb + 03532 1; 46</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11821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Ex 12:5</a:t>
            </a:r>
            <a:r>
              <a:rPr lang="en-US" sz="4000" dirty="0">
                <a:solidFill>
                  <a:schemeClr val="bg1"/>
                </a:solidFill>
              </a:rPr>
              <a:t> Your lamb shall be without blemish, a male of the first year: ye shall take </a:t>
            </a:r>
            <a:r>
              <a:rPr lang="en-US" sz="4000" i="1" dirty="0">
                <a:solidFill>
                  <a:schemeClr val="bg1"/>
                </a:solidFill>
              </a:rPr>
              <a:t>it </a:t>
            </a:r>
            <a:r>
              <a:rPr lang="en-US" sz="4000" dirty="0">
                <a:solidFill>
                  <a:schemeClr val="bg1"/>
                </a:solidFill>
              </a:rPr>
              <a:t>out </a:t>
            </a:r>
            <a:r>
              <a:rPr lang="en-US" sz="4000" b="1" u="sng" dirty="0">
                <a:solidFill>
                  <a:schemeClr val="bg1"/>
                </a:solidFill>
              </a:rPr>
              <a:t>from the sheep</a:t>
            </a:r>
            <a:r>
              <a:rPr lang="en-US" sz="4000" dirty="0">
                <a:solidFill>
                  <a:schemeClr val="bg1"/>
                </a:solidFill>
              </a:rPr>
              <a:t>, or </a:t>
            </a:r>
            <a:r>
              <a:rPr lang="en-US" sz="4000" b="1" u="sng" dirty="0">
                <a:solidFill>
                  <a:schemeClr val="bg1"/>
                </a:solidFill>
              </a:rPr>
              <a:t>from the goats</a:t>
            </a:r>
            <a:r>
              <a:rPr lang="en-US" sz="4000" dirty="0">
                <a:solidFill>
                  <a:schemeClr val="bg1"/>
                </a:solidFill>
              </a:rPr>
              <a:t>: </a:t>
            </a:r>
          </a:p>
          <a:p>
            <a:pPr marL="0" indent="0" algn="ctr">
              <a:buNone/>
            </a:pPr>
            <a:r>
              <a:rPr lang="en-US" sz="4000" dirty="0">
                <a:solidFill>
                  <a:schemeClr val="bg1"/>
                </a:solidFill>
              </a:rPr>
              <a:t> </a:t>
            </a:r>
          </a:p>
          <a:p>
            <a:pPr marL="0" indent="0" algn="ctr">
              <a:buNone/>
            </a:pPr>
            <a:r>
              <a:rPr lang="en-US" sz="4000" dirty="0">
                <a:solidFill>
                  <a:schemeClr val="bg1"/>
                </a:solidFill>
              </a:rPr>
              <a:t>Some people killed a sheep, some killed a goat, based on the Instructions given.</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111494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baseline="30000" dirty="0">
                <a:solidFill>
                  <a:schemeClr val="bg1"/>
                </a:solidFill>
              </a:rPr>
              <a:t>Ex 12:6</a:t>
            </a:r>
            <a:r>
              <a:rPr lang="en-US" sz="4000" dirty="0">
                <a:solidFill>
                  <a:schemeClr val="bg1"/>
                </a:solidFill>
              </a:rPr>
              <a:t> And ye shall keep it up until the </a:t>
            </a:r>
            <a:r>
              <a:rPr lang="en-US" sz="4000" u="sng" dirty="0">
                <a:solidFill>
                  <a:schemeClr val="bg1"/>
                </a:solidFill>
              </a:rPr>
              <a:t>fourteenth day of the same month</a:t>
            </a:r>
            <a:r>
              <a:rPr lang="en-US" sz="4000" dirty="0">
                <a:solidFill>
                  <a:schemeClr val="bg1"/>
                </a:solidFill>
              </a:rPr>
              <a:t>: and the whole assembly of the congregation of Israel shall kill it </a:t>
            </a:r>
            <a:r>
              <a:rPr lang="en-US" sz="4000" u="sng" dirty="0">
                <a:solidFill>
                  <a:schemeClr val="bg1"/>
                </a:solidFill>
              </a:rPr>
              <a:t>in the evening. </a:t>
            </a:r>
          </a:p>
          <a:p>
            <a:pPr marL="0" indent="0" algn="ctr">
              <a:buNone/>
            </a:pPr>
            <a:r>
              <a:rPr lang="en-US" sz="4000" baseline="30000" dirty="0">
                <a:solidFill>
                  <a:schemeClr val="bg1"/>
                </a:solidFill>
              </a:rPr>
              <a:t>Ex 12:7</a:t>
            </a:r>
            <a:r>
              <a:rPr lang="en-US" sz="4000" dirty="0">
                <a:solidFill>
                  <a:schemeClr val="bg1"/>
                </a:solidFill>
              </a:rPr>
              <a:t> And they shall take of the blood, and strike </a:t>
            </a:r>
            <a:r>
              <a:rPr lang="en-US" sz="4000" i="1" dirty="0">
                <a:solidFill>
                  <a:schemeClr val="bg1"/>
                </a:solidFill>
              </a:rPr>
              <a:t>it </a:t>
            </a:r>
            <a:r>
              <a:rPr lang="en-US" sz="4000" dirty="0">
                <a:solidFill>
                  <a:schemeClr val="bg1"/>
                </a:solidFill>
              </a:rPr>
              <a:t>on the two side posts and on the upper door post of the houses, wherein they shall eat it. </a:t>
            </a:r>
          </a:p>
          <a:p>
            <a:pPr marL="0" indent="0" algn="ctr">
              <a:buNone/>
            </a:pPr>
            <a:r>
              <a:rPr lang="en-US" sz="4000" baseline="30000" dirty="0">
                <a:solidFill>
                  <a:schemeClr val="bg1"/>
                </a:solidFill>
              </a:rPr>
              <a:t>Ex 12:8</a:t>
            </a:r>
            <a:r>
              <a:rPr lang="en-US" sz="4000" dirty="0">
                <a:solidFill>
                  <a:schemeClr val="bg1"/>
                </a:solidFill>
              </a:rPr>
              <a:t> And they shall </a:t>
            </a:r>
            <a:r>
              <a:rPr lang="en-US" sz="4000" b="1" u="sng" dirty="0">
                <a:solidFill>
                  <a:schemeClr val="bg1"/>
                </a:solidFill>
              </a:rPr>
              <a:t>eat the flesh</a:t>
            </a:r>
            <a:r>
              <a:rPr lang="en-US" sz="4000" dirty="0">
                <a:solidFill>
                  <a:schemeClr val="bg1"/>
                </a:solidFill>
              </a:rPr>
              <a:t> in that night, roast with fire, and </a:t>
            </a:r>
            <a:r>
              <a:rPr lang="en-US" sz="4000" b="1" u="sng" dirty="0">
                <a:solidFill>
                  <a:schemeClr val="bg1"/>
                </a:solidFill>
              </a:rPr>
              <a:t>unleavened bread</a:t>
            </a:r>
            <a:r>
              <a:rPr lang="en-US" sz="4000" dirty="0">
                <a:solidFill>
                  <a:schemeClr val="bg1"/>
                </a:solidFill>
              </a:rPr>
              <a:t>; </a:t>
            </a:r>
            <a:r>
              <a:rPr lang="en-US" sz="4000" i="1" dirty="0">
                <a:solidFill>
                  <a:schemeClr val="bg1"/>
                </a:solidFill>
              </a:rPr>
              <a:t>and </a:t>
            </a:r>
            <a:r>
              <a:rPr lang="en-US" sz="4000" dirty="0">
                <a:solidFill>
                  <a:schemeClr val="bg1"/>
                </a:solidFill>
              </a:rPr>
              <a:t>with </a:t>
            </a:r>
            <a:r>
              <a:rPr lang="en-US" sz="4000" b="1" u="sng" dirty="0">
                <a:solidFill>
                  <a:schemeClr val="bg1"/>
                </a:solidFill>
              </a:rPr>
              <a:t>bitter </a:t>
            </a:r>
            <a:r>
              <a:rPr lang="en-US" sz="4000" b="1" i="1" u="sng" dirty="0">
                <a:solidFill>
                  <a:schemeClr val="bg1"/>
                </a:solidFill>
              </a:rPr>
              <a:t>herbs</a:t>
            </a:r>
            <a:r>
              <a:rPr lang="en-US" sz="4000" i="1" dirty="0">
                <a:solidFill>
                  <a:schemeClr val="bg1"/>
                </a:solidFill>
              </a:rPr>
              <a:t> </a:t>
            </a:r>
            <a:r>
              <a:rPr lang="en-US" sz="4000" dirty="0">
                <a:solidFill>
                  <a:schemeClr val="bg1"/>
                </a:solidFill>
              </a:rPr>
              <a:t>they shall eat it.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48924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There are no cups associated with the Biblical Passover nor is wine or grape juice commanded or a requirement at Passover.</a:t>
            </a:r>
          </a:p>
          <a:p>
            <a:pPr marL="0" indent="0" algn="ctr">
              <a:buNone/>
            </a:pPr>
            <a:r>
              <a:rPr lang="en-US" sz="4000" dirty="0">
                <a:solidFill>
                  <a:schemeClr val="bg1"/>
                </a:solidFill>
              </a:rPr>
              <a:t> </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81613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The four cups of the traditional Jewish Passover seder is just that: Tradition. </a:t>
            </a:r>
          </a:p>
          <a:p>
            <a:pPr marL="0" indent="0" algn="ctr">
              <a:buNone/>
            </a:pPr>
            <a:r>
              <a:rPr lang="en-US" sz="4000" dirty="0">
                <a:solidFill>
                  <a:schemeClr val="bg1"/>
                </a:solidFill>
              </a:rPr>
              <a:t> </a:t>
            </a:r>
          </a:p>
          <a:p>
            <a:pPr marL="0" indent="0" algn="ctr">
              <a:buNone/>
            </a:pPr>
            <a:r>
              <a:rPr lang="en-US" sz="4000" dirty="0">
                <a:solidFill>
                  <a:schemeClr val="bg1"/>
                </a:solidFill>
              </a:rPr>
              <a:t>1. The Cup of Sanctification </a:t>
            </a:r>
          </a:p>
          <a:p>
            <a:pPr marL="0" indent="0" algn="ctr">
              <a:buNone/>
            </a:pPr>
            <a:r>
              <a:rPr lang="en-US" sz="4000" dirty="0">
                <a:solidFill>
                  <a:schemeClr val="bg1"/>
                </a:solidFill>
              </a:rPr>
              <a:t>2. The Cup of Judgment or Deliverance</a:t>
            </a:r>
          </a:p>
          <a:p>
            <a:pPr marL="0" indent="0" algn="ctr">
              <a:buNone/>
            </a:pPr>
            <a:r>
              <a:rPr lang="en-US" sz="4000" dirty="0">
                <a:solidFill>
                  <a:schemeClr val="bg1"/>
                </a:solidFill>
              </a:rPr>
              <a:t>3. The Cup of Redemption </a:t>
            </a:r>
          </a:p>
          <a:p>
            <a:pPr marL="0" indent="0" algn="ctr">
              <a:buNone/>
            </a:pPr>
            <a:r>
              <a:rPr lang="en-US" sz="4000" dirty="0">
                <a:solidFill>
                  <a:schemeClr val="bg1"/>
                </a:solidFill>
              </a:rPr>
              <a:t>4. The Cup of Praise or Consummation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181401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Ex 12:9</a:t>
            </a:r>
            <a:r>
              <a:rPr lang="en-US" sz="4000" dirty="0">
                <a:solidFill>
                  <a:schemeClr val="bg1"/>
                </a:solidFill>
              </a:rPr>
              <a:t> Eat not of it raw, nor sodden at all with water, but roast </a:t>
            </a:r>
            <a:r>
              <a:rPr lang="en-US" sz="4000" i="1" dirty="0">
                <a:solidFill>
                  <a:schemeClr val="bg1"/>
                </a:solidFill>
              </a:rPr>
              <a:t>with </a:t>
            </a:r>
            <a:r>
              <a:rPr lang="en-US" sz="4000" dirty="0">
                <a:solidFill>
                  <a:schemeClr val="bg1"/>
                </a:solidFill>
              </a:rPr>
              <a:t>fire; his head with his legs, and with the purtenance thereof. </a:t>
            </a:r>
          </a:p>
          <a:p>
            <a:pPr marL="0" indent="0" algn="ctr">
              <a:buNone/>
            </a:pPr>
            <a:r>
              <a:rPr lang="en-US" sz="4000" baseline="30000" dirty="0">
                <a:solidFill>
                  <a:schemeClr val="bg1"/>
                </a:solidFill>
              </a:rPr>
              <a:t>Ex 12:10</a:t>
            </a:r>
            <a:r>
              <a:rPr lang="en-US" sz="4000" dirty="0">
                <a:solidFill>
                  <a:schemeClr val="bg1"/>
                </a:solidFill>
              </a:rPr>
              <a:t> And ye shall let nothing of it remain until the morning; and that which remaineth of it until the morning ye shall burn with fire.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94004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Ex 12:11</a:t>
            </a:r>
            <a:r>
              <a:rPr lang="en-US" sz="4000" dirty="0">
                <a:solidFill>
                  <a:schemeClr val="bg1"/>
                </a:solidFill>
              </a:rPr>
              <a:t> And thus shall ye eat it; </a:t>
            </a:r>
            <a:r>
              <a:rPr lang="en-US" sz="4000" i="1" dirty="0">
                <a:solidFill>
                  <a:schemeClr val="bg1"/>
                </a:solidFill>
              </a:rPr>
              <a:t>with </a:t>
            </a:r>
            <a:r>
              <a:rPr lang="en-US" sz="4000" dirty="0">
                <a:solidFill>
                  <a:schemeClr val="bg1"/>
                </a:solidFill>
              </a:rPr>
              <a:t>your loins girded, your shoes on your feet, and your staff in your hand; and ye shall eat it in haste: it </a:t>
            </a:r>
            <a:r>
              <a:rPr lang="en-US" sz="4000" i="1" dirty="0">
                <a:solidFill>
                  <a:schemeClr val="bg1"/>
                </a:solidFill>
              </a:rPr>
              <a:t>is </a:t>
            </a:r>
            <a:r>
              <a:rPr lang="en-US" sz="4000" b="1" u="sng" dirty="0">
                <a:solidFill>
                  <a:schemeClr val="bg1"/>
                </a:solidFill>
              </a:rPr>
              <a:t>the LORD'S passover</a:t>
            </a: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7751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Passover –</a:t>
            </a:r>
            <a:r>
              <a:rPr lang="en-US" sz="4000" b="1" dirty="0">
                <a:solidFill>
                  <a:schemeClr val="bg1"/>
                </a:solidFill>
              </a:rPr>
              <a:t> </a:t>
            </a:r>
            <a:r>
              <a:rPr lang="he-IL" sz="4000" dirty="0">
                <a:solidFill>
                  <a:schemeClr val="bg1"/>
                </a:solidFill>
              </a:rPr>
              <a:t>פֶּסַח </a:t>
            </a:r>
            <a:r>
              <a:rPr lang="en-US" sz="4000" dirty="0">
                <a:solidFill>
                  <a:schemeClr val="bg1"/>
                </a:solidFill>
              </a:rPr>
              <a:t>pecach {peh'-sakh} </a:t>
            </a:r>
          </a:p>
          <a:p>
            <a:pPr marL="0" indent="0" algn="ctr">
              <a:buNone/>
            </a:pPr>
            <a:r>
              <a:rPr lang="en-US" sz="4000" b="1" dirty="0">
                <a:solidFill>
                  <a:schemeClr val="bg1"/>
                </a:solidFill>
              </a:rPr>
              <a:t>Meaning:  </a:t>
            </a:r>
            <a:r>
              <a:rPr lang="en-US" sz="4000" dirty="0">
                <a:solidFill>
                  <a:schemeClr val="bg1"/>
                </a:solidFill>
              </a:rPr>
              <a:t>1) passover 1a) sacrifice of passover 1b) animal victim of the passover 1c) festival of the passover </a:t>
            </a:r>
          </a:p>
          <a:p>
            <a:pPr marL="0" indent="0" algn="ctr">
              <a:buNone/>
            </a:pPr>
            <a:r>
              <a:rPr lang="en-US" sz="4000" b="1" dirty="0">
                <a:solidFill>
                  <a:schemeClr val="bg1"/>
                </a:solidFill>
              </a:rPr>
              <a:t>Usage:  </a:t>
            </a:r>
            <a:r>
              <a:rPr lang="en-US" sz="4000" dirty="0">
                <a:solidFill>
                  <a:schemeClr val="bg1"/>
                </a:solidFill>
              </a:rPr>
              <a:t>AV - passover 46, passover offerings 3; 49</a:t>
            </a:r>
          </a:p>
          <a:p>
            <a:pPr marL="0" indent="0" algn="ctr">
              <a:buNone/>
            </a:pPr>
            <a:r>
              <a:rPr lang="en-US" sz="4000" dirty="0">
                <a:solidFill>
                  <a:schemeClr val="bg1"/>
                </a:solidFill>
              </a:rPr>
              <a:t>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28935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763" y="883084"/>
            <a:ext cx="9126840" cy="3382027"/>
          </a:xfrm>
        </p:spPr>
      </p:pic>
      <p:sp>
        <p:nvSpPr>
          <p:cNvPr id="4" name="Slide Number Placeholder 3"/>
          <p:cNvSpPr>
            <a:spLocks noGrp="1"/>
          </p:cNvSpPr>
          <p:nvPr>
            <p:ph type="sldNum" sz="quarter" idx="12"/>
          </p:nvPr>
        </p:nvSpPr>
        <p:spPr/>
        <p:txBody>
          <a:bodyPr/>
          <a:lstStyle/>
          <a:p>
            <a:fld id="{ABE43780-39AE-FD47-8E4A-A7BCC7E08357}" type="slidenum">
              <a:rPr lang="en-US" smtClean="0"/>
              <a:pPr/>
              <a:t>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6252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latin typeface="Helvetica" pitchFamily="34" charset="0"/>
                <a:cs typeface="Helvetica" pitchFamily="34" charset="0"/>
              </a:rPr>
              <a:t>Pesach aka Passover</a:t>
            </a:r>
          </a:p>
          <a:p>
            <a:pPr marL="0" indent="0" algn="ctr">
              <a:buNone/>
            </a:pPr>
            <a:r>
              <a:rPr lang="en-US" sz="4000" dirty="0">
                <a:solidFill>
                  <a:schemeClr val="bg1"/>
                </a:solidFill>
                <a:latin typeface="Helvetica" pitchFamily="34" charset="0"/>
                <a:cs typeface="Helvetica" pitchFamily="34" charset="0"/>
              </a:rPr>
              <a:t>is a Sacrifice Not a Day.</a:t>
            </a:r>
          </a:p>
          <a:p>
            <a:pPr marL="0" indent="0" algn="ctr">
              <a:buNone/>
            </a:pPr>
            <a:endParaRPr lang="en-US" sz="14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Passover does not begin at sunset on the 13</a:t>
            </a:r>
            <a:r>
              <a:rPr lang="en-US" sz="4000" baseline="30000" dirty="0">
                <a:solidFill>
                  <a:schemeClr val="bg1"/>
                </a:solidFill>
                <a:latin typeface="Helvetica" pitchFamily="34" charset="0"/>
                <a:cs typeface="Helvetica" pitchFamily="34" charset="0"/>
              </a:rPr>
              <a:t>th</a:t>
            </a:r>
            <a:r>
              <a:rPr lang="en-US" sz="4000" dirty="0">
                <a:solidFill>
                  <a:schemeClr val="bg1"/>
                </a:solidFill>
                <a:latin typeface="Helvetica" pitchFamily="34" charset="0"/>
                <a:cs typeface="Helvetica" pitchFamily="34" charset="0"/>
              </a:rPr>
              <a:t> of Abib. </a:t>
            </a:r>
          </a:p>
          <a:p>
            <a:pPr marL="0" indent="0" algn="ctr">
              <a:buNone/>
            </a:pPr>
            <a:endParaRPr lang="en-US" sz="15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The 14</a:t>
            </a:r>
            <a:r>
              <a:rPr lang="en-US" sz="4000" baseline="30000" dirty="0">
                <a:solidFill>
                  <a:schemeClr val="bg1"/>
                </a:solidFill>
                <a:latin typeface="Helvetica" pitchFamily="34" charset="0"/>
                <a:cs typeface="Helvetica" pitchFamily="34" charset="0"/>
              </a:rPr>
              <a:t>th</a:t>
            </a:r>
            <a:r>
              <a:rPr lang="en-US" sz="4000" dirty="0">
                <a:solidFill>
                  <a:schemeClr val="bg1"/>
                </a:solidFill>
                <a:latin typeface="Helvetica" pitchFamily="34" charset="0"/>
                <a:cs typeface="Helvetica" pitchFamily="34" charset="0"/>
              </a:rPr>
              <a:t> of Abib begins at sunset on the 13th.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021537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baseline="30000" dirty="0">
                <a:solidFill>
                  <a:schemeClr val="bg1"/>
                </a:solidFill>
              </a:rPr>
              <a:t>Ex 12:12</a:t>
            </a:r>
            <a:r>
              <a:rPr lang="en-US" sz="4000" dirty="0">
                <a:solidFill>
                  <a:schemeClr val="bg1"/>
                </a:solidFill>
              </a:rPr>
              <a:t> For I will pass through the land of Egypt this night, and </a:t>
            </a:r>
            <a:r>
              <a:rPr lang="en-US" sz="4000" b="1" u="sng" dirty="0">
                <a:solidFill>
                  <a:schemeClr val="bg1"/>
                </a:solidFill>
              </a:rPr>
              <a:t>will smite all the firstborn</a:t>
            </a:r>
            <a:r>
              <a:rPr lang="en-US" sz="4000" dirty="0">
                <a:solidFill>
                  <a:schemeClr val="bg1"/>
                </a:solidFill>
              </a:rPr>
              <a:t> in the land of Egypt, both man and beast; </a:t>
            </a:r>
            <a:r>
              <a:rPr lang="en-US" sz="4000" u="sng" dirty="0">
                <a:solidFill>
                  <a:schemeClr val="bg1"/>
                </a:solidFill>
              </a:rPr>
              <a:t>and against all the </a:t>
            </a:r>
            <a:r>
              <a:rPr lang="en-US" sz="4000" b="1" u="sng" dirty="0">
                <a:solidFill>
                  <a:schemeClr val="bg1"/>
                </a:solidFill>
              </a:rPr>
              <a:t>gods of Egypt</a:t>
            </a:r>
            <a:r>
              <a:rPr lang="en-US" sz="4000" u="sng" dirty="0">
                <a:solidFill>
                  <a:schemeClr val="bg1"/>
                </a:solidFill>
              </a:rPr>
              <a:t> I will execute judgment</a:t>
            </a:r>
            <a:r>
              <a:rPr lang="en-US" sz="4000" dirty="0">
                <a:solidFill>
                  <a:schemeClr val="bg1"/>
                </a:solidFill>
              </a:rPr>
              <a:t>: I </a:t>
            </a:r>
            <a:r>
              <a:rPr lang="en-US" sz="4000" i="1" dirty="0">
                <a:solidFill>
                  <a:schemeClr val="bg1"/>
                </a:solidFill>
              </a:rPr>
              <a:t>am </a:t>
            </a:r>
            <a:r>
              <a:rPr lang="en-US" sz="4000" dirty="0">
                <a:solidFill>
                  <a:schemeClr val="bg1"/>
                </a:solidFill>
              </a:rPr>
              <a:t>the LORD. </a:t>
            </a:r>
          </a:p>
          <a:p>
            <a:pPr marL="0" indent="0" algn="ctr">
              <a:buNone/>
            </a:pPr>
            <a:r>
              <a:rPr lang="en-US" sz="4000" baseline="30000" dirty="0">
                <a:solidFill>
                  <a:schemeClr val="bg1"/>
                </a:solidFill>
              </a:rPr>
              <a:t>Ex 12:13</a:t>
            </a:r>
            <a:r>
              <a:rPr lang="en-US" sz="4000" dirty="0">
                <a:solidFill>
                  <a:schemeClr val="bg1"/>
                </a:solidFill>
              </a:rPr>
              <a:t> And the blood shall be </a:t>
            </a:r>
            <a:r>
              <a:rPr lang="en-US" sz="4000" u="sng" dirty="0">
                <a:solidFill>
                  <a:schemeClr val="bg1"/>
                </a:solidFill>
              </a:rPr>
              <a:t>to you for a token </a:t>
            </a:r>
            <a:r>
              <a:rPr lang="en-US" sz="4000" dirty="0">
                <a:solidFill>
                  <a:schemeClr val="bg1"/>
                </a:solidFill>
              </a:rPr>
              <a:t>upon the houses where ye </a:t>
            </a:r>
            <a:r>
              <a:rPr lang="en-US" sz="4000" i="1" dirty="0">
                <a:solidFill>
                  <a:schemeClr val="bg1"/>
                </a:solidFill>
              </a:rPr>
              <a:t>are: </a:t>
            </a:r>
            <a:r>
              <a:rPr lang="en-US" sz="4000" dirty="0">
                <a:solidFill>
                  <a:schemeClr val="bg1"/>
                </a:solidFill>
              </a:rPr>
              <a:t>and when I see the blood, </a:t>
            </a:r>
            <a:r>
              <a:rPr lang="en-US" sz="4000" u="sng" dirty="0">
                <a:solidFill>
                  <a:schemeClr val="bg1"/>
                </a:solidFill>
              </a:rPr>
              <a:t>I will pass over you</a:t>
            </a:r>
            <a:r>
              <a:rPr lang="en-US" sz="4000" dirty="0">
                <a:solidFill>
                  <a:schemeClr val="bg1"/>
                </a:solidFill>
              </a:rPr>
              <a:t>, and </a:t>
            </a:r>
            <a:r>
              <a:rPr lang="en-US" sz="4000" b="1" u="sng" dirty="0">
                <a:solidFill>
                  <a:schemeClr val="bg1"/>
                </a:solidFill>
              </a:rPr>
              <a:t>the plague</a:t>
            </a:r>
            <a:r>
              <a:rPr lang="en-US" sz="4000" u="sng" dirty="0">
                <a:solidFill>
                  <a:schemeClr val="bg1"/>
                </a:solidFill>
              </a:rPr>
              <a:t> shall not be upon you to destroy </a:t>
            </a:r>
            <a:r>
              <a:rPr lang="en-US" sz="4000" i="1" u="sng" dirty="0">
                <a:solidFill>
                  <a:schemeClr val="bg1"/>
                </a:solidFill>
              </a:rPr>
              <a:t>you</a:t>
            </a:r>
            <a:r>
              <a:rPr lang="en-US" sz="4000" i="1" dirty="0">
                <a:solidFill>
                  <a:schemeClr val="bg1"/>
                </a:solidFill>
              </a:rPr>
              <a:t>, </a:t>
            </a:r>
            <a:r>
              <a:rPr lang="en-US" sz="4000" dirty="0">
                <a:solidFill>
                  <a:schemeClr val="bg1"/>
                </a:solidFill>
              </a:rPr>
              <a:t>when I smite the land of Egypt.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56491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12:14</a:t>
            </a:r>
            <a:r>
              <a:rPr lang="en-US" sz="4000" dirty="0">
                <a:solidFill>
                  <a:schemeClr val="bg1"/>
                </a:solidFill>
              </a:rPr>
              <a:t> And this day shall be unto you for a </a:t>
            </a:r>
            <a:r>
              <a:rPr lang="en-US" sz="4000" b="1" u="sng" dirty="0">
                <a:solidFill>
                  <a:schemeClr val="bg1"/>
                </a:solidFill>
              </a:rPr>
              <a:t>memorial</a:t>
            </a:r>
            <a:r>
              <a:rPr lang="en-US" sz="4000" dirty="0">
                <a:solidFill>
                  <a:schemeClr val="bg1"/>
                </a:solidFill>
              </a:rPr>
              <a:t>; and ye shall keep it </a:t>
            </a:r>
            <a:r>
              <a:rPr lang="en-US" sz="4000" u="sng" dirty="0">
                <a:solidFill>
                  <a:schemeClr val="bg1"/>
                </a:solidFill>
              </a:rPr>
              <a:t>a feast to the LORD</a:t>
            </a:r>
            <a:r>
              <a:rPr lang="en-US" sz="4000" dirty="0">
                <a:solidFill>
                  <a:schemeClr val="bg1"/>
                </a:solidFill>
              </a:rPr>
              <a:t> throughout your generations; ye shall keep it a feast by an ordinance for ever.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55434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At its heart, Passover is a memorial established by YeHoVaH to remind Israel of what YeHoVaH did to Egypt’s firstborns and how He spared the Hebrews’ firstborns from the plague of death by the sign of the blood of a sheep or a goat on the doorposts of their houses.</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74678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Memorial –</a:t>
            </a:r>
            <a:r>
              <a:rPr lang="en-US" sz="4000" b="1" dirty="0">
                <a:solidFill>
                  <a:schemeClr val="bg1"/>
                </a:solidFill>
              </a:rPr>
              <a:t> </a:t>
            </a:r>
            <a:r>
              <a:rPr lang="he-IL" sz="4000" dirty="0">
                <a:solidFill>
                  <a:schemeClr val="bg1"/>
                </a:solidFill>
              </a:rPr>
              <a:t>זִכָּרוֹן </a:t>
            </a:r>
            <a:r>
              <a:rPr lang="en-US" sz="4000" dirty="0">
                <a:solidFill>
                  <a:schemeClr val="bg1"/>
                </a:solidFill>
              </a:rPr>
              <a:t>zikrown {zik-rone'} </a:t>
            </a:r>
          </a:p>
          <a:p>
            <a:pPr marL="0" indent="0" algn="ctr">
              <a:buNone/>
            </a:pPr>
            <a:r>
              <a:rPr lang="en-US" sz="4000" b="1" dirty="0">
                <a:solidFill>
                  <a:schemeClr val="bg1"/>
                </a:solidFill>
              </a:rPr>
              <a:t>Meaning:  </a:t>
            </a:r>
            <a:r>
              <a:rPr lang="en-US" sz="4000" dirty="0">
                <a:solidFill>
                  <a:schemeClr val="bg1"/>
                </a:solidFill>
              </a:rPr>
              <a:t>1) memorial, </a:t>
            </a:r>
            <a:r>
              <a:rPr lang="en-US" sz="4000" b="1" u="sng" dirty="0">
                <a:solidFill>
                  <a:schemeClr val="bg1"/>
                </a:solidFill>
              </a:rPr>
              <a:t>reminder</a:t>
            </a:r>
            <a:r>
              <a:rPr lang="en-US" sz="4000" dirty="0">
                <a:solidFill>
                  <a:schemeClr val="bg1"/>
                </a:solidFill>
              </a:rPr>
              <a:t>, </a:t>
            </a:r>
            <a:r>
              <a:rPr lang="en-US" sz="4000" b="1" u="sng" dirty="0">
                <a:solidFill>
                  <a:schemeClr val="bg1"/>
                </a:solidFill>
              </a:rPr>
              <a:t>remembrance </a:t>
            </a:r>
            <a:endParaRPr lang="en-US" sz="4000" dirty="0">
              <a:solidFill>
                <a:schemeClr val="bg1"/>
              </a:solidFill>
            </a:endParaRPr>
          </a:p>
          <a:p>
            <a:pPr marL="0" indent="0" algn="ctr">
              <a:buNone/>
            </a:pPr>
            <a:r>
              <a:rPr lang="en-US" sz="4000" b="1" dirty="0">
                <a:solidFill>
                  <a:schemeClr val="bg1"/>
                </a:solidFill>
              </a:rPr>
              <a:t>Usage:  </a:t>
            </a:r>
            <a:r>
              <a:rPr lang="en-US" sz="4000" dirty="0">
                <a:solidFill>
                  <a:schemeClr val="bg1"/>
                </a:solidFill>
              </a:rPr>
              <a:t>AV - memorial 17, remembrance 6, records 1; 24</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78063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Passover points backwards not forward. </a:t>
            </a:r>
          </a:p>
          <a:p>
            <a:pPr marL="0" indent="0" algn="ctr">
              <a:buNone/>
            </a:pPr>
            <a:r>
              <a:rPr lang="en-US" sz="4000" dirty="0">
                <a:solidFill>
                  <a:schemeClr val="bg1"/>
                </a:solidFill>
              </a:rPr>
              <a:t>No prophecy here. </a:t>
            </a:r>
          </a:p>
          <a:p>
            <a:pPr marL="0" indent="0" algn="ctr">
              <a:buNone/>
            </a:pPr>
            <a:endParaRPr lang="en-US" sz="4000" dirty="0">
              <a:solidFill>
                <a:schemeClr val="bg1"/>
              </a:solidFill>
            </a:endParaRPr>
          </a:p>
          <a:p>
            <a:pPr marL="0" indent="0" algn="ctr">
              <a:buNone/>
            </a:pPr>
            <a:r>
              <a:rPr lang="en-US" sz="4000" dirty="0">
                <a:solidFill>
                  <a:schemeClr val="bg1"/>
                </a:solidFill>
              </a:rPr>
              <a:t>Throughout the </a:t>
            </a:r>
          </a:p>
          <a:p>
            <a:pPr marL="0" indent="0" algn="ctr">
              <a:buNone/>
            </a:pPr>
            <a:r>
              <a:rPr lang="en-US" sz="4000" dirty="0">
                <a:solidFill>
                  <a:schemeClr val="bg1"/>
                </a:solidFill>
              </a:rPr>
              <a:t>Tanach (the Old Testament) </a:t>
            </a:r>
          </a:p>
          <a:p>
            <a:pPr marL="0" indent="0" algn="ctr">
              <a:buNone/>
            </a:pPr>
            <a:r>
              <a:rPr lang="en-US" sz="4000" dirty="0">
                <a:solidFill>
                  <a:schemeClr val="bg1"/>
                </a:solidFill>
              </a:rPr>
              <a:t>Passover is called by several titles:</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27343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The Lord’s Passover</a:t>
            </a:r>
          </a:p>
          <a:p>
            <a:pPr marL="0" indent="0" algn="ctr">
              <a:buNone/>
            </a:pPr>
            <a:r>
              <a:rPr lang="en-US" sz="4000" dirty="0">
                <a:solidFill>
                  <a:schemeClr val="bg1"/>
                </a:solidFill>
              </a:rPr>
              <a:t>The Passover of the LORD.</a:t>
            </a:r>
          </a:p>
          <a:p>
            <a:pPr marL="0" indent="0" algn="ctr">
              <a:buNone/>
            </a:pPr>
            <a:r>
              <a:rPr lang="en-US" sz="4000" dirty="0">
                <a:solidFill>
                  <a:schemeClr val="bg1"/>
                </a:solidFill>
              </a:rPr>
              <a:t>The Passover to the LORD</a:t>
            </a:r>
          </a:p>
          <a:p>
            <a:pPr marL="0" indent="0" algn="ctr">
              <a:buNone/>
            </a:pPr>
            <a:r>
              <a:rPr lang="en-US" sz="4000" dirty="0">
                <a:solidFill>
                  <a:schemeClr val="bg1"/>
                </a:solidFill>
              </a:rPr>
              <a:t>The Passover unto the LORD</a:t>
            </a:r>
          </a:p>
          <a:p>
            <a:pPr marL="0" indent="0" algn="ctr">
              <a:buNone/>
            </a:pPr>
            <a:r>
              <a:rPr lang="en-US" sz="4000" dirty="0">
                <a:solidFill>
                  <a:schemeClr val="bg1"/>
                </a:solidFill>
              </a:rPr>
              <a:t> </a:t>
            </a:r>
            <a:r>
              <a:rPr lang="en-US" sz="4000" dirty="0">
                <a:solidFill>
                  <a:schemeClr val="bg1"/>
                </a:solidFill>
                <a:latin typeface="Helvetica" pitchFamily="34" charset="0"/>
                <a:cs typeface="Helvetica" pitchFamily="34" charset="0"/>
              </a:rPr>
              <a:t> It is NOT the Jewish Passover.</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78350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aseline="30000" dirty="0">
                <a:solidFill>
                  <a:schemeClr val="bg1"/>
                </a:solidFill>
              </a:rPr>
              <a:t>Ex 12:11</a:t>
            </a:r>
            <a:r>
              <a:rPr lang="en-US" sz="4000" dirty="0">
                <a:solidFill>
                  <a:schemeClr val="bg1"/>
                </a:solidFill>
              </a:rPr>
              <a:t> And thus shall ye eat it; </a:t>
            </a:r>
            <a:r>
              <a:rPr lang="en-US" sz="4000" i="1" dirty="0">
                <a:solidFill>
                  <a:schemeClr val="bg1"/>
                </a:solidFill>
              </a:rPr>
              <a:t>with </a:t>
            </a:r>
            <a:r>
              <a:rPr lang="en-US" sz="4000" dirty="0">
                <a:solidFill>
                  <a:schemeClr val="bg1"/>
                </a:solidFill>
              </a:rPr>
              <a:t>your loins girded, your shoes on your feet, and your staff in your hand; and ye shall eat it in haste: it </a:t>
            </a:r>
            <a:r>
              <a:rPr lang="en-US" sz="4000" i="1" dirty="0">
                <a:solidFill>
                  <a:schemeClr val="bg1"/>
                </a:solidFill>
              </a:rPr>
              <a:t>is </a:t>
            </a:r>
            <a:r>
              <a:rPr lang="en-US" sz="4000" b="1" u="sng" dirty="0">
                <a:solidFill>
                  <a:schemeClr val="bg1"/>
                </a:solidFill>
              </a:rPr>
              <a:t>the LORD'S passover</a:t>
            </a:r>
            <a:r>
              <a:rPr lang="en-US" sz="4000" dirty="0">
                <a:solidFill>
                  <a:schemeClr val="bg1"/>
                </a:solidFill>
              </a:rPr>
              <a:t>.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74146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Ex 12:26</a:t>
            </a:r>
            <a:r>
              <a:rPr lang="en-US" sz="4000" dirty="0">
                <a:solidFill>
                  <a:schemeClr val="bg1"/>
                </a:solidFill>
              </a:rPr>
              <a:t> And it shall come to pass, when your children shall say unto you, What mean ye by this service? </a:t>
            </a:r>
          </a:p>
          <a:p>
            <a:pPr marL="0" indent="0" algn="ctr">
              <a:buNone/>
            </a:pPr>
            <a:r>
              <a:rPr lang="en-US" sz="4000" baseline="30000" dirty="0">
                <a:solidFill>
                  <a:schemeClr val="bg1"/>
                </a:solidFill>
              </a:rPr>
              <a:t>Ex 12:27</a:t>
            </a:r>
            <a:r>
              <a:rPr lang="en-US" sz="4000" dirty="0">
                <a:solidFill>
                  <a:schemeClr val="bg1"/>
                </a:solidFill>
              </a:rPr>
              <a:t> That ye shall say, It </a:t>
            </a:r>
            <a:r>
              <a:rPr lang="en-US" sz="4000" i="1" dirty="0">
                <a:solidFill>
                  <a:schemeClr val="bg1"/>
                </a:solidFill>
              </a:rPr>
              <a:t>is </a:t>
            </a:r>
            <a:r>
              <a:rPr lang="en-US" sz="4000" dirty="0">
                <a:solidFill>
                  <a:schemeClr val="bg1"/>
                </a:solidFill>
              </a:rPr>
              <a:t>the sacrifice of </a:t>
            </a:r>
          </a:p>
          <a:p>
            <a:pPr marL="0" indent="0" algn="ctr">
              <a:buNone/>
            </a:pPr>
            <a:r>
              <a:rPr lang="en-US" sz="4000" b="1" u="sng" dirty="0">
                <a:solidFill>
                  <a:schemeClr val="bg1"/>
                </a:solidFill>
              </a:rPr>
              <a:t>the LORD'S passover</a:t>
            </a:r>
            <a:r>
              <a:rPr lang="en-US" sz="4000" dirty="0">
                <a:solidFill>
                  <a:schemeClr val="bg1"/>
                </a:solidFill>
              </a:rPr>
              <a:t>, who passed over the houses of the children of Israel in Egypt, when he smote the Egyptians, and delivered our houses. And the people bowed the head and worshipped.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25909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Lev 23:5</a:t>
            </a:r>
            <a:r>
              <a:rPr lang="en-US" sz="4000" dirty="0">
                <a:solidFill>
                  <a:schemeClr val="bg1"/>
                </a:solidFill>
              </a:rPr>
              <a:t> In the fourteenth </a:t>
            </a:r>
            <a:r>
              <a:rPr lang="en-US" sz="4000" i="1" dirty="0">
                <a:solidFill>
                  <a:schemeClr val="bg1"/>
                </a:solidFill>
              </a:rPr>
              <a:t>day </a:t>
            </a:r>
            <a:r>
              <a:rPr lang="en-US" sz="4000" dirty="0">
                <a:solidFill>
                  <a:schemeClr val="bg1"/>
                </a:solidFill>
              </a:rPr>
              <a:t>of the first month at even </a:t>
            </a:r>
            <a:r>
              <a:rPr lang="en-US" sz="4000" i="1" dirty="0">
                <a:solidFill>
                  <a:schemeClr val="bg1"/>
                </a:solidFill>
              </a:rPr>
              <a:t>is </a:t>
            </a:r>
          </a:p>
          <a:p>
            <a:pPr marL="0" indent="0" algn="ctr">
              <a:buNone/>
            </a:pPr>
            <a:r>
              <a:rPr lang="en-US" sz="4000" b="1" dirty="0">
                <a:solidFill>
                  <a:schemeClr val="bg1"/>
                </a:solidFill>
              </a:rPr>
              <a:t>the LORD'S passover.</a:t>
            </a:r>
          </a:p>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It is NOT the Jewish Passover.</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809930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85751"/>
            <a:ext cx="8235950" cy="4481512"/>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endParaRPr lang="en-US" sz="4400" dirty="0">
              <a:solidFill>
                <a:schemeClr val="bg1"/>
              </a:solidFill>
              <a:latin typeface="Helvetica" panose="020B0604020202020204" pitchFamily="34" charset="0"/>
              <a:cs typeface="Helvetica" panose="020B0604020202020204" pitchFamily="34" charset="0"/>
            </a:endParaRPr>
          </a:p>
          <a:p>
            <a:pPr algn="ctr">
              <a:buNone/>
            </a:pPr>
            <a:r>
              <a:rPr lang="en-US" sz="4400" dirty="0">
                <a:solidFill>
                  <a:schemeClr val="bg1"/>
                </a:solidFill>
                <a:latin typeface="Helvetica" panose="020B0604020202020204" pitchFamily="34" charset="0"/>
                <a:cs typeface="Helvetica" panose="020B0604020202020204" pitchFamily="34" charset="0"/>
              </a:rPr>
              <a:t>Welcome to </a:t>
            </a:r>
          </a:p>
          <a:p>
            <a:pPr algn="ctr">
              <a:buNone/>
            </a:pPr>
            <a:r>
              <a:rPr lang="en-US" sz="4400" dirty="0">
                <a:solidFill>
                  <a:schemeClr val="bg1"/>
                </a:solidFill>
                <a:latin typeface="Helvetica" panose="020B0604020202020204" pitchFamily="34" charset="0"/>
                <a:cs typeface="Helvetica" panose="020B0604020202020204" pitchFamily="34" charset="0"/>
              </a:rPr>
              <a:t>Passover 2022</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4</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2459517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dirty="0">
                <a:solidFill>
                  <a:schemeClr val="bg1"/>
                </a:solidFill>
              </a:rPr>
              <a:t>The Passover of the LORD.</a:t>
            </a:r>
          </a:p>
          <a:p>
            <a:pPr marL="0" indent="0" algn="ctr">
              <a:buNone/>
            </a:pPr>
            <a:r>
              <a:rPr lang="en-US" sz="4000" dirty="0">
                <a:solidFill>
                  <a:schemeClr val="bg1"/>
                </a:solidFill>
              </a:rPr>
              <a:t> </a:t>
            </a:r>
          </a:p>
          <a:p>
            <a:pPr marL="0" indent="0" algn="ctr">
              <a:buNone/>
            </a:pPr>
            <a:r>
              <a:rPr lang="en-US" sz="4000" baseline="30000" dirty="0">
                <a:solidFill>
                  <a:schemeClr val="bg1"/>
                </a:solidFill>
              </a:rPr>
              <a:t>Nu 28:16</a:t>
            </a:r>
            <a:r>
              <a:rPr lang="en-US" sz="4000" dirty="0">
                <a:solidFill>
                  <a:schemeClr val="bg1"/>
                </a:solidFill>
              </a:rPr>
              <a:t> And in the fourteenth day of the first month </a:t>
            </a:r>
            <a:r>
              <a:rPr lang="en-US" sz="4000" i="1" dirty="0">
                <a:solidFill>
                  <a:schemeClr val="bg1"/>
                </a:solidFill>
              </a:rPr>
              <a:t>is </a:t>
            </a:r>
          </a:p>
          <a:p>
            <a:pPr marL="0" indent="0" algn="ctr">
              <a:buNone/>
            </a:pPr>
            <a:r>
              <a:rPr lang="en-US" sz="4000" b="1" u="sng" dirty="0">
                <a:solidFill>
                  <a:schemeClr val="bg1"/>
                </a:solidFill>
              </a:rPr>
              <a:t>the passover of the LORD.</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4343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458" y="407097"/>
            <a:ext cx="7553542" cy="4107754"/>
          </a:xfrm>
        </p:spPr>
        <p:txBody>
          <a:bodyPr>
            <a:normAutofit fontScale="85000" lnSpcReduction="20000"/>
          </a:bodyPr>
          <a:lstStyle/>
          <a:p>
            <a:pPr marL="0" indent="0" algn="ctr">
              <a:buNone/>
            </a:pPr>
            <a:r>
              <a:rPr lang="en-US" sz="4000" dirty="0">
                <a:solidFill>
                  <a:schemeClr val="bg1"/>
                </a:solidFill>
              </a:rPr>
              <a:t>The Passover to the LORD</a:t>
            </a:r>
          </a:p>
          <a:p>
            <a:pPr marL="0" indent="0" algn="ctr">
              <a:buNone/>
            </a:pPr>
            <a:r>
              <a:rPr lang="en-US" sz="4000" dirty="0">
                <a:solidFill>
                  <a:schemeClr val="bg1"/>
                </a:solidFill>
              </a:rPr>
              <a:t> </a:t>
            </a:r>
          </a:p>
          <a:p>
            <a:pPr marL="0" indent="0" algn="ctr">
              <a:buNone/>
            </a:pPr>
            <a:r>
              <a:rPr lang="en-US" sz="4000" baseline="30000" dirty="0">
                <a:solidFill>
                  <a:schemeClr val="bg1"/>
                </a:solidFill>
              </a:rPr>
              <a:t>Ex 12:48</a:t>
            </a:r>
            <a:r>
              <a:rPr lang="en-US" sz="4000" dirty="0">
                <a:solidFill>
                  <a:schemeClr val="bg1"/>
                </a:solidFill>
              </a:rPr>
              <a:t> And when a stranger shall sojourn with thee, and will keep </a:t>
            </a:r>
            <a:r>
              <a:rPr lang="en-US" sz="4000" b="1" u="sng" dirty="0">
                <a:solidFill>
                  <a:schemeClr val="bg1"/>
                </a:solidFill>
              </a:rPr>
              <a:t>the passover to the LORD</a:t>
            </a:r>
            <a:r>
              <a:rPr lang="en-US" sz="4000" dirty="0">
                <a:solidFill>
                  <a:schemeClr val="bg1"/>
                </a:solidFill>
              </a:rPr>
              <a:t>, let all his males be circumcised, and then let him come near and keep it; and he shall be as one that is born in the land: for no uncircumcised person shall eat thereof.</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516876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The Passover unto the LORD</a:t>
            </a:r>
          </a:p>
          <a:p>
            <a:pPr marL="0" indent="0" algn="ctr">
              <a:buNone/>
            </a:pPr>
            <a:r>
              <a:rPr lang="en-US" sz="4000" dirty="0">
                <a:solidFill>
                  <a:schemeClr val="bg1"/>
                </a:solidFill>
              </a:rPr>
              <a:t> </a:t>
            </a:r>
          </a:p>
          <a:p>
            <a:pPr marL="0" indent="0" algn="ctr">
              <a:buNone/>
            </a:pPr>
            <a:r>
              <a:rPr lang="en-US" sz="4000" baseline="30000" dirty="0">
                <a:solidFill>
                  <a:schemeClr val="bg1"/>
                </a:solidFill>
              </a:rPr>
              <a:t>Nu 9:10</a:t>
            </a:r>
            <a:r>
              <a:rPr lang="en-US" sz="4000" dirty="0">
                <a:solidFill>
                  <a:schemeClr val="bg1"/>
                </a:solidFill>
              </a:rPr>
              <a:t> Speak unto the children of Israel, saying, If any man of you or of your posterity shall be unclean by reason of a dead body, or </a:t>
            </a:r>
            <a:r>
              <a:rPr lang="en-US" sz="4000" i="1" dirty="0">
                <a:solidFill>
                  <a:schemeClr val="bg1"/>
                </a:solidFill>
              </a:rPr>
              <a:t>be </a:t>
            </a:r>
            <a:r>
              <a:rPr lang="en-US" sz="4000" dirty="0">
                <a:solidFill>
                  <a:schemeClr val="bg1"/>
                </a:solidFill>
              </a:rPr>
              <a:t>in a journey afar off, yet he shall keep </a:t>
            </a:r>
          </a:p>
          <a:p>
            <a:pPr marL="0" indent="0" algn="ctr">
              <a:buNone/>
            </a:pPr>
            <a:r>
              <a:rPr lang="en-US" sz="4000" b="1" u="sng" dirty="0">
                <a:solidFill>
                  <a:schemeClr val="bg1"/>
                </a:solidFill>
              </a:rPr>
              <a:t>the passover unto the LORD.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0055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Nu 9:14</a:t>
            </a:r>
            <a:r>
              <a:rPr lang="en-US" sz="4000" dirty="0">
                <a:solidFill>
                  <a:schemeClr val="bg1"/>
                </a:solidFill>
              </a:rPr>
              <a:t> And if a stranger shall sojourn among you, and will keep the </a:t>
            </a:r>
            <a:r>
              <a:rPr lang="en-US" sz="4000" b="1" u="sng" dirty="0">
                <a:solidFill>
                  <a:schemeClr val="bg1"/>
                </a:solidFill>
              </a:rPr>
              <a:t>passover unto the LORD</a:t>
            </a:r>
            <a:r>
              <a:rPr lang="en-US" sz="4000" dirty="0">
                <a:solidFill>
                  <a:schemeClr val="bg1"/>
                </a:solidFill>
              </a:rPr>
              <a:t>; according to the ordinance of the passover, and according to the manner thereof, so shall he do: ye shall have one ordinance, both for the stranger, and for him that was born in the land.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00528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Dt 16:1</a:t>
            </a:r>
            <a:r>
              <a:rPr lang="en-US" sz="4000" dirty="0">
                <a:solidFill>
                  <a:schemeClr val="bg1"/>
                </a:solidFill>
              </a:rPr>
              <a:t> Observe the month of Abib, and keep the </a:t>
            </a:r>
            <a:r>
              <a:rPr lang="en-US" sz="4000" b="1" u="sng" dirty="0">
                <a:solidFill>
                  <a:schemeClr val="bg1"/>
                </a:solidFill>
              </a:rPr>
              <a:t>passover unto the LORD </a:t>
            </a:r>
            <a:r>
              <a:rPr lang="en-US" sz="4000" dirty="0">
                <a:solidFill>
                  <a:schemeClr val="bg1"/>
                </a:solidFill>
              </a:rPr>
              <a:t>thy God: for in the month of Abib the LORD thy God brought thee forth out of Egypt by night. </a:t>
            </a:r>
          </a:p>
          <a:p>
            <a:pPr marL="0" indent="0" algn="ctr">
              <a:buNone/>
            </a:pPr>
            <a:r>
              <a:rPr lang="en-US" sz="4000" dirty="0">
                <a:solidFill>
                  <a:schemeClr val="bg1"/>
                </a:solidFill>
              </a:rPr>
              <a:t> </a:t>
            </a:r>
          </a:p>
          <a:p>
            <a:pPr marL="0" indent="0" algn="ctr">
              <a:buNone/>
            </a:pPr>
            <a:r>
              <a:rPr lang="en-US" sz="4000" baseline="30000" dirty="0">
                <a:solidFill>
                  <a:schemeClr val="bg1"/>
                </a:solidFill>
              </a:rPr>
              <a:t>Dt 16:2</a:t>
            </a:r>
            <a:r>
              <a:rPr lang="en-US" sz="4000" dirty="0">
                <a:solidFill>
                  <a:schemeClr val="bg1"/>
                </a:solidFill>
              </a:rPr>
              <a:t> Thou shalt therefore sacrifice </a:t>
            </a:r>
            <a:r>
              <a:rPr lang="en-US" sz="4000" b="1" u="sng" dirty="0">
                <a:solidFill>
                  <a:schemeClr val="bg1"/>
                </a:solidFill>
              </a:rPr>
              <a:t>the passover unto the LORD</a:t>
            </a:r>
            <a:r>
              <a:rPr lang="en-US" sz="4000" dirty="0">
                <a:solidFill>
                  <a:schemeClr val="bg1"/>
                </a:solidFill>
              </a:rPr>
              <a:t> thy God, of the flock and the herd, in the place which the LORD shall choose to place his name there.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31098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511" y="400833"/>
            <a:ext cx="7528490" cy="4114017"/>
          </a:xfrm>
        </p:spPr>
        <p:txBody>
          <a:bodyPr>
            <a:normAutofit fontScale="77500" lnSpcReduction="20000"/>
          </a:bodyPr>
          <a:lstStyle/>
          <a:p>
            <a:pPr marL="0" indent="0" algn="ctr">
              <a:buNone/>
            </a:pPr>
            <a:r>
              <a:rPr lang="en-US" sz="4000" baseline="30000" dirty="0">
                <a:solidFill>
                  <a:schemeClr val="bg1"/>
                </a:solidFill>
              </a:rPr>
              <a:t>2Ki 23:21</a:t>
            </a:r>
            <a:r>
              <a:rPr lang="en-US" sz="4000" dirty="0">
                <a:solidFill>
                  <a:schemeClr val="bg1"/>
                </a:solidFill>
              </a:rPr>
              <a:t> And the king commanded all the people, saying, Keep </a:t>
            </a:r>
            <a:r>
              <a:rPr lang="en-US" sz="4000" b="1" u="sng" dirty="0">
                <a:solidFill>
                  <a:schemeClr val="bg1"/>
                </a:solidFill>
              </a:rPr>
              <a:t>the passover unto the LORD</a:t>
            </a:r>
            <a:r>
              <a:rPr lang="en-US" sz="4000" dirty="0">
                <a:solidFill>
                  <a:schemeClr val="bg1"/>
                </a:solidFill>
              </a:rPr>
              <a:t> your God, as </a:t>
            </a:r>
            <a:r>
              <a:rPr lang="en-US" sz="4000" i="1" dirty="0">
                <a:solidFill>
                  <a:schemeClr val="bg1"/>
                </a:solidFill>
              </a:rPr>
              <a:t>it is </a:t>
            </a:r>
            <a:r>
              <a:rPr lang="en-US" sz="4000" dirty="0">
                <a:solidFill>
                  <a:schemeClr val="bg1"/>
                </a:solidFill>
              </a:rPr>
              <a:t>written in the book of this covenant. </a:t>
            </a:r>
          </a:p>
          <a:p>
            <a:pPr marL="0" indent="0" algn="ctr">
              <a:buNone/>
            </a:pPr>
            <a:r>
              <a:rPr lang="en-US" sz="4000" baseline="30000" dirty="0">
                <a:solidFill>
                  <a:schemeClr val="bg1"/>
                </a:solidFill>
              </a:rPr>
              <a:t> </a:t>
            </a:r>
            <a:endParaRPr lang="en-US" sz="4000" dirty="0">
              <a:solidFill>
                <a:schemeClr val="bg1"/>
              </a:solidFill>
            </a:endParaRPr>
          </a:p>
          <a:p>
            <a:pPr marL="0" indent="0" algn="ctr">
              <a:buNone/>
            </a:pPr>
            <a:r>
              <a:rPr lang="en-US" sz="4000" baseline="30000" dirty="0">
                <a:solidFill>
                  <a:schemeClr val="bg1"/>
                </a:solidFill>
              </a:rPr>
              <a:t>2Ch 30:1</a:t>
            </a:r>
            <a:r>
              <a:rPr lang="en-US" sz="4000" dirty="0">
                <a:solidFill>
                  <a:schemeClr val="bg1"/>
                </a:solidFill>
              </a:rPr>
              <a:t> And Hezekiah sent to all Israel and Judah, and wrote letters also to Ephraim and Manasseh, that they should come to the house of the LORD at Jerusalem, to keep </a:t>
            </a:r>
            <a:r>
              <a:rPr lang="en-US" sz="4000" b="1" u="sng" dirty="0">
                <a:solidFill>
                  <a:schemeClr val="bg1"/>
                </a:solidFill>
              </a:rPr>
              <a:t>the passover unto the LORD</a:t>
            </a:r>
            <a:r>
              <a:rPr lang="en-US" sz="4000" dirty="0">
                <a:solidFill>
                  <a:schemeClr val="bg1"/>
                </a:solidFill>
              </a:rPr>
              <a:t> God of Israel.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06514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2Ch 30:5</a:t>
            </a:r>
            <a:r>
              <a:rPr lang="en-US" sz="4000" dirty="0">
                <a:solidFill>
                  <a:schemeClr val="bg1"/>
                </a:solidFill>
              </a:rPr>
              <a:t> So they established a decree to make proclamation throughout all Israel, from Beer-sheba even to Dan, that they should come to keep </a:t>
            </a:r>
            <a:r>
              <a:rPr lang="en-US" sz="4000" b="1" u="sng" dirty="0">
                <a:solidFill>
                  <a:schemeClr val="bg1"/>
                </a:solidFill>
              </a:rPr>
              <a:t>the passover unto the LORD</a:t>
            </a:r>
            <a:r>
              <a:rPr lang="en-US" sz="4000" dirty="0">
                <a:solidFill>
                  <a:schemeClr val="bg1"/>
                </a:solidFill>
              </a:rPr>
              <a:t> God of Israel at Jerusalem: for they had not done </a:t>
            </a:r>
            <a:r>
              <a:rPr lang="en-US" sz="4000" i="1" dirty="0">
                <a:solidFill>
                  <a:schemeClr val="bg1"/>
                </a:solidFill>
              </a:rPr>
              <a:t>it </a:t>
            </a:r>
            <a:r>
              <a:rPr lang="en-US" sz="4000" dirty="0">
                <a:solidFill>
                  <a:schemeClr val="bg1"/>
                </a:solidFill>
              </a:rPr>
              <a:t>of a long </a:t>
            </a:r>
            <a:r>
              <a:rPr lang="en-US" sz="4000" i="1" dirty="0">
                <a:solidFill>
                  <a:schemeClr val="bg1"/>
                </a:solidFill>
              </a:rPr>
              <a:t>time in such sort </a:t>
            </a:r>
            <a:r>
              <a:rPr lang="en-US" sz="4000" dirty="0">
                <a:solidFill>
                  <a:schemeClr val="bg1"/>
                </a:solidFill>
              </a:rPr>
              <a:t>as it was written. </a:t>
            </a:r>
          </a:p>
          <a:p>
            <a:pPr marL="0" indent="0" algn="ctr">
              <a:buNone/>
            </a:pPr>
            <a:r>
              <a:rPr lang="en-US" sz="4000" baseline="30000" dirty="0">
                <a:solidFill>
                  <a:schemeClr val="bg1"/>
                </a:solidFill>
              </a:rPr>
              <a:t> </a:t>
            </a: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8876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2Ch 35:1</a:t>
            </a:r>
            <a:r>
              <a:rPr lang="en-US" sz="4000" dirty="0">
                <a:solidFill>
                  <a:schemeClr val="bg1"/>
                </a:solidFill>
              </a:rPr>
              <a:t> Moreover Josiah kept a </a:t>
            </a:r>
            <a:r>
              <a:rPr lang="en-US" sz="4000" b="1" u="sng" dirty="0">
                <a:solidFill>
                  <a:schemeClr val="bg1"/>
                </a:solidFill>
              </a:rPr>
              <a:t>passover unto the LORD</a:t>
            </a:r>
            <a:r>
              <a:rPr lang="en-US" sz="4000" dirty="0">
                <a:solidFill>
                  <a:schemeClr val="bg1"/>
                </a:solidFill>
              </a:rPr>
              <a:t> in Jerusalem: and they killed the passover on the fourteenth </a:t>
            </a:r>
            <a:r>
              <a:rPr lang="en-US" sz="4000" i="1" dirty="0">
                <a:solidFill>
                  <a:schemeClr val="bg1"/>
                </a:solidFill>
              </a:rPr>
              <a:t>day </a:t>
            </a:r>
            <a:r>
              <a:rPr lang="en-US" sz="4000" dirty="0">
                <a:solidFill>
                  <a:schemeClr val="bg1"/>
                </a:solidFill>
              </a:rPr>
              <a:t>of the first month.</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87492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Do we celebrate Passover because Yeshua was crucified on Passover? </a:t>
            </a:r>
          </a:p>
          <a:p>
            <a:pPr marL="0" indent="0" algn="ctr">
              <a:buNone/>
            </a:pPr>
            <a:r>
              <a:rPr lang="en-US" sz="4000" dirty="0">
                <a:solidFill>
                  <a:schemeClr val="bg1"/>
                </a:solidFill>
              </a:rPr>
              <a:t>NO. </a:t>
            </a:r>
          </a:p>
          <a:p>
            <a:pPr marL="0" indent="0" algn="ctr">
              <a:buNone/>
            </a:pPr>
            <a:r>
              <a:rPr lang="en-US" sz="4000" dirty="0">
                <a:solidFill>
                  <a:schemeClr val="bg1"/>
                </a:solidFill>
              </a:rPr>
              <a:t>Yeshua celebrated Passover all of his earthly life except the last Passover when He was crucified.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352832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Has Passover been fulfilled? </a:t>
            </a:r>
          </a:p>
          <a:p>
            <a:pPr marL="0" indent="0" algn="ctr">
              <a:buNone/>
            </a:pPr>
            <a:r>
              <a:rPr lang="en-US" sz="4000" dirty="0">
                <a:solidFill>
                  <a:schemeClr val="bg1"/>
                </a:solidFill>
              </a:rPr>
              <a:t>Some people associate a prophetic fulfillment to Passover AFTER Yeshua’s crucifixion. </a:t>
            </a:r>
          </a:p>
          <a:p>
            <a:pPr marL="0" indent="0" algn="ctr">
              <a:buNone/>
            </a:pPr>
            <a:r>
              <a:rPr lang="en-US" sz="4000" dirty="0">
                <a:solidFill>
                  <a:schemeClr val="bg1"/>
                </a:solidFill>
              </a:rPr>
              <a:t>BUT there is no known Biblical prophecy, prior to Yeshua’s crucifixion, that is associated with Passover which requires a fulfillment.</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61011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12" y="657225"/>
            <a:ext cx="8964769" cy="3857625"/>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44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800" b="1" dirty="0">
                <a:solidFill>
                  <a:schemeClr val="bg1"/>
                </a:solidFill>
              </a:rPr>
              <a:t>The LORD’s Passover</a:t>
            </a:r>
            <a:endParaRPr lang="en-US" sz="48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5</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1235833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What is the significance of Yeshua and Passover? </a:t>
            </a:r>
          </a:p>
          <a:p>
            <a:pPr marL="0" indent="0" algn="ctr">
              <a:buNone/>
            </a:pPr>
            <a:endParaRPr lang="en-US" sz="4000" dirty="0">
              <a:solidFill>
                <a:schemeClr val="bg1"/>
              </a:solidFill>
            </a:endParaRPr>
          </a:p>
          <a:p>
            <a:pPr marL="0" indent="0" algn="ctr">
              <a:buNone/>
            </a:pPr>
            <a:r>
              <a:rPr lang="en-US" sz="4000" dirty="0">
                <a:solidFill>
                  <a:schemeClr val="bg1"/>
                </a:solidFill>
              </a:rPr>
              <a:t>Yeshua was crucified during Passover.</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18046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What did Paul mean when he said:</a:t>
            </a:r>
          </a:p>
          <a:p>
            <a:pPr marL="0" indent="0" algn="ctr">
              <a:buNone/>
            </a:pPr>
            <a:r>
              <a:rPr lang="en-US" sz="4000" dirty="0">
                <a:solidFill>
                  <a:schemeClr val="bg1"/>
                </a:solidFill>
              </a:rPr>
              <a:t>  </a:t>
            </a:r>
          </a:p>
          <a:p>
            <a:pPr marL="0" indent="0" algn="ctr">
              <a:buNone/>
            </a:pPr>
            <a:r>
              <a:rPr lang="en-US" sz="4000" baseline="30000" dirty="0">
                <a:solidFill>
                  <a:schemeClr val="bg1"/>
                </a:solidFill>
              </a:rPr>
              <a:t>1Co 5:6</a:t>
            </a:r>
            <a:r>
              <a:rPr lang="en-US" sz="4000" dirty="0">
                <a:solidFill>
                  <a:schemeClr val="bg1"/>
                </a:solidFill>
              </a:rPr>
              <a:t> Your glorying </a:t>
            </a:r>
            <a:r>
              <a:rPr lang="en-US" sz="4000" i="1" dirty="0">
                <a:solidFill>
                  <a:schemeClr val="bg1"/>
                </a:solidFill>
              </a:rPr>
              <a:t>is </a:t>
            </a:r>
            <a:r>
              <a:rPr lang="en-US" sz="4000" dirty="0">
                <a:solidFill>
                  <a:schemeClr val="bg1"/>
                </a:solidFill>
              </a:rPr>
              <a:t>not good. Know ye not that a little leaven leaveneth the whole lump?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48023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1Co 5:7</a:t>
            </a:r>
            <a:r>
              <a:rPr lang="en-US" sz="4000" dirty="0">
                <a:solidFill>
                  <a:schemeClr val="bg1"/>
                </a:solidFill>
              </a:rPr>
              <a:t> Purge out therefore the old leaven, that ye may be a new lump, as ye are unleavened. For even Messiah our passover is sacrificed for us:</a:t>
            </a:r>
          </a:p>
          <a:p>
            <a:pPr marL="0" indent="0" algn="ctr">
              <a:buNone/>
            </a:pPr>
            <a:r>
              <a:rPr lang="en-US" sz="4000" baseline="30000" dirty="0">
                <a:solidFill>
                  <a:schemeClr val="bg1"/>
                </a:solidFill>
              </a:rPr>
              <a:t>1Co 5:8</a:t>
            </a:r>
            <a:r>
              <a:rPr lang="en-US" sz="4000" dirty="0">
                <a:solidFill>
                  <a:schemeClr val="bg1"/>
                </a:solidFill>
              </a:rPr>
              <a:t> Therefore let us keep the feast, not with old leaven, neither with the leaven of malice and wickedness; but with the unleavened </a:t>
            </a:r>
            <a:r>
              <a:rPr lang="en-US" sz="4000" i="1" dirty="0">
                <a:solidFill>
                  <a:schemeClr val="bg1"/>
                </a:solidFill>
              </a:rPr>
              <a:t>bread </a:t>
            </a:r>
            <a:r>
              <a:rPr lang="en-US" sz="4000" dirty="0">
                <a:solidFill>
                  <a:schemeClr val="bg1"/>
                </a:solidFill>
              </a:rPr>
              <a:t>of sincerity and truth.</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210828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First, Paul did not explain what he meant, therefore leaving any explanation to be private or of a  personal interpretation.</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48736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Second, the context of Paul’s statement is not about Passover, but in reference to leaven in the context of dealing with the sin of an individual who was sleeping with his father’s wife meaning either his own mother or his stepmother.</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30242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dirty="0">
                <a:solidFill>
                  <a:schemeClr val="bg1"/>
                </a:solidFill>
              </a:rPr>
              <a:t>It is clear from Paul’s several references to leaven and unleavened that the focus is more on leaven and not Passover. </a:t>
            </a:r>
          </a:p>
          <a:p>
            <a:pPr marL="0" indent="0" algn="ctr">
              <a:buNone/>
            </a:pPr>
            <a:r>
              <a:rPr lang="en-US" sz="4000" dirty="0">
                <a:solidFill>
                  <a:schemeClr val="bg1"/>
                </a:solidFill>
              </a:rPr>
              <a:t> </a:t>
            </a:r>
          </a:p>
          <a:p>
            <a:pPr marL="0" indent="0" algn="ctr">
              <a:buNone/>
            </a:pPr>
            <a:r>
              <a:rPr lang="en-US" sz="4000" dirty="0">
                <a:solidFill>
                  <a:schemeClr val="bg1"/>
                </a:solidFill>
              </a:rPr>
              <a:t>At the time of Paul, Passover and the seven days of Unleavened Bread were all lumped together.</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13669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929" y="494779"/>
            <a:ext cx="7447071" cy="4020072"/>
          </a:xfrm>
        </p:spPr>
        <p:txBody>
          <a:bodyPr>
            <a:normAutofit fontScale="77500" lnSpcReduction="20000"/>
          </a:bodyPr>
          <a:lstStyle/>
          <a:p>
            <a:pPr marL="0" indent="0" algn="ctr">
              <a:buNone/>
            </a:pPr>
            <a:r>
              <a:rPr lang="en-US" sz="4000" dirty="0">
                <a:solidFill>
                  <a:schemeClr val="bg1"/>
                </a:solidFill>
              </a:rPr>
              <a:t>Therefore, we must conclude that Paul is speaking figuratively and symbolically about Passover and Unleavened Bread, not literal, in the encouragement of keeping the Feasts of Passover and Unleavened Bread in the right spirit and attitude.</a:t>
            </a:r>
          </a:p>
          <a:p>
            <a:pPr marL="0" indent="0" algn="ctr">
              <a:buNone/>
            </a:pPr>
            <a:r>
              <a:rPr lang="en-US" sz="4000" dirty="0">
                <a:solidFill>
                  <a:schemeClr val="bg1"/>
                </a:solidFill>
              </a:rPr>
              <a:t>Paul focuses more on the resurrection of Yeshua and the </a:t>
            </a:r>
            <a:r>
              <a:rPr lang="en-US" sz="4000" dirty="0" err="1">
                <a:solidFill>
                  <a:schemeClr val="bg1"/>
                </a:solidFill>
              </a:rPr>
              <a:t>firstfruits</a:t>
            </a:r>
            <a:r>
              <a:rPr lang="en-US" sz="4000" dirty="0">
                <a:solidFill>
                  <a:schemeClr val="bg1"/>
                </a:solidFill>
              </a:rPr>
              <a:t> from the dead or them that slept (1</a:t>
            </a:r>
            <a:r>
              <a:rPr lang="en-US" sz="4000" baseline="30000" dirty="0">
                <a:solidFill>
                  <a:schemeClr val="bg1"/>
                </a:solidFill>
              </a:rPr>
              <a:t>st</a:t>
            </a:r>
            <a:r>
              <a:rPr lang="en-US" sz="4000" dirty="0">
                <a:solidFill>
                  <a:schemeClr val="bg1"/>
                </a:solidFill>
              </a:rPr>
              <a:t> Cor. 15:20)  and its significance than the death at Passover.</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235832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375781"/>
            <a:ext cx="7334250" cy="4277638"/>
          </a:xfrm>
        </p:spPr>
        <p:txBody>
          <a:bodyPr>
            <a:normAutofit fontScale="85000" lnSpcReduction="20000"/>
          </a:bodyPr>
          <a:lstStyle/>
          <a:p>
            <a:pPr marL="0" indent="0" algn="ctr">
              <a:buNone/>
            </a:pPr>
            <a:r>
              <a:rPr lang="en-US" sz="4000" dirty="0">
                <a:solidFill>
                  <a:schemeClr val="bg1"/>
                </a:solidFill>
                <a:latin typeface="Helvetica" pitchFamily="34" charset="0"/>
                <a:cs typeface="Helvetica" pitchFamily="34" charset="0"/>
              </a:rPr>
              <a:t>As we gather to celebrate this Passover, like the thousands of Passovers that have been celebrated before, let us remember the awesome power of deliverance of YeHoVaH Almighty </a:t>
            </a:r>
          </a:p>
          <a:p>
            <a:pPr marL="0" indent="0" algn="ctr">
              <a:buNone/>
            </a:pPr>
            <a:r>
              <a:rPr lang="en-US" sz="4000" dirty="0">
                <a:solidFill>
                  <a:schemeClr val="bg1"/>
                </a:solidFill>
                <a:latin typeface="Helvetica" pitchFamily="34" charset="0"/>
                <a:cs typeface="Helvetica" pitchFamily="34" charset="0"/>
              </a:rPr>
              <a:t>our Most High, </a:t>
            </a:r>
          </a:p>
          <a:p>
            <a:pPr marL="0" indent="0" algn="ctr">
              <a:buNone/>
            </a:pPr>
            <a:r>
              <a:rPr lang="en-US" sz="4000" dirty="0">
                <a:solidFill>
                  <a:schemeClr val="bg1"/>
                </a:solidFill>
                <a:latin typeface="Helvetica" pitchFamily="34" charset="0"/>
                <a:cs typeface="Helvetica" pitchFamily="34" charset="0"/>
              </a:rPr>
              <a:t>the One True Elohim, and</a:t>
            </a:r>
          </a:p>
          <a:p>
            <a:pPr marL="0" indent="0" algn="ctr">
              <a:buNone/>
            </a:pPr>
            <a:r>
              <a:rPr lang="en-US" sz="4000" dirty="0">
                <a:solidFill>
                  <a:schemeClr val="bg1"/>
                </a:solidFill>
                <a:latin typeface="Helvetica" pitchFamily="34" charset="0"/>
                <a:cs typeface="Helvetica" pitchFamily="34" charset="0"/>
              </a:rPr>
              <a:t>The Only Wise and Living God!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777199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latin typeface="Helvetica" pitchFamily="34" charset="0"/>
                <a:cs typeface="Helvetica" pitchFamily="34" charset="0"/>
              </a:rPr>
              <a:t>Your support is greatly appreciated and needed.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431635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169" y="989046"/>
            <a:ext cx="8999645" cy="3515486"/>
          </a:xfrm>
        </p:spPr>
      </p:pic>
    </p:spTree>
    <p:extLst>
      <p:ext uri="{BB962C8B-B14F-4D97-AF65-F5344CB8AC3E}">
        <p14:creationId xmlns:p14="http://schemas.microsoft.com/office/powerpoint/2010/main" val="1231369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algn="ctr"/>
            <a:r>
              <a:rPr lang="en-US" sz="4000" dirty="0">
                <a:solidFill>
                  <a:schemeClr val="bg1"/>
                </a:solidFill>
              </a:rPr>
              <a:t>Please Subscribe for updates on our Website. </a:t>
            </a:r>
          </a:p>
          <a:p>
            <a:pPr algn="ctr"/>
            <a:r>
              <a:rPr lang="en-US" sz="4000" dirty="0">
                <a:solidFill>
                  <a:schemeClr val="bg1"/>
                </a:solidFill>
              </a:rPr>
              <a:t>Watch us on YouTube. </a:t>
            </a:r>
          </a:p>
          <a:p>
            <a:pPr algn="ctr"/>
            <a:r>
              <a:rPr lang="en-US" sz="4000" dirty="0">
                <a:solidFill>
                  <a:schemeClr val="bg1"/>
                </a:solidFill>
              </a:rPr>
              <a:t>Follow us on Facebook and the other Social Media networks. </a:t>
            </a:r>
          </a:p>
          <a:p>
            <a:pPr algn="ctr"/>
            <a:r>
              <a:rPr lang="en-US" sz="4000" dirty="0">
                <a:solidFill>
                  <a:schemeClr val="bg1"/>
                </a:solidFill>
              </a:rPr>
              <a:t>Please Like and Share our videos and posts.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111492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Our Preferred Donation Method</a:t>
            </a:r>
          </a:p>
          <a:p>
            <a:pPr algn="ctr">
              <a:buNone/>
            </a:pPr>
            <a:r>
              <a:rPr lang="en-US" sz="4000" dirty="0">
                <a:solidFill>
                  <a:schemeClr val="bg1"/>
                </a:solidFill>
                <a:latin typeface="Helvetica" pitchFamily="34" charset="0"/>
                <a:cs typeface="Helvetica" pitchFamily="34" charset="0"/>
              </a:rPr>
              <a:t>Cash App</a:t>
            </a:r>
          </a:p>
          <a:p>
            <a:pPr algn="ctr">
              <a:buNone/>
            </a:pPr>
            <a:r>
              <a:rPr lang="en-US" sz="4000" dirty="0">
                <a:solidFill>
                  <a:schemeClr val="bg1"/>
                </a:solidFill>
              </a:rPr>
              <a:t> </a:t>
            </a:r>
            <a:r>
              <a:rPr lang="en-US" sz="4000" b="1" dirty="0">
                <a:solidFill>
                  <a:schemeClr val="bg1"/>
                </a:solidFill>
              </a:rPr>
              <a:t>$ABMHOI</a:t>
            </a: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39623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Question and Answer</a:t>
            </a:r>
          </a:p>
          <a:p>
            <a:pPr marL="0" indent="0" algn="ctr">
              <a:buNone/>
            </a:pPr>
            <a:r>
              <a:rPr lang="en-US" sz="4000" dirty="0">
                <a:solidFill>
                  <a:schemeClr val="bg1"/>
                </a:solidFill>
                <a:latin typeface="Helvetica" pitchFamily="34" charset="0"/>
                <a:cs typeface="Helvetica" pitchFamily="34" charset="0"/>
              </a:rPr>
              <a:t>Period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621282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827"/>
          <a:stretch/>
        </p:blipFill>
        <p:spPr>
          <a:xfrm>
            <a:off x="2183994" y="215900"/>
            <a:ext cx="4391812" cy="4438650"/>
          </a:xfrm>
          <a:prstGeom prst="rect">
            <a:avLst/>
          </a:prstGeom>
        </p:spPr>
      </p:pic>
    </p:spTree>
    <p:extLst>
      <p:ext uri="{BB962C8B-B14F-4D97-AF65-F5344CB8AC3E}">
        <p14:creationId xmlns:p14="http://schemas.microsoft.com/office/powerpoint/2010/main" val="2004218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63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556"/>
            <a:ext cx="9147390" cy="3389643"/>
          </a:xfrm>
          <a:prstGeom prst="rect">
            <a:avLst/>
          </a:prstGeom>
        </p:spPr>
      </p:pic>
    </p:spTree>
    <p:extLst>
      <p:ext uri="{BB962C8B-B14F-4D97-AF65-F5344CB8AC3E}">
        <p14:creationId xmlns:p14="http://schemas.microsoft.com/office/powerpoint/2010/main" val="33899490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Mail in your support by check or money order.</a:t>
            </a:r>
          </a:p>
          <a:p>
            <a:pPr marL="0" indent="0" algn="ctr">
              <a:buNone/>
            </a:pPr>
            <a:r>
              <a:rPr lang="en-US" sz="4000" dirty="0">
                <a:solidFill>
                  <a:schemeClr val="bg1"/>
                </a:solidFill>
              </a:rPr>
              <a:t>Our Mailing Address:</a:t>
            </a:r>
          </a:p>
          <a:p>
            <a:pPr marL="0" indent="0" algn="ctr">
              <a:buNone/>
            </a:pPr>
            <a:r>
              <a:rPr lang="en-US" sz="4000" dirty="0">
                <a:solidFill>
                  <a:schemeClr val="bg1"/>
                </a:solidFill>
              </a:rPr>
              <a:t>P O Box 1182</a:t>
            </a:r>
          </a:p>
          <a:p>
            <a:pPr marL="0" indent="0" algn="ctr">
              <a:buNone/>
            </a:pPr>
            <a:r>
              <a:rPr lang="en-US" sz="4000" dirty="0">
                <a:solidFill>
                  <a:schemeClr val="bg1"/>
                </a:solidFill>
              </a:rPr>
              <a:t>Fort Mill, SC 29716</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91435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65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1" y="659644"/>
            <a:ext cx="9040582" cy="3350064"/>
          </a:xfrm>
          <a:prstGeom prst="rect">
            <a:avLst/>
          </a:prstGeom>
        </p:spPr>
      </p:pic>
    </p:spTree>
    <p:extLst>
      <p:ext uri="{BB962C8B-B14F-4D97-AF65-F5344CB8AC3E}">
        <p14:creationId xmlns:p14="http://schemas.microsoft.com/office/powerpoint/2010/main" val="3920164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latin typeface="Helvetica" pitchFamily="34" charset="0"/>
                <a:cs typeface="Helvetica" pitchFamily="34" charset="0"/>
              </a:rPr>
              <a:t>You can give by </a:t>
            </a:r>
          </a:p>
          <a:p>
            <a:pPr marL="0" indent="0" algn="ctr">
              <a:buNone/>
            </a:pPr>
            <a:r>
              <a:rPr lang="en-US" sz="4000" dirty="0">
                <a:solidFill>
                  <a:schemeClr val="bg1"/>
                </a:solidFill>
                <a:latin typeface="Helvetica" pitchFamily="34" charset="0"/>
                <a:cs typeface="Helvetica" pitchFamily="34" charset="0"/>
              </a:rPr>
              <a:t>Texting </a:t>
            </a:r>
          </a:p>
          <a:p>
            <a:pPr marL="0" indent="0" algn="ctr">
              <a:buNone/>
            </a:pPr>
            <a:r>
              <a:rPr lang="en-US" sz="4000" dirty="0">
                <a:solidFill>
                  <a:schemeClr val="bg1"/>
                </a:solidFill>
                <a:latin typeface="Helvetica" pitchFamily="34" charset="0"/>
                <a:cs typeface="Helvetica" pitchFamily="34" charset="0"/>
              </a:rPr>
              <a:t>Donate – Tithe - Offering</a:t>
            </a:r>
          </a:p>
          <a:p>
            <a:pPr marL="0" indent="0" algn="ctr">
              <a:buNone/>
            </a:pPr>
            <a:r>
              <a:rPr lang="en-US" sz="4000" dirty="0">
                <a:solidFill>
                  <a:schemeClr val="bg1"/>
                </a:solidFill>
                <a:latin typeface="Helvetica" pitchFamily="34" charset="0"/>
                <a:cs typeface="Helvetica" pitchFamily="34" charset="0"/>
              </a:rPr>
              <a:t>to</a:t>
            </a:r>
          </a:p>
          <a:p>
            <a:pPr marL="0" indent="0" algn="ctr">
              <a:buNone/>
            </a:pPr>
            <a:r>
              <a:rPr lang="en-US" sz="5400" dirty="0">
                <a:solidFill>
                  <a:schemeClr val="bg1"/>
                </a:solidFill>
              </a:rPr>
              <a:t>704-810-1579</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5846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096" y="657225"/>
            <a:ext cx="8104340" cy="3857625"/>
          </a:xfrm>
        </p:spPr>
        <p:txBody>
          <a:bodyPr>
            <a:normAutofit/>
          </a:bodyPr>
          <a:lstStyle/>
          <a:p>
            <a:pPr algn="ctr">
              <a:buNone/>
            </a:pPr>
            <a:r>
              <a:rPr lang="en-US" sz="4000" dirty="0">
                <a:solidFill>
                  <a:schemeClr val="bg1"/>
                </a:solidFill>
                <a:latin typeface="Helvetica" pitchFamily="34" charset="0"/>
                <a:cs typeface="Helvetica" pitchFamily="34" charset="0"/>
              </a:rPr>
              <a:t>At the end of today’s Teaching, you will be able to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Ask Questions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Give your Tithes, Offerings, and Donations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3. Receive Prayer </a:t>
            </a:r>
          </a:p>
        </p:txBody>
      </p:sp>
      <p:sp>
        <p:nvSpPr>
          <p:cNvPr id="4" name="Slide Number Placeholder 3"/>
          <p:cNvSpPr>
            <a:spLocks noGrp="1"/>
          </p:cNvSpPr>
          <p:nvPr>
            <p:ph type="sldNum" sz="quarter" idx="12"/>
          </p:nvPr>
        </p:nvSpPr>
        <p:spPr>
          <a:xfrm>
            <a:off x="7815943" y="4869656"/>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4037991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1" dirty="0">
                <a:solidFill>
                  <a:schemeClr val="bg1"/>
                </a:solidFill>
                <a:latin typeface="Helvetica" panose="020B0604020202020204" pitchFamily="34" charset="0"/>
                <a:cs typeface="Helvetica" panose="020B0604020202020204" pitchFamily="34" charset="0"/>
              </a:rPr>
              <a:t>The Vision of House of Israel is to be: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 Worshipping People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(John 4:23-24)</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An Evangelistic Community</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(Acts 2:42-47)</a:t>
            </a:r>
            <a:br>
              <a:rPr lang="en-US" sz="4000" dirty="0">
                <a:solidFill>
                  <a:schemeClr val="bg1"/>
                </a:solidFill>
                <a:latin typeface="Helvetica" pitchFamily="34" charset="0"/>
                <a:cs typeface="Helvetica" pitchFamily="34" charset="0"/>
              </a:rPr>
            </a:b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108356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algn="ctr">
              <a:buNone/>
            </a:pPr>
            <a:r>
              <a:rPr lang="en-US" sz="4000" dirty="0">
                <a:solidFill>
                  <a:schemeClr val="bg1"/>
                </a:solidFill>
                <a:latin typeface="Helvetica" pitchFamily="34" charset="0"/>
                <a:cs typeface="Helvetica" pitchFamily="34" charset="0"/>
              </a:rPr>
              <a:t>3. A Discipleship Center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(Matthew 28:19)</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4. An Equipping Network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(Ephesians 4:12)</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5. And a Worldwide Witness for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Yeshua The Messiah </a:t>
            </a:r>
          </a:p>
          <a:p>
            <a:pPr algn="ctr">
              <a:buNone/>
            </a:pPr>
            <a:r>
              <a:rPr lang="en-US" sz="4000" dirty="0">
                <a:solidFill>
                  <a:schemeClr val="bg1"/>
                </a:solidFill>
                <a:latin typeface="Helvetica" pitchFamily="34" charset="0"/>
                <a:cs typeface="Helvetica" pitchFamily="34" charset="0"/>
              </a:rPr>
              <a:t>(Acts 1:8)</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597159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255157</TotalTime>
  <Words>2848</Words>
  <Application>Microsoft Office PowerPoint</Application>
  <PresentationFormat>On-screen Show (16:9)</PresentationFormat>
  <Paragraphs>372</Paragraphs>
  <Slides>66</Slides>
  <Notes>66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Abundant Life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Bailey</dc:creator>
  <cp:lastModifiedBy>Sharon Campbell</cp:lastModifiedBy>
  <cp:revision>3108</cp:revision>
  <dcterms:created xsi:type="dcterms:W3CDTF">2015-08-01T01:54:59Z</dcterms:created>
  <dcterms:modified xsi:type="dcterms:W3CDTF">2022-04-19T01:20:14Z</dcterms:modified>
</cp:coreProperties>
</file>