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0"/>
  </p:notesMasterIdLst>
  <p:sldIdLst>
    <p:sldId id="256" r:id="rId2"/>
    <p:sldId id="257" r:id="rId3"/>
    <p:sldId id="6767" r:id="rId4"/>
    <p:sldId id="3920" r:id="rId5"/>
    <p:sldId id="9800" r:id="rId6"/>
    <p:sldId id="9801" r:id="rId7"/>
    <p:sldId id="9802" r:id="rId8"/>
    <p:sldId id="9803" r:id="rId9"/>
    <p:sldId id="9804" r:id="rId10"/>
    <p:sldId id="9805" r:id="rId11"/>
    <p:sldId id="9279" r:id="rId12"/>
    <p:sldId id="10284" r:id="rId13"/>
    <p:sldId id="10285" r:id="rId14"/>
    <p:sldId id="10286" r:id="rId15"/>
    <p:sldId id="10287" r:id="rId16"/>
    <p:sldId id="10288" r:id="rId17"/>
    <p:sldId id="10289" r:id="rId18"/>
    <p:sldId id="10290" r:id="rId19"/>
    <p:sldId id="10371" r:id="rId20"/>
    <p:sldId id="10291" r:id="rId21"/>
    <p:sldId id="10292" r:id="rId22"/>
    <p:sldId id="10293" r:id="rId23"/>
    <p:sldId id="10294" r:id="rId24"/>
    <p:sldId id="10295" r:id="rId25"/>
    <p:sldId id="10296" r:id="rId26"/>
    <p:sldId id="10297" r:id="rId27"/>
    <p:sldId id="10298" r:id="rId28"/>
    <p:sldId id="10299" r:id="rId29"/>
    <p:sldId id="10300" r:id="rId30"/>
    <p:sldId id="10301" r:id="rId31"/>
    <p:sldId id="10302" r:id="rId32"/>
    <p:sldId id="10303" r:id="rId33"/>
    <p:sldId id="10304" r:id="rId34"/>
    <p:sldId id="10305" r:id="rId35"/>
    <p:sldId id="10306" r:id="rId36"/>
    <p:sldId id="10307" r:id="rId37"/>
    <p:sldId id="10308" r:id="rId38"/>
    <p:sldId id="10309" r:id="rId39"/>
    <p:sldId id="10310" r:id="rId40"/>
    <p:sldId id="10311" r:id="rId41"/>
    <p:sldId id="10312" r:id="rId42"/>
    <p:sldId id="10313" r:id="rId43"/>
    <p:sldId id="10314" r:id="rId44"/>
    <p:sldId id="10315" r:id="rId45"/>
    <p:sldId id="10316" r:id="rId46"/>
    <p:sldId id="10319" r:id="rId47"/>
    <p:sldId id="10317" r:id="rId48"/>
    <p:sldId id="10318" r:id="rId49"/>
    <p:sldId id="10320" r:id="rId50"/>
    <p:sldId id="10321" r:id="rId51"/>
    <p:sldId id="10322" r:id="rId52"/>
    <p:sldId id="10323" r:id="rId53"/>
    <p:sldId id="10324" r:id="rId54"/>
    <p:sldId id="10325" r:id="rId55"/>
    <p:sldId id="10326" r:id="rId56"/>
    <p:sldId id="10327" r:id="rId57"/>
    <p:sldId id="10328" r:id="rId58"/>
    <p:sldId id="10329" r:id="rId59"/>
    <p:sldId id="10330" r:id="rId60"/>
    <p:sldId id="10331" r:id="rId61"/>
    <p:sldId id="10332" r:id="rId62"/>
    <p:sldId id="10333" r:id="rId63"/>
    <p:sldId id="10335" r:id="rId64"/>
    <p:sldId id="10334" r:id="rId65"/>
    <p:sldId id="10337" r:id="rId66"/>
    <p:sldId id="10336" r:id="rId67"/>
    <p:sldId id="10338" r:id="rId68"/>
    <p:sldId id="10339" r:id="rId69"/>
    <p:sldId id="10340" r:id="rId70"/>
    <p:sldId id="10341" r:id="rId71"/>
    <p:sldId id="10342" r:id="rId72"/>
    <p:sldId id="10343" r:id="rId73"/>
    <p:sldId id="10345" r:id="rId74"/>
    <p:sldId id="10346" r:id="rId75"/>
    <p:sldId id="10347" r:id="rId76"/>
    <p:sldId id="10348" r:id="rId77"/>
    <p:sldId id="10349" r:id="rId78"/>
    <p:sldId id="10350" r:id="rId79"/>
    <p:sldId id="10351" r:id="rId80"/>
    <p:sldId id="10123" r:id="rId81"/>
    <p:sldId id="10182" r:id="rId82"/>
    <p:sldId id="5496" r:id="rId83"/>
    <p:sldId id="10183" r:id="rId84"/>
    <p:sldId id="6582" r:id="rId85"/>
    <p:sldId id="5193" r:id="rId86"/>
    <p:sldId id="10372" r:id="rId87"/>
    <p:sldId id="6583" r:id="rId88"/>
    <p:sldId id="7188" r:id="rId89"/>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9933F-AE97-475C-9839-1C98988756D2}" v="69" dt="2022-04-26T01:19:01.3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9" autoAdjust="0"/>
  </p:normalViewPr>
  <p:slideViewPr>
    <p:cSldViewPr snapToGrid="0" snapToObjects="1">
      <p:cViewPr varScale="1">
        <p:scale>
          <a:sx n="95" d="100"/>
          <a:sy n="95" d="100"/>
        </p:scale>
        <p:origin x="221" y="72"/>
      </p:cViewPr>
      <p:guideLst>
        <p:guide orient="horz" pos="1620"/>
        <p:guide pos="2880"/>
      </p:guideLst>
    </p:cSldViewPr>
  </p:slideViewPr>
  <p:outlineViewPr>
    <p:cViewPr>
      <p:scale>
        <a:sx n="33" d="100"/>
        <a:sy n="33" d="100"/>
      </p:scale>
      <p:origin x="0" y="-763"/>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microsoft.com/office/2016/11/relationships/changesInfo" Target="changesInfos/changesInfo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6149933F-AE97-475C-9839-1C98988756D2}"/>
    <pc:docChg chg="custSel addSld delSld modSld">
      <pc:chgData name="Sharon Campbell" userId="73008391-b390-4ad0-a960-0cc8fbf2fec9" providerId="ADAL" clId="{6149933F-AE97-475C-9839-1C98988756D2}" dt="2022-04-26T01:15:36.525" v="213" actId="113"/>
      <pc:docMkLst>
        <pc:docMk/>
      </pc:docMkLst>
      <pc:sldChg chg="del">
        <pc:chgData name="Sharon Campbell" userId="73008391-b390-4ad0-a960-0cc8fbf2fec9" providerId="ADAL" clId="{6149933F-AE97-475C-9839-1C98988756D2}" dt="2022-04-26T00:31:42.425" v="4" actId="2696"/>
        <pc:sldMkLst>
          <pc:docMk/>
          <pc:sldMk cId="2428570574" sldId="1981"/>
        </pc:sldMkLst>
      </pc:sldChg>
      <pc:sldChg chg="modSp mod">
        <pc:chgData name="Sharon Campbell" userId="73008391-b390-4ad0-a960-0cc8fbf2fec9" providerId="ADAL" clId="{6149933F-AE97-475C-9839-1C98988756D2}" dt="2022-04-26T00:30:34.817" v="1" actId="113"/>
        <pc:sldMkLst>
          <pc:docMk/>
          <pc:sldMk cId="1235833799" sldId="3920"/>
        </pc:sldMkLst>
        <pc:spChg chg="mod">
          <ac:chgData name="Sharon Campbell" userId="73008391-b390-4ad0-a960-0cc8fbf2fec9" providerId="ADAL" clId="{6149933F-AE97-475C-9839-1C98988756D2}" dt="2022-04-26T00:30:34.817" v="1" actId="113"/>
          <ac:spMkLst>
            <pc:docMk/>
            <pc:sldMk cId="1235833799" sldId="3920"/>
            <ac:spMk id="3" creationId="{00000000-0000-0000-0000-000000000000}"/>
          </ac:spMkLst>
        </pc:spChg>
      </pc:sldChg>
      <pc:sldChg chg="del">
        <pc:chgData name="Sharon Campbell" userId="73008391-b390-4ad0-a960-0cc8fbf2fec9" providerId="ADAL" clId="{6149933F-AE97-475C-9839-1C98988756D2}" dt="2022-04-26T00:31:42.425" v="4" actId="2696"/>
        <pc:sldMkLst>
          <pc:docMk/>
          <pc:sldMk cId="3575047975" sldId="4362"/>
        </pc:sldMkLst>
      </pc:sldChg>
      <pc:sldChg chg="del">
        <pc:chgData name="Sharon Campbell" userId="73008391-b390-4ad0-a960-0cc8fbf2fec9" providerId="ADAL" clId="{6149933F-AE97-475C-9839-1C98988756D2}" dt="2022-04-26T00:31:42.425" v="4" actId="2696"/>
        <pc:sldMkLst>
          <pc:docMk/>
          <pc:sldMk cId="1585953257" sldId="4366"/>
        </pc:sldMkLst>
      </pc:sldChg>
      <pc:sldChg chg="del">
        <pc:chgData name="Sharon Campbell" userId="73008391-b390-4ad0-a960-0cc8fbf2fec9" providerId="ADAL" clId="{6149933F-AE97-475C-9839-1C98988756D2}" dt="2022-04-26T00:31:42.425" v="4" actId="2696"/>
        <pc:sldMkLst>
          <pc:docMk/>
          <pc:sldMk cId="1948013598" sldId="4823"/>
        </pc:sldMkLst>
      </pc:sldChg>
      <pc:sldChg chg="del">
        <pc:chgData name="Sharon Campbell" userId="73008391-b390-4ad0-a960-0cc8fbf2fec9" providerId="ADAL" clId="{6149933F-AE97-475C-9839-1C98988756D2}" dt="2022-04-26T00:31:42.425" v="4" actId="2696"/>
        <pc:sldMkLst>
          <pc:docMk/>
          <pc:sldMk cId="944548949" sldId="5223"/>
        </pc:sldMkLst>
      </pc:sldChg>
      <pc:sldChg chg="del">
        <pc:chgData name="Sharon Campbell" userId="73008391-b390-4ad0-a960-0cc8fbf2fec9" providerId="ADAL" clId="{6149933F-AE97-475C-9839-1C98988756D2}" dt="2022-04-26T00:31:42.425" v="4" actId="2696"/>
        <pc:sldMkLst>
          <pc:docMk/>
          <pc:sldMk cId="4018551681" sldId="5224"/>
        </pc:sldMkLst>
      </pc:sldChg>
      <pc:sldChg chg="modSp mod">
        <pc:chgData name="Sharon Campbell" userId="73008391-b390-4ad0-a960-0cc8fbf2fec9" providerId="ADAL" clId="{6149933F-AE97-475C-9839-1C98988756D2}" dt="2022-04-26T00:56:51.471" v="189" actId="20577"/>
        <pc:sldMkLst>
          <pc:docMk/>
          <pc:sldMk cId="3339623992" sldId="5496"/>
        </pc:sldMkLst>
        <pc:spChg chg="mod">
          <ac:chgData name="Sharon Campbell" userId="73008391-b390-4ad0-a960-0cc8fbf2fec9" providerId="ADAL" clId="{6149933F-AE97-475C-9839-1C98988756D2}" dt="2022-04-26T00:56:51.471" v="189" actId="20577"/>
          <ac:spMkLst>
            <pc:docMk/>
            <pc:sldMk cId="3339623992" sldId="5496"/>
            <ac:spMk id="3" creationId="{00000000-0000-0000-0000-000000000000}"/>
          </ac:spMkLst>
        </pc:spChg>
      </pc:sldChg>
      <pc:sldChg chg="del">
        <pc:chgData name="Sharon Campbell" userId="73008391-b390-4ad0-a960-0cc8fbf2fec9" providerId="ADAL" clId="{6149933F-AE97-475C-9839-1C98988756D2}" dt="2022-04-26T00:57:55.388" v="199" actId="2696"/>
        <pc:sldMkLst>
          <pc:docMk/>
          <pc:sldMk cId="1231369385" sldId="5765"/>
        </pc:sldMkLst>
      </pc:sldChg>
      <pc:sldChg chg="modSp mod">
        <pc:chgData name="Sharon Campbell" userId="73008391-b390-4ad0-a960-0cc8fbf2fec9" providerId="ADAL" clId="{6149933F-AE97-475C-9839-1C98988756D2}" dt="2022-04-26T00:30:55.704" v="3" actId="113"/>
        <pc:sldMkLst>
          <pc:docMk/>
          <pc:sldMk cId="535134897" sldId="9279"/>
        </pc:sldMkLst>
        <pc:spChg chg="mod">
          <ac:chgData name="Sharon Campbell" userId="73008391-b390-4ad0-a960-0cc8fbf2fec9" providerId="ADAL" clId="{6149933F-AE97-475C-9839-1C98988756D2}" dt="2022-04-26T00:30:55.704" v="3" actId="113"/>
          <ac:spMkLst>
            <pc:docMk/>
            <pc:sldMk cId="535134897" sldId="9279"/>
            <ac:spMk id="3" creationId="{00000000-0000-0000-0000-000000000000}"/>
          </ac:spMkLst>
        </pc:spChg>
      </pc:sldChg>
      <pc:sldChg chg="modSp mod">
        <pc:chgData name="Sharon Campbell" userId="73008391-b390-4ad0-a960-0cc8fbf2fec9" providerId="ADAL" clId="{6149933F-AE97-475C-9839-1C98988756D2}" dt="2022-04-26T01:15:36.525" v="213" actId="113"/>
        <pc:sldMkLst>
          <pc:docMk/>
          <pc:sldMk cId="2735689622" sldId="10182"/>
        </pc:sldMkLst>
        <pc:spChg chg="mod">
          <ac:chgData name="Sharon Campbell" userId="73008391-b390-4ad0-a960-0cc8fbf2fec9" providerId="ADAL" clId="{6149933F-AE97-475C-9839-1C98988756D2}" dt="2022-04-26T01:15:36.525" v="213" actId="113"/>
          <ac:spMkLst>
            <pc:docMk/>
            <pc:sldMk cId="2735689622" sldId="10182"/>
            <ac:spMk id="3" creationId="{00000000-0000-0000-0000-000000000000}"/>
          </ac:spMkLst>
        </pc:spChg>
      </pc:sldChg>
      <pc:sldChg chg="modSp mod">
        <pc:chgData name="Sharon Campbell" userId="73008391-b390-4ad0-a960-0cc8fbf2fec9" providerId="ADAL" clId="{6149933F-AE97-475C-9839-1C98988756D2}" dt="2022-04-26T00:57:10.183" v="197" actId="20577"/>
        <pc:sldMkLst>
          <pc:docMk/>
          <pc:sldMk cId="2666333510" sldId="10183"/>
        </pc:sldMkLst>
        <pc:spChg chg="mod">
          <ac:chgData name="Sharon Campbell" userId="73008391-b390-4ad0-a960-0cc8fbf2fec9" providerId="ADAL" clId="{6149933F-AE97-475C-9839-1C98988756D2}" dt="2022-04-26T00:57:10.183" v="197" actId="20577"/>
          <ac:spMkLst>
            <pc:docMk/>
            <pc:sldMk cId="2666333510" sldId="10183"/>
            <ac:spMk id="3" creationId="{00000000-0000-0000-0000-000000000000}"/>
          </ac:spMkLst>
        </pc:spChg>
      </pc:sldChg>
      <pc:sldChg chg="del">
        <pc:chgData name="Sharon Campbell" userId="73008391-b390-4ad0-a960-0cc8fbf2fec9" providerId="ADAL" clId="{6149933F-AE97-475C-9839-1C98988756D2}" dt="2022-04-26T00:57:29.658" v="198" actId="2696"/>
        <pc:sldMkLst>
          <pc:docMk/>
          <pc:sldMk cId="1848765725" sldId="10184"/>
        </pc:sldMkLst>
      </pc:sldChg>
      <pc:sldChg chg="modSp mod">
        <pc:chgData name="Sharon Campbell" userId="73008391-b390-4ad0-a960-0cc8fbf2fec9" providerId="ADAL" clId="{6149933F-AE97-475C-9839-1C98988756D2}" dt="2022-04-26T01:08:23.633" v="204" actId="27636"/>
        <pc:sldMkLst>
          <pc:docMk/>
          <pc:sldMk cId="2876531261" sldId="10290"/>
        </pc:sldMkLst>
        <pc:spChg chg="mod">
          <ac:chgData name="Sharon Campbell" userId="73008391-b390-4ad0-a960-0cc8fbf2fec9" providerId="ADAL" clId="{6149933F-AE97-475C-9839-1C98988756D2}" dt="2022-04-26T01:08:23.633" v="204" actId="27636"/>
          <ac:spMkLst>
            <pc:docMk/>
            <pc:sldMk cId="2876531261" sldId="10290"/>
            <ac:spMk id="3" creationId="{00000000-0000-0000-0000-000000000000}"/>
          </ac:spMkLst>
        </pc:spChg>
      </pc:sldChg>
      <pc:sldChg chg="modSp mod">
        <pc:chgData name="Sharon Campbell" userId="73008391-b390-4ad0-a960-0cc8fbf2fec9" providerId="ADAL" clId="{6149933F-AE97-475C-9839-1C98988756D2}" dt="2022-04-26T00:31:54.948" v="5" actId="27636"/>
        <pc:sldMkLst>
          <pc:docMk/>
          <pc:sldMk cId="893540278" sldId="10291"/>
        </pc:sldMkLst>
        <pc:spChg chg="mod">
          <ac:chgData name="Sharon Campbell" userId="73008391-b390-4ad0-a960-0cc8fbf2fec9" providerId="ADAL" clId="{6149933F-AE97-475C-9839-1C98988756D2}" dt="2022-04-26T00:31:54.948" v="5" actId="27636"/>
          <ac:spMkLst>
            <pc:docMk/>
            <pc:sldMk cId="893540278" sldId="10291"/>
            <ac:spMk id="3" creationId="{00000000-0000-0000-0000-000000000000}"/>
          </ac:spMkLst>
        </pc:spChg>
      </pc:sldChg>
      <pc:sldChg chg="modSp mod">
        <pc:chgData name="Sharon Campbell" userId="73008391-b390-4ad0-a960-0cc8fbf2fec9" providerId="ADAL" clId="{6149933F-AE97-475C-9839-1C98988756D2}" dt="2022-04-26T00:34:26.593" v="24" actId="255"/>
        <pc:sldMkLst>
          <pc:docMk/>
          <pc:sldMk cId="3294684520" sldId="10294"/>
        </pc:sldMkLst>
        <pc:spChg chg="mod">
          <ac:chgData name="Sharon Campbell" userId="73008391-b390-4ad0-a960-0cc8fbf2fec9" providerId="ADAL" clId="{6149933F-AE97-475C-9839-1C98988756D2}" dt="2022-04-26T00:34:26.593" v="24" actId="255"/>
          <ac:spMkLst>
            <pc:docMk/>
            <pc:sldMk cId="3294684520" sldId="10294"/>
            <ac:spMk id="3" creationId="{00000000-0000-0000-0000-000000000000}"/>
          </ac:spMkLst>
        </pc:spChg>
      </pc:sldChg>
      <pc:sldChg chg="modSp mod">
        <pc:chgData name="Sharon Campbell" userId="73008391-b390-4ad0-a960-0cc8fbf2fec9" providerId="ADAL" clId="{6149933F-AE97-475C-9839-1C98988756D2}" dt="2022-04-26T00:35:16.664" v="36" actId="20577"/>
        <pc:sldMkLst>
          <pc:docMk/>
          <pc:sldMk cId="1335848811" sldId="10296"/>
        </pc:sldMkLst>
        <pc:spChg chg="mod">
          <ac:chgData name="Sharon Campbell" userId="73008391-b390-4ad0-a960-0cc8fbf2fec9" providerId="ADAL" clId="{6149933F-AE97-475C-9839-1C98988756D2}" dt="2022-04-26T00:35:16.664" v="36" actId="20577"/>
          <ac:spMkLst>
            <pc:docMk/>
            <pc:sldMk cId="1335848811" sldId="10296"/>
            <ac:spMk id="3" creationId="{00000000-0000-0000-0000-000000000000}"/>
          </ac:spMkLst>
        </pc:spChg>
      </pc:sldChg>
      <pc:sldChg chg="modSp mod">
        <pc:chgData name="Sharon Campbell" userId="73008391-b390-4ad0-a960-0cc8fbf2fec9" providerId="ADAL" clId="{6149933F-AE97-475C-9839-1C98988756D2}" dt="2022-04-26T00:35:46.734" v="38" actId="313"/>
        <pc:sldMkLst>
          <pc:docMk/>
          <pc:sldMk cId="550963905" sldId="10297"/>
        </pc:sldMkLst>
        <pc:spChg chg="mod">
          <ac:chgData name="Sharon Campbell" userId="73008391-b390-4ad0-a960-0cc8fbf2fec9" providerId="ADAL" clId="{6149933F-AE97-475C-9839-1C98988756D2}" dt="2022-04-26T00:35:46.734" v="38" actId="313"/>
          <ac:spMkLst>
            <pc:docMk/>
            <pc:sldMk cId="550963905" sldId="10297"/>
            <ac:spMk id="3" creationId="{00000000-0000-0000-0000-000000000000}"/>
          </ac:spMkLst>
        </pc:spChg>
      </pc:sldChg>
      <pc:sldChg chg="modSp mod">
        <pc:chgData name="Sharon Campbell" userId="73008391-b390-4ad0-a960-0cc8fbf2fec9" providerId="ADAL" clId="{6149933F-AE97-475C-9839-1C98988756D2}" dt="2022-04-26T00:36:06.631" v="41"/>
        <pc:sldMkLst>
          <pc:docMk/>
          <pc:sldMk cId="837323951" sldId="10299"/>
        </pc:sldMkLst>
        <pc:spChg chg="mod">
          <ac:chgData name="Sharon Campbell" userId="73008391-b390-4ad0-a960-0cc8fbf2fec9" providerId="ADAL" clId="{6149933F-AE97-475C-9839-1C98988756D2}" dt="2022-04-26T00:36:06.631" v="41"/>
          <ac:spMkLst>
            <pc:docMk/>
            <pc:sldMk cId="837323951" sldId="10299"/>
            <ac:spMk id="3" creationId="{00000000-0000-0000-0000-000000000000}"/>
          </ac:spMkLst>
        </pc:spChg>
      </pc:sldChg>
      <pc:sldChg chg="modSp mod">
        <pc:chgData name="Sharon Campbell" userId="73008391-b390-4ad0-a960-0cc8fbf2fec9" providerId="ADAL" clId="{6149933F-AE97-475C-9839-1C98988756D2}" dt="2022-04-26T00:36:18.427" v="42" actId="255"/>
        <pc:sldMkLst>
          <pc:docMk/>
          <pc:sldMk cId="2350153731" sldId="10300"/>
        </pc:sldMkLst>
        <pc:spChg chg="mod">
          <ac:chgData name="Sharon Campbell" userId="73008391-b390-4ad0-a960-0cc8fbf2fec9" providerId="ADAL" clId="{6149933F-AE97-475C-9839-1C98988756D2}" dt="2022-04-26T00:36:18.427" v="42" actId="255"/>
          <ac:spMkLst>
            <pc:docMk/>
            <pc:sldMk cId="2350153731" sldId="10300"/>
            <ac:spMk id="3" creationId="{00000000-0000-0000-0000-000000000000}"/>
          </ac:spMkLst>
        </pc:spChg>
      </pc:sldChg>
      <pc:sldChg chg="modSp mod">
        <pc:chgData name="Sharon Campbell" userId="73008391-b390-4ad0-a960-0cc8fbf2fec9" providerId="ADAL" clId="{6149933F-AE97-475C-9839-1C98988756D2}" dt="2022-04-26T00:37:15.736" v="51"/>
        <pc:sldMkLst>
          <pc:docMk/>
          <pc:sldMk cId="4012638174" sldId="10301"/>
        </pc:sldMkLst>
        <pc:spChg chg="mod">
          <ac:chgData name="Sharon Campbell" userId="73008391-b390-4ad0-a960-0cc8fbf2fec9" providerId="ADAL" clId="{6149933F-AE97-475C-9839-1C98988756D2}" dt="2022-04-26T00:37:15.736" v="51"/>
          <ac:spMkLst>
            <pc:docMk/>
            <pc:sldMk cId="4012638174" sldId="10301"/>
            <ac:spMk id="3" creationId="{00000000-0000-0000-0000-000000000000}"/>
          </ac:spMkLst>
        </pc:spChg>
      </pc:sldChg>
      <pc:sldChg chg="modSp mod">
        <pc:chgData name="Sharon Campbell" userId="73008391-b390-4ad0-a960-0cc8fbf2fec9" providerId="ADAL" clId="{6149933F-AE97-475C-9839-1C98988756D2}" dt="2022-04-26T00:37:34.137" v="53" actId="20577"/>
        <pc:sldMkLst>
          <pc:docMk/>
          <pc:sldMk cId="1495947493" sldId="10302"/>
        </pc:sldMkLst>
        <pc:spChg chg="mod">
          <ac:chgData name="Sharon Campbell" userId="73008391-b390-4ad0-a960-0cc8fbf2fec9" providerId="ADAL" clId="{6149933F-AE97-475C-9839-1C98988756D2}" dt="2022-04-26T00:37:34.137" v="53" actId="20577"/>
          <ac:spMkLst>
            <pc:docMk/>
            <pc:sldMk cId="1495947493" sldId="10302"/>
            <ac:spMk id="3" creationId="{00000000-0000-0000-0000-000000000000}"/>
          </ac:spMkLst>
        </pc:spChg>
      </pc:sldChg>
      <pc:sldChg chg="modSp mod">
        <pc:chgData name="Sharon Campbell" userId="73008391-b390-4ad0-a960-0cc8fbf2fec9" providerId="ADAL" clId="{6149933F-AE97-475C-9839-1C98988756D2}" dt="2022-04-26T00:38:52.920" v="61"/>
        <pc:sldMkLst>
          <pc:docMk/>
          <pc:sldMk cId="1619005105" sldId="10304"/>
        </pc:sldMkLst>
        <pc:spChg chg="mod">
          <ac:chgData name="Sharon Campbell" userId="73008391-b390-4ad0-a960-0cc8fbf2fec9" providerId="ADAL" clId="{6149933F-AE97-475C-9839-1C98988756D2}" dt="2022-04-26T00:38:52.920" v="61"/>
          <ac:spMkLst>
            <pc:docMk/>
            <pc:sldMk cId="1619005105" sldId="10304"/>
            <ac:spMk id="3" creationId="{00000000-0000-0000-0000-000000000000}"/>
          </ac:spMkLst>
        </pc:spChg>
      </pc:sldChg>
      <pc:sldChg chg="modSp mod">
        <pc:chgData name="Sharon Campbell" userId="73008391-b390-4ad0-a960-0cc8fbf2fec9" providerId="ADAL" clId="{6149933F-AE97-475C-9839-1C98988756D2}" dt="2022-04-26T00:38:33.895" v="59" actId="20577"/>
        <pc:sldMkLst>
          <pc:docMk/>
          <pc:sldMk cId="2514733964" sldId="10305"/>
        </pc:sldMkLst>
        <pc:spChg chg="mod">
          <ac:chgData name="Sharon Campbell" userId="73008391-b390-4ad0-a960-0cc8fbf2fec9" providerId="ADAL" clId="{6149933F-AE97-475C-9839-1C98988756D2}" dt="2022-04-26T00:38:33.895" v="59" actId="20577"/>
          <ac:spMkLst>
            <pc:docMk/>
            <pc:sldMk cId="2514733964" sldId="10305"/>
            <ac:spMk id="3" creationId="{00000000-0000-0000-0000-000000000000}"/>
          </ac:spMkLst>
        </pc:spChg>
      </pc:sldChg>
      <pc:sldChg chg="modSp mod">
        <pc:chgData name="Sharon Campbell" userId="73008391-b390-4ad0-a960-0cc8fbf2fec9" providerId="ADAL" clId="{6149933F-AE97-475C-9839-1C98988756D2}" dt="2022-04-26T00:39:34.686" v="67" actId="20577"/>
        <pc:sldMkLst>
          <pc:docMk/>
          <pc:sldMk cId="1389363460" sldId="10307"/>
        </pc:sldMkLst>
        <pc:spChg chg="mod">
          <ac:chgData name="Sharon Campbell" userId="73008391-b390-4ad0-a960-0cc8fbf2fec9" providerId="ADAL" clId="{6149933F-AE97-475C-9839-1C98988756D2}" dt="2022-04-26T00:39:34.686" v="67" actId="20577"/>
          <ac:spMkLst>
            <pc:docMk/>
            <pc:sldMk cId="1389363460" sldId="10307"/>
            <ac:spMk id="3" creationId="{00000000-0000-0000-0000-000000000000}"/>
          </ac:spMkLst>
        </pc:spChg>
      </pc:sldChg>
      <pc:sldChg chg="modSp mod">
        <pc:chgData name="Sharon Campbell" userId="73008391-b390-4ad0-a960-0cc8fbf2fec9" providerId="ADAL" clId="{6149933F-AE97-475C-9839-1C98988756D2}" dt="2022-04-26T00:40:14.948" v="74" actId="27636"/>
        <pc:sldMkLst>
          <pc:docMk/>
          <pc:sldMk cId="2337750653" sldId="10308"/>
        </pc:sldMkLst>
        <pc:spChg chg="mod">
          <ac:chgData name="Sharon Campbell" userId="73008391-b390-4ad0-a960-0cc8fbf2fec9" providerId="ADAL" clId="{6149933F-AE97-475C-9839-1C98988756D2}" dt="2022-04-26T00:40:14.948" v="74" actId="27636"/>
          <ac:spMkLst>
            <pc:docMk/>
            <pc:sldMk cId="2337750653" sldId="10308"/>
            <ac:spMk id="3" creationId="{00000000-0000-0000-0000-000000000000}"/>
          </ac:spMkLst>
        </pc:spChg>
      </pc:sldChg>
      <pc:sldChg chg="modSp mod">
        <pc:chgData name="Sharon Campbell" userId="73008391-b390-4ad0-a960-0cc8fbf2fec9" providerId="ADAL" clId="{6149933F-AE97-475C-9839-1C98988756D2}" dt="2022-04-26T00:40:51.221" v="78" actId="20577"/>
        <pc:sldMkLst>
          <pc:docMk/>
          <pc:sldMk cId="4199663860" sldId="10310"/>
        </pc:sldMkLst>
        <pc:spChg chg="mod">
          <ac:chgData name="Sharon Campbell" userId="73008391-b390-4ad0-a960-0cc8fbf2fec9" providerId="ADAL" clId="{6149933F-AE97-475C-9839-1C98988756D2}" dt="2022-04-26T00:40:51.221" v="78" actId="20577"/>
          <ac:spMkLst>
            <pc:docMk/>
            <pc:sldMk cId="4199663860" sldId="10310"/>
            <ac:spMk id="3" creationId="{00000000-0000-0000-0000-000000000000}"/>
          </ac:spMkLst>
        </pc:spChg>
      </pc:sldChg>
      <pc:sldChg chg="modSp mod">
        <pc:chgData name="Sharon Campbell" userId="73008391-b390-4ad0-a960-0cc8fbf2fec9" providerId="ADAL" clId="{6149933F-AE97-475C-9839-1C98988756D2}" dt="2022-04-26T00:41:19.514" v="81" actId="20577"/>
        <pc:sldMkLst>
          <pc:docMk/>
          <pc:sldMk cId="145438062" sldId="10312"/>
        </pc:sldMkLst>
        <pc:spChg chg="mod">
          <ac:chgData name="Sharon Campbell" userId="73008391-b390-4ad0-a960-0cc8fbf2fec9" providerId="ADAL" clId="{6149933F-AE97-475C-9839-1C98988756D2}" dt="2022-04-26T00:41:19.514" v="81" actId="20577"/>
          <ac:spMkLst>
            <pc:docMk/>
            <pc:sldMk cId="145438062" sldId="10312"/>
            <ac:spMk id="3" creationId="{00000000-0000-0000-0000-000000000000}"/>
          </ac:spMkLst>
        </pc:spChg>
      </pc:sldChg>
      <pc:sldChg chg="modSp mod">
        <pc:chgData name="Sharon Campbell" userId="73008391-b390-4ad0-a960-0cc8fbf2fec9" providerId="ADAL" clId="{6149933F-AE97-475C-9839-1C98988756D2}" dt="2022-04-26T00:41:39.296" v="82" actId="20577"/>
        <pc:sldMkLst>
          <pc:docMk/>
          <pc:sldMk cId="189449389" sldId="10319"/>
        </pc:sldMkLst>
        <pc:spChg chg="mod">
          <ac:chgData name="Sharon Campbell" userId="73008391-b390-4ad0-a960-0cc8fbf2fec9" providerId="ADAL" clId="{6149933F-AE97-475C-9839-1C98988756D2}" dt="2022-04-26T00:41:39.296" v="82" actId="20577"/>
          <ac:spMkLst>
            <pc:docMk/>
            <pc:sldMk cId="189449389" sldId="10319"/>
            <ac:spMk id="3" creationId="{00000000-0000-0000-0000-000000000000}"/>
          </ac:spMkLst>
        </pc:spChg>
      </pc:sldChg>
      <pc:sldChg chg="modSp mod">
        <pc:chgData name="Sharon Campbell" userId="73008391-b390-4ad0-a960-0cc8fbf2fec9" providerId="ADAL" clId="{6149933F-AE97-475C-9839-1C98988756D2}" dt="2022-04-26T00:42:06.360" v="86" actId="20577"/>
        <pc:sldMkLst>
          <pc:docMk/>
          <pc:sldMk cId="1144708957" sldId="10320"/>
        </pc:sldMkLst>
        <pc:spChg chg="mod">
          <ac:chgData name="Sharon Campbell" userId="73008391-b390-4ad0-a960-0cc8fbf2fec9" providerId="ADAL" clId="{6149933F-AE97-475C-9839-1C98988756D2}" dt="2022-04-26T00:42:06.360" v="86" actId="20577"/>
          <ac:spMkLst>
            <pc:docMk/>
            <pc:sldMk cId="1144708957" sldId="10320"/>
            <ac:spMk id="3" creationId="{00000000-0000-0000-0000-000000000000}"/>
          </ac:spMkLst>
        </pc:spChg>
      </pc:sldChg>
      <pc:sldChg chg="modSp mod">
        <pc:chgData name="Sharon Campbell" userId="73008391-b390-4ad0-a960-0cc8fbf2fec9" providerId="ADAL" clId="{6149933F-AE97-475C-9839-1C98988756D2}" dt="2022-04-26T00:42:32.845" v="88" actId="20577"/>
        <pc:sldMkLst>
          <pc:docMk/>
          <pc:sldMk cId="2523672057" sldId="10322"/>
        </pc:sldMkLst>
        <pc:spChg chg="mod">
          <ac:chgData name="Sharon Campbell" userId="73008391-b390-4ad0-a960-0cc8fbf2fec9" providerId="ADAL" clId="{6149933F-AE97-475C-9839-1C98988756D2}" dt="2022-04-26T00:42:32.845" v="88" actId="20577"/>
          <ac:spMkLst>
            <pc:docMk/>
            <pc:sldMk cId="2523672057" sldId="10322"/>
            <ac:spMk id="3" creationId="{00000000-0000-0000-0000-000000000000}"/>
          </ac:spMkLst>
        </pc:spChg>
      </pc:sldChg>
      <pc:sldChg chg="modSp mod">
        <pc:chgData name="Sharon Campbell" userId="73008391-b390-4ad0-a960-0cc8fbf2fec9" providerId="ADAL" clId="{6149933F-AE97-475C-9839-1C98988756D2}" dt="2022-04-26T01:11:18.912" v="206" actId="27636"/>
        <pc:sldMkLst>
          <pc:docMk/>
          <pc:sldMk cId="3849778933" sldId="10323"/>
        </pc:sldMkLst>
        <pc:spChg chg="mod">
          <ac:chgData name="Sharon Campbell" userId="73008391-b390-4ad0-a960-0cc8fbf2fec9" providerId="ADAL" clId="{6149933F-AE97-475C-9839-1C98988756D2}" dt="2022-04-26T01:11:18.912" v="206" actId="27636"/>
          <ac:spMkLst>
            <pc:docMk/>
            <pc:sldMk cId="3849778933" sldId="10323"/>
            <ac:spMk id="3" creationId="{00000000-0000-0000-0000-000000000000}"/>
          </ac:spMkLst>
        </pc:spChg>
      </pc:sldChg>
      <pc:sldChg chg="modSp mod">
        <pc:chgData name="Sharon Campbell" userId="73008391-b390-4ad0-a960-0cc8fbf2fec9" providerId="ADAL" clId="{6149933F-AE97-475C-9839-1C98988756D2}" dt="2022-04-26T00:43:42.331" v="92" actId="313"/>
        <pc:sldMkLst>
          <pc:docMk/>
          <pc:sldMk cId="2853300590" sldId="10324"/>
        </pc:sldMkLst>
        <pc:spChg chg="mod">
          <ac:chgData name="Sharon Campbell" userId="73008391-b390-4ad0-a960-0cc8fbf2fec9" providerId="ADAL" clId="{6149933F-AE97-475C-9839-1C98988756D2}" dt="2022-04-26T00:43:42.331" v="92" actId="313"/>
          <ac:spMkLst>
            <pc:docMk/>
            <pc:sldMk cId="2853300590" sldId="10324"/>
            <ac:spMk id="3" creationId="{00000000-0000-0000-0000-000000000000}"/>
          </ac:spMkLst>
        </pc:spChg>
      </pc:sldChg>
      <pc:sldChg chg="modSp mod">
        <pc:chgData name="Sharon Campbell" userId="73008391-b390-4ad0-a960-0cc8fbf2fec9" providerId="ADAL" clId="{6149933F-AE97-475C-9839-1C98988756D2}" dt="2022-04-26T00:44:29.857" v="98" actId="313"/>
        <pc:sldMkLst>
          <pc:docMk/>
          <pc:sldMk cId="4054182670" sldId="10325"/>
        </pc:sldMkLst>
        <pc:spChg chg="mod">
          <ac:chgData name="Sharon Campbell" userId="73008391-b390-4ad0-a960-0cc8fbf2fec9" providerId="ADAL" clId="{6149933F-AE97-475C-9839-1C98988756D2}" dt="2022-04-26T00:44:29.857" v="98" actId="313"/>
          <ac:spMkLst>
            <pc:docMk/>
            <pc:sldMk cId="4054182670" sldId="10325"/>
            <ac:spMk id="3" creationId="{00000000-0000-0000-0000-000000000000}"/>
          </ac:spMkLst>
        </pc:spChg>
      </pc:sldChg>
      <pc:sldChg chg="modSp mod">
        <pc:chgData name="Sharon Campbell" userId="73008391-b390-4ad0-a960-0cc8fbf2fec9" providerId="ADAL" clId="{6149933F-AE97-475C-9839-1C98988756D2}" dt="2022-04-26T00:45:00.519" v="102" actId="27636"/>
        <pc:sldMkLst>
          <pc:docMk/>
          <pc:sldMk cId="1104086735" sldId="10326"/>
        </pc:sldMkLst>
        <pc:spChg chg="mod">
          <ac:chgData name="Sharon Campbell" userId="73008391-b390-4ad0-a960-0cc8fbf2fec9" providerId="ADAL" clId="{6149933F-AE97-475C-9839-1C98988756D2}" dt="2022-04-26T00:45:00.519" v="102" actId="27636"/>
          <ac:spMkLst>
            <pc:docMk/>
            <pc:sldMk cId="1104086735" sldId="10326"/>
            <ac:spMk id="3" creationId="{00000000-0000-0000-0000-000000000000}"/>
          </ac:spMkLst>
        </pc:spChg>
      </pc:sldChg>
      <pc:sldChg chg="modSp mod">
        <pc:chgData name="Sharon Campbell" userId="73008391-b390-4ad0-a960-0cc8fbf2fec9" providerId="ADAL" clId="{6149933F-AE97-475C-9839-1C98988756D2}" dt="2022-04-26T01:12:28.304" v="207" actId="20577"/>
        <pc:sldMkLst>
          <pc:docMk/>
          <pc:sldMk cId="993561448" sldId="10328"/>
        </pc:sldMkLst>
        <pc:spChg chg="mod">
          <ac:chgData name="Sharon Campbell" userId="73008391-b390-4ad0-a960-0cc8fbf2fec9" providerId="ADAL" clId="{6149933F-AE97-475C-9839-1C98988756D2}" dt="2022-04-26T01:12:28.304" v="207" actId="20577"/>
          <ac:spMkLst>
            <pc:docMk/>
            <pc:sldMk cId="993561448" sldId="10328"/>
            <ac:spMk id="3" creationId="{00000000-0000-0000-0000-000000000000}"/>
          </ac:spMkLst>
        </pc:spChg>
      </pc:sldChg>
      <pc:sldChg chg="modSp mod">
        <pc:chgData name="Sharon Campbell" userId="73008391-b390-4ad0-a960-0cc8fbf2fec9" providerId="ADAL" clId="{6149933F-AE97-475C-9839-1C98988756D2}" dt="2022-04-26T00:47:03.336" v="119" actId="20577"/>
        <pc:sldMkLst>
          <pc:docMk/>
          <pc:sldMk cId="492120771" sldId="10330"/>
        </pc:sldMkLst>
        <pc:spChg chg="mod">
          <ac:chgData name="Sharon Campbell" userId="73008391-b390-4ad0-a960-0cc8fbf2fec9" providerId="ADAL" clId="{6149933F-AE97-475C-9839-1C98988756D2}" dt="2022-04-26T00:47:03.336" v="119" actId="20577"/>
          <ac:spMkLst>
            <pc:docMk/>
            <pc:sldMk cId="492120771" sldId="10330"/>
            <ac:spMk id="3" creationId="{00000000-0000-0000-0000-000000000000}"/>
          </ac:spMkLst>
        </pc:spChg>
      </pc:sldChg>
      <pc:sldChg chg="modSp mod">
        <pc:chgData name="Sharon Campbell" userId="73008391-b390-4ad0-a960-0cc8fbf2fec9" providerId="ADAL" clId="{6149933F-AE97-475C-9839-1C98988756D2}" dt="2022-04-26T00:48:02.913" v="130" actId="20577"/>
        <pc:sldMkLst>
          <pc:docMk/>
          <pc:sldMk cId="4195018705" sldId="10331"/>
        </pc:sldMkLst>
        <pc:spChg chg="mod">
          <ac:chgData name="Sharon Campbell" userId="73008391-b390-4ad0-a960-0cc8fbf2fec9" providerId="ADAL" clId="{6149933F-AE97-475C-9839-1C98988756D2}" dt="2022-04-26T00:48:02.913" v="130" actId="20577"/>
          <ac:spMkLst>
            <pc:docMk/>
            <pc:sldMk cId="4195018705" sldId="10331"/>
            <ac:spMk id="3" creationId="{00000000-0000-0000-0000-000000000000}"/>
          </ac:spMkLst>
        </pc:spChg>
      </pc:sldChg>
      <pc:sldChg chg="modSp mod">
        <pc:chgData name="Sharon Campbell" userId="73008391-b390-4ad0-a960-0cc8fbf2fec9" providerId="ADAL" clId="{6149933F-AE97-475C-9839-1C98988756D2}" dt="2022-04-26T00:49:16.481" v="153" actId="20577"/>
        <pc:sldMkLst>
          <pc:docMk/>
          <pc:sldMk cId="1568235283" sldId="10332"/>
        </pc:sldMkLst>
        <pc:spChg chg="mod">
          <ac:chgData name="Sharon Campbell" userId="73008391-b390-4ad0-a960-0cc8fbf2fec9" providerId="ADAL" clId="{6149933F-AE97-475C-9839-1C98988756D2}" dt="2022-04-26T00:49:16.481" v="153" actId="20577"/>
          <ac:spMkLst>
            <pc:docMk/>
            <pc:sldMk cId="1568235283" sldId="10332"/>
            <ac:spMk id="3" creationId="{00000000-0000-0000-0000-000000000000}"/>
          </ac:spMkLst>
        </pc:spChg>
      </pc:sldChg>
      <pc:sldChg chg="modSp mod">
        <pc:chgData name="Sharon Campbell" userId="73008391-b390-4ad0-a960-0cc8fbf2fec9" providerId="ADAL" clId="{6149933F-AE97-475C-9839-1C98988756D2}" dt="2022-04-26T00:53:07.122" v="163" actId="20577"/>
        <pc:sldMkLst>
          <pc:docMk/>
          <pc:sldMk cId="4101303112" sldId="10333"/>
        </pc:sldMkLst>
        <pc:spChg chg="mod">
          <ac:chgData name="Sharon Campbell" userId="73008391-b390-4ad0-a960-0cc8fbf2fec9" providerId="ADAL" clId="{6149933F-AE97-475C-9839-1C98988756D2}" dt="2022-04-26T00:53:07.122" v="163" actId="20577"/>
          <ac:spMkLst>
            <pc:docMk/>
            <pc:sldMk cId="4101303112" sldId="10333"/>
            <ac:spMk id="3" creationId="{00000000-0000-0000-0000-000000000000}"/>
          </ac:spMkLst>
        </pc:spChg>
      </pc:sldChg>
      <pc:sldChg chg="modSp mod">
        <pc:chgData name="Sharon Campbell" userId="73008391-b390-4ad0-a960-0cc8fbf2fec9" providerId="ADAL" clId="{6149933F-AE97-475C-9839-1C98988756D2}" dt="2022-04-26T01:14:53.451" v="211" actId="255"/>
        <pc:sldMkLst>
          <pc:docMk/>
          <pc:sldMk cId="3574650869" sldId="10335"/>
        </pc:sldMkLst>
        <pc:spChg chg="mod">
          <ac:chgData name="Sharon Campbell" userId="73008391-b390-4ad0-a960-0cc8fbf2fec9" providerId="ADAL" clId="{6149933F-AE97-475C-9839-1C98988756D2}" dt="2022-04-26T01:14:53.451" v="211" actId="255"/>
          <ac:spMkLst>
            <pc:docMk/>
            <pc:sldMk cId="3574650869" sldId="10335"/>
            <ac:spMk id="3" creationId="{00000000-0000-0000-0000-000000000000}"/>
          </ac:spMkLst>
        </pc:spChg>
      </pc:sldChg>
      <pc:sldChg chg="modSp mod">
        <pc:chgData name="Sharon Campbell" userId="73008391-b390-4ad0-a960-0cc8fbf2fec9" providerId="ADAL" clId="{6149933F-AE97-475C-9839-1C98988756D2}" dt="2022-04-26T00:54:33.478" v="172" actId="27636"/>
        <pc:sldMkLst>
          <pc:docMk/>
          <pc:sldMk cId="3719538970" sldId="10336"/>
        </pc:sldMkLst>
        <pc:spChg chg="mod">
          <ac:chgData name="Sharon Campbell" userId="73008391-b390-4ad0-a960-0cc8fbf2fec9" providerId="ADAL" clId="{6149933F-AE97-475C-9839-1C98988756D2}" dt="2022-04-26T00:54:33.478" v="172" actId="27636"/>
          <ac:spMkLst>
            <pc:docMk/>
            <pc:sldMk cId="3719538970" sldId="10336"/>
            <ac:spMk id="3" creationId="{00000000-0000-0000-0000-000000000000}"/>
          </ac:spMkLst>
        </pc:spChg>
      </pc:sldChg>
      <pc:sldChg chg="modSp mod">
        <pc:chgData name="Sharon Campbell" userId="73008391-b390-4ad0-a960-0cc8fbf2fec9" providerId="ADAL" clId="{6149933F-AE97-475C-9839-1C98988756D2}" dt="2022-04-26T00:55:11.102" v="179" actId="255"/>
        <pc:sldMkLst>
          <pc:docMk/>
          <pc:sldMk cId="3593537417" sldId="10338"/>
        </pc:sldMkLst>
        <pc:spChg chg="mod">
          <ac:chgData name="Sharon Campbell" userId="73008391-b390-4ad0-a960-0cc8fbf2fec9" providerId="ADAL" clId="{6149933F-AE97-475C-9839-1C98988756D2}" dt="2022-04-26T00:55:11.102" v="179" actId="255"/>
          <ac:spMkLst>
            <pc:docMk/>
            <pc:sldMk cId="3593537417" sldId="10338"/>
            <ac:spMk id="3" creationId="{00000000-0000-0000-0000-000000000000}"/>
          </ac:spMkLst>
        </pc:spChg>
      </pc:sldChg>
      <pc:sldChg chg="del">
        <pc:chgData name="Sharon Campbell" userId="73008391-b390-4ad0-a960-0cc8fbf2fec9" providerId="ADAL" clId="{6149933F-AE97-475C-9839-1C98988756D2}" dt="2022-04-26T00:55:31.485" v="180" actId="2696"/>
        <pc:sldMkLst>
          <pc:docMk/>
          <pc:sldMk cId="394689376" sldId="10344"/>
        </pc:sldMkLst>
      </pc:sldChg>
      <pc:sldChg chg="del">
        <pc:chgData name="Sharon Campbell" userId="73008391-b390-4ad0-a960-0cc8fbf2fec9" providerId="ADAL" clId="{6149933F-AE97-475C-9839-1C98988756D2}" dt="2022-04-26T00:57:29.658" v="198" actId="2696"/>
        <pc:sldMkLst>
          <pc:docMk/>
          <pc:sldMk cId="2437812352" sldId="10352"/>
        </pc:sldMkLst>
      </pc:sldChg>
      <pc:sldChg chg="del">
        <pc:chgData name="Sharon Campbell" userId="73008391-b390-4ad0-a960-0cc8fbf2fec9" providerId="ADAL" clId="{6149933F-AE97-475C-9839-1C98988756D2}" dt="2022-04-26T00:57:29.658" v="198" actId="2696"/>
        <pc:sldMkLst>
          <pc:docMk/>
          <pc:sldMk cId="3720957131" sldId="10353"/>
        </pc:sldMkLst>
      </pc:sldChg>
      <pc:sldChg chg="del">
        <pc:chgData name="Sharon Campbell" userId="73008391-b390-4ad0-a960-0cc8fbf2fec9" providerId="ADAL" clId="{6149933F-AE97-475C-9839-1C98988756D2}" dt="2022-04-26T00:57:29.658" v="198" actId="2696"/>
        <pc:sldMkLst>
          <pc:docMk/>
          <pc:sldMk cId="313436260" sldId="10354"/>
        </pc:sldMkLst>
      </pc:sldChg>
      <pc:sldChg chg="del">
        <pc:chgData name="Sharon Campbell" userId="73008391-b390-4ad0-a960-0cc8fbf2fec9" providerId="ADAL" clId="{6149933F-AE97-475C-9839-1C98988756D2}" dt="2022-04-26T00:57:29.658" v="198" actId="2696"/>
        <pc:sldMkLst>
          <pc:docMk/>
          <pc:sldMk cId="3624810296" sldId="10355"/>
        </pc:sldMkLst>
      </pc:sldChg>
      <pc:sldChg chg="del">
        <pc:chgData name="Sharon Campbell" userId="73008391-b390-4ad0-a960-0cc8fbf2fec9" providerId="ADAL" clId="{6149933F-AE97-475C-9839-1C98988756D2}" dt="2022-04-26T00:57:29.658" v="198" actId="2696"/>
        <pc:sldMkLst>
          <pc:docMk/>
          <pc:sldMk cId="2726201009" sldId="10356"/>
        </pc:sldMkLst>
      </pc:sldChg>
      <pc:sldChg chg="del">
        <pc:chgData name="Sharon Campbell" userId="73008391-b390-4ad0-a960-0cc8fbf2fec9" providerId="ADAL" clId="{6149933F-AE97-475C-9839-1C98988756D2}" dt="2022-04-26T00:57:29.658" v="198" actId="2696"/>
        <pc:sldMkLst>
          <pc:docMk/>
          <pc:sldMk cId="2412057614" sldId="10357"/>
        </pc:sldMkLst>
      </pc:sldChg>
      <pc:sldChg chg="del">
        <pc:chgData name="Sharon Campbell" userId="73008391-b390-4ad0-a960-0cc8fbf2fec9" providerId="ADAL" clId="{6149933F-AE97-475C-9839-1C98988756D2}" dt="2022-04-26T00:57:29.658" v="198" actId="2696"/>
        <pc:sldMkLst>
          <pc:docMk/>
          <pc:sldMk cId="1210456415" sldId="10358"/>
        </pc:sldMkLst>
      </pc:sldChg>
      <pc:sldChg chg="del">
        <pc:chgData name="Sharon Campbell" userId="73008391-b390-4ad0-a960-0cc8fbf2fec9" providerId="ADAL" clId="{6149933F-AE97-475C-9839-1C98988756D2}" dt="2022-04-26T00:57:29.658" v="198" actId="2696"/>
        <pc:sldMkLst>
          <pc:docMk/>
          <pc:sldMk cId="165114257" sldId="10359"/>
        </pc:sldMkLst>
      </pc:sldChg>
      <pc:sldChg chg="del">
        <pc:chgData name="Sharon Campbell" userId="73008391-b390-4ad0-a960-0cc8fbf2fec9" providerId="ADAL" clId="{6149933F-AE97-475C-9839-1C98988756D2}" dt="2022-04-26T00:57:29.658" v="198" actId="2696"/>
        <pc:sldMkLst>
          <pc:docMk/>
          <pc:sldMk cId="3417681778" sldId="10360"/>
        </pc:sldMkLst>
      </pc:sldChg>
      <pc:sldChg chg="del">
        <pc:chgData name="Sharon Campbell" userId="73008391-b390-4ad0-a960-0cc8fbf2fec9" providerId="ADAL" clId="{6149933F-AE97-475C-9839-1C98988756D2}" dt="2022-04-26T00:57:29.658" v="198" actId="2696"/>
        <pc:sldMkLst>
          <pc:docMk/>
          <pc:sldMk cId="1481613445" sldId="10361"/>
        </pc:sldMkLst>
      </pc:sldChg>
      <pc:sldChg chg="del">
        <pc:chgData name="Sharon Campbell" userId="73008391-b390-4ad0-a960-0cc8fbf2fec9" providerId="ADAL" clId="{6149933F-AE97-475C-9839-1C98988756D2}" dt="2022-04-26T00:57:29.658" v="198" actId="2696"/>
        <pc:sldMkLst>
          <pc:docMk/>
          <pc:sldMk cId="418787310" sldId="10362"/>
        </pc:sldMkLst>
      </pc:sldChg>
      <pc:sldChg chg="del">
        <pc:chgData name="Sharon Campbell" userId="73008391-b390-4ad0-a960-0cc8fbf2fec9" providerId="ADAL" clId="{6149933F-AE97-475C-9839-1C98988756D2}" dt="2022-04-26T00:57:29.658" v="198" actId="2696"/>
        <pc:sldMkLst>
          <pc:docMk/>
          <pc:sldMk cId="4008227131" sldId="10363"/>
        </pc:sldMkLst>
      </pc:sldChg>
      <pc:sldChg chg="del">
        <pc:chgData name="Sharon Campbell" userId="73008391-b390-4ad0-a960-0cc8fbf2fec9" providerId="ADAL" clId="{6149933F-AE97-475C-9839-1C98988756D2}" dt="2022-04-26T00:57:29.658" v="198" actId="2696"/>
        <pc:sldMkLst>
          <pc:docMk/>
          <pc:sldMk cId="3586554388" sldId="10364"/>
        </pc:sldMkLst>
      </pc:sldChg>
      <pc:sldChg chg="del">
        <pc:chgData name="Sharon Campbell" userId="73008391-b390-4ad0-a960-0cc8fbf2fec9" providerId="ADAL" clId="{6149933F-AE97-475C-9839-1C98988756D2}" dt="2022-04-26T00:57:29.658" v="198" actId="2696"/>
        <pc:sldMkLst>
          <pc:docMk/>
          <pc:sldMk cId="2111200935" sldId="10365"/>
        </pc:sldMkLst>
      </pc:sldChg>
      <pc:sldChg chg="del">
        <pc:chgData name="Sharon Campbell" userId="73008391-b390-4ad0-a960-0cc8fbf2fec9" providerId="ADAL" clId="{6149933F-AE97-475C-9839-1C98988756D2}" dt="2022-04-26T00:57:29.658" v="198" actId="2696"/>
        <pc:sldMkLst>
          <pc:docMk/>
          <pc:sldMk cId="898095419" sldId="10366"/>
        </pc:sldMkLst>
      </pc:sldChg>
      <pc:sldChg chg="del">
        <pc:chgData name="Sharon Campbell" userId="73008391-b390-4ad0-a960-0cc8fbf2fec9" providerId="ADAL" clId="{6149933F-AE97-475C-9839-1C98988756D2}" dt="2022-04-26T00:57:29.658" v="198" actId="2696"/>
        <pc:sldMkLst>
          <pc:docMk/>
          <pc:sldMk cId="1310556282" sldId="10367"/>
        </pc:sldMkLst>
      </pc:sldChg>
      <pc:sldChg chg="del">
        <pc:chgData name="Sharon Campbell" userId="73008391-b390-4ad0-a960-0cc8fbf2fec9" providerId="ADAL" clId="{6149933F-AE97-475C-9839-1C98988756D2}" dt="2022-04-26T00:57:29.658" v="198" actId="2696"/>
        <pc:sldMkLst>
          <pc:docMk/>
          <pc:sldMk cId="232004366" sldId="10368"/>
        </pc:sldMkLst>
      </pc:sldChg>
      <pc:sldChg chg="del">
        <pc:chgData name="Sharon Campbell" userId="73008391-b390-4ad0-a960-0cc8fbf2fec9" providerId="ADAL" clId="{6149933F-AE97-475C-9839-1C98988756D2}" dt="2022-04-26T00:57:29.658" v="198" actId="2696"/>
        <pc:sldMkLst>
          <pc:docMk/>
          <pc:sldMk cId="1767235149" sldId="10369"/>
        </pc:sldMkLst>
      </pc:sldChg>
      <pc:sldChg chg="del">
        <pc:chgData name="Sharon Campbell" userId="73008391-b390-4ad0-a960-0cc8fbf2fec9" providerId="ADAL" clId="{6149933F-AE97-475C-9839-1C98988756D2}" dt="2022-04-26T00:57:29.658" v="198" actId="2696"/>
        <pc:sldMkLst>
          <pc:docMk/>
          <pc:sldMk cId="1355903641" sldId="10370"/>
        </pc:sldMkLst>
      </pc:sldChg>
      <pc:sldChg chg="modSp add mod">
        <pc:chgData name="Sharon Campbell" userId="73008391-b390-4ad0-a960-0cc8fbf2fec9" providerId="ADAL" clId="{6149933F-AE97-475C-9839-1C98988756D2}" dt="2022-04-26T00:33:55.870" v="21" actId="20577"/>
        <pc:sldMkLst>
          <pc:docMk/>
          <pc:sldMk cId="27360146" sldId="10371"/>
        </pc:sldMkLst>
        <pc:spChg chg="mod">
          <ac:chgData name="Sharon Campbell" userId="73008391-b390-4ad0-a960-0cc8fbf2fec9" providerId="ADAL" clId="{6149933F-AE97-475C-9839-1C98988756D2}" dt="2022-04-26T00:33:55.870" v="21" actId="20577"/>
          <ac:spMkLst>
            <pc:docMk/>
            <pc:sldMk cId="27360146" sldId="10371"/>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4/25/2022</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extLst>
      <p:ext uri="{BB962C8B-B14F-4D97-AF65-F5344CB8AC3E}">
        <p14:creationId xmlns:p14="http://schemas.microsoft.com/office/powerpoint/2010/main" val="2490806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11</a:t>
            </a:fld>
            <a:endParaRPr lang="en-US" dirty="0"/>
          </a:p>
        </p:txBody>
      </p:sp>
    </p:spTree>
    <p:extLst>
      <p:ext uri="{BB962C8B-B14F-4D97-AF65-F5344CB8AC3E}">
        <p14:creationId xmlns:p14="http://schemas.microsoft.com/office/powerpoint/2010/main" val="281263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extLst>
      <p:ext uri="{BB962C8B-B14F-4D97-AF65-F5344CB8AC3E}">
        <p14:creationId xmlns:p14="http://schemas.microsoft.com/office/powerpoint/2010/main" val="3860626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extLst>
      <p:ext uri="{BB962C8B-B14F-4D97-AF65-F5344CB8AC3E}">
        <p14:creationId xmlns:p14="http://schemas.microsoft.com/office/powerpoint/2010/main" val="3722917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extLst>
      <p:ext uri="{BB962C8B-B14F-4D97-AF65-F5344CB8AC3E}">
        <p14:creationId xmlns:p14="http://schemas.microsoft.com/office/powerpoint/2010/main" val="1764038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extLst>
      <p:ext uri="{BB962C8B-B14F-4D97-AF65-F5344CB8AC3E}">
        <p14:creationId xmlns:p14="http://schemas.microsoft.com/office/powerpoint/2010/main" val="324663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extLst>
      <p:ext uri="{BB962C8B-B14F-4D97-AF65-F5344CB8AC3E}">
        <p14:creationId xmlns:p14="http://schemas.microsoft.com/office/powerpoint/2010/main" val="1398922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extLst>
      <p:ext uri="{BB962C8B-B14F-4D97-AF65-F5344CB8AC3E}">
        <p14:creationId xmlns:p14="http://schemas.microsoft.com/office/powerpoint/2010/main" val="34082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extLst>
      <p:ext uri="{BB962C8B-B14F-4D97-AF65-F5344CB8AC3E}">
        <p14:creationId xmlns:p14="http://schemas.microsoft.com/office/powerpoint/2010/main" val="3302563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extLst>
      <p:ext uri="{BB962C8B-B14F-4D97-AF65-F5344CB8AC3E}">
        <p14:creationId xmlns:p14="http://schemas.microsoft.com/office/powerpoint/2010/main" val="223556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extLst>
      <p:ext uri="{BB962C8B-B14F-4D97-AF65-F5344CB8AC3E}">
        <p14:creationId xmlns:p14="http://schemas.microsoft.com/office/powerpoint/2010/main" val="145924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extLst>
      <p:ext uri="{BB962C8B-B14F-4D97-AF65-F5344CB8AC3E}">
        <p14:creationId xmlns:p14="http://schemas.microsoft.com/office/powerpoint/2010/main" val="3736202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extLst>
      <p:ext uri="{BB962C8B-B14F-4D97-AF65-F5344CB8AC3E}">
        <p14:creationId xmlns:p14="http://schemas.microsoft.com/office/powerpoint/2010/main" val="3655901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extLst>
      <p:ext uri="{BB962C8B-B14F-4D97-AF65-F5344CB8AC3E}">
        <p14:creationId xmlns:p14="http://schemas.microsoft.com/office/powerpoint/2010/main" val="2187938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extLst>
      <p:ext uri="{BB962C8B-B14F-4D97-AF65-F5344CB8AC3E}">
        <p14:creationId xmlns:p14="http://schemas.microsoft.com/office/powerpoint/2010/main" val="303528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extLst>
      <p:ext uri="{BB962C8B-B14F-4D97-AF65-F5344CB8AC3E}">
        <p14:creationId xmlns:p14="http://schemas.microsoft.com/office/powerpoint/2010/main" val="42976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extLst>
      <p:ext uri="{BB962C8B-B14F-4D97-AF65-F5344CB8AC3E}">
        <p14:creationId xmlns:p14="http://schemas.microsoft.com/office/powerpoint/2010/main" val="2240453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extLst>
      <p:ext uri="{BB962C8B-B14F-4D97-AF65-F5344CB8AC3E}">
        <p14:creationId xmlns:p14="http://schemas.microsoft.com/office/powerpoint/2010/main" val="3254416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extLst>
      <p:ext uri="{BB962C8B-B14F-4D97-AF65-F5344CB8AC3E}">
        <p14:creationId xmlns:p14="http://schemas.microsoft.com/office/powerpoint/2010/main" val="1805811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extLst>
      <p:ext uri="{BB962C8B-B14F-4D97-AF65-F5344CB8AC3E}">
        <p14:creationId xmlns:p14="http://schemas.microsoft.com/office/powerpoint/2010/main" val="3338280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extLst>
      <p:ext uri="{BB962C8B-B14F-4D97-AF65-F5344CB8AC3E}">
        <p14:creationId xmlns:p14="http://schemas.microsoft.com/office/powerpoint/2010/main" val="344098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extLst>
      <p:ext uri="{BB962C8B-B14F-4D97-AF65-F5344CB8AC3E}">
        <p14:creationId xmlns:p14="http://schemas.microsoft.com/office/powerpoint/2010/main" val="3017233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extLst>
      <p:ext uri="{BB962C8B-B14F-4D97-AF65-F5344CB8AC3E}">
        <p14:creationId xmlns:p14="http://schemas.microsoft.com/office/powerpoint/2010/main" val="3999437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extLst>
      <p:ext uri="{BB962C8B-B14F-4D97-AF65-F5344CB8AC3E}">
        <p14:creationId xmlns:p14="http://schemas.microsoft.com/office/powerpoint/2010/main" val="899855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extLst>
      <p:ext uri="{BB962C8B-B14F-4D97-AF65-F5344CB8AC3E}">
        <p14:creationId xmlns:p14="http://schemas.microsoft.com/office/powerpoint/2010/main" val="482726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extLst>
      <p:ext uri="{BB962C8B-B14F-4D97-AF65-F5344CB8AC3E}">
        <p14:creationId xmlns:p14="http://schemas.microsoft.com/office/powerpoint/2010/main" val="1085985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extLst>
      <p:ext uri="{BB962C8B-B14F-4D97-AF65-F5344CB8AC3E}">
        <p14:creationId xmlns:p14="http://schemas.microsoft.com/office/powerpoint/2010/main" val="1587791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extLst>
      <p:ext uri="{BB962C8B-B14F-4D97-AF65-F5344CB8AC3E}">
        <p14:creationId xmlns:p14="http://schemas.microsoft.com/office/powerpoint/2010/main" val="42803001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extLst>
      <p:ext uri="{BB962C8B-B14F-4D97-AF65-F5344CB8AC3E}">
        <p14:creationId xmlns:p14="http://schemas.microsoft.com/office/powerpoint/2010/main" val="3770742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extLst>
      <p:ext uri="{BB962C8B-B14F-4D97-AF65-F5344CB8AC3E}">
        <p14:creationId xmlns:p14="http://schemas.microsoft.com/office/powerpoint/2010/main" val="354054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extLst>
      <p:ext uri="{BB962C8B-B14F-4D97-AF65-F5344CB8AC3E}">
        <p14:creationId xmlns:p14="http://schemas.microsoft.com/office/powerpoint/2010/main" val="548026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extLst>
      <p:ext uri="{BB962C8B-B14F-4D97-AF65-F5344CB8AC3E}">
        <p14:creationId xmlns:p14="http://schemas.microsoft.com/office/powerpoint/2010/main" val="263724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a:t>
            </a:fld>
            <a:endParaRPr lang="en-US" dirty="0"/>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extLst>
      <p:ext uri="{BB962C8B-B14F-4D97-AF65-F5344CB8AC3E}">
        <p14:creationId xmlns:p14="http://schemas.microsoft.com/office/powerpoint/2010/main" val="2449344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extLst>
      <p:ext uri="{BB962C8B-B14F-4D97-AF65-F5344CB8AC3E}">
        <p14:creationId xmlns:p14="http://schemas.microsoft.com/office/powerpoint/2010/main" val="17580605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extLst>
      <p:ext uri="{BB962C8B-B14F-4D97-AF65-F5344CB8AC3E}">
        <p14:creationId xmlns:p14="http://schemas.microsoft.com/office/powerpoint/2010/main" val="32425786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extLst>
      <p:ext uri="{BB962C8B-B14F-4D97-AF65-F5344CB8AC3E}">
        <p14:creationId xmlns:p14="http://schemas.microsoft.com/office/powerpoint/2010/main" val="16568066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extLst>
      <p:ext uri="{BB962C8B-B14F-4D97-AF65-F5344CB8AC3E}">
        <p14:creationId xmlns:p14="http://schemas.microsoft.com/office/powerpoint/2010/main" val="6701925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extLst>
      <p:ext uri="{BB962C8B-B14F-4D97-AF65-F5344CB8AC3E}">
        <p14:creationId xmlns:p14="http://schemas.microsoft.com/office/powerpoint/2010/main" val="1460220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extLst>
      <p:ext uri="{BB962C8B-B14F-4D97-AF65-F5344CB8AC3E}">
        <p14:creationId xmlns:p14="http://schemas.microsoft.com/office/powerpoint/2010/main" val="297723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extLst>
      <p:ext uri="{BB962C8B-B14F-4D97-AF65-F5344CB8AC3E}">
        <p14:creationId xmlns:p14="http://schemas.microsoft.com/office/powerpoint/2010/main" val="25236617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extLst>
      <p:ext uri="{BB962C8B-B14F-4D97-AF65-F5344CB8AC3E}">
        <p14:creationId xmlns:p14="http://schemas.microsoft.com/office/powerpoint/2010/main" val="2129319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extLst>
      <p:ext uri="{BB962C8B-B14F-4D97-AF65-F5344CB8AC3E}">
        <p14:creationId xmlns:p14="http://schemas.microsoft.com/office/powerpoint/2010/main" val="373771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13586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extLst>
      <p:ext uri="{BB962C8B-B14F-4D97-AF65-F5344CB8AC3E}">
        <p14:creationId xmlns:p14="http://schemas.microsoft.com/office/powerpoint/2010/main" val="20268088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extLst>
      <p:ext uri="{BB962C8B-B14F-4D97-AF65-F5344CB8AC3E}">
        <p14:creationId xmlns:p14="http://schemas.microsoft.com/office/powerpoint/2010/main" val="3466862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extLst>
      <p:ext uri="{BB962C8B-B14F-4D97-AF65-F5344CB8AC3E}">
        <p14:creationId xmlns:p14="http://schemas.microsoft.com/office/powerpoint/2010/main" val="2075969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extLst>
      <p:ext uri="{BB962C8B-B14F-4D97-AF65-F5344CB8AC3E}">
        <p14:creationId xmlns:p14="http://schemas.microsoft.com/office/powerpoint/2010/main" val="1541455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extLst>
      <p:ext uri="{BB962C8B-B14F-4D97-AF65-F5344CB8AC3E}">
        <p14:creationId xmlns:p14="http://schemas.microsoft.com/office/powerpoint/2010/main" val="2501706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extLst>
      <p:ext uri="{BB962C8B-B14F-4D97-AF65-F5344CB8AC3E}">
        <p14:creationId xmlns:p14="http://schemas.microsoft.com/office/powerpoint/2010/main" val="9647756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extLst>
      <p:ext uri="{BB962C8B-B14F-4D97-AF65-F5344CB8AC3E}">
        <p14:creationId xmlns:p14="http://schemas.microsoft.com/office/powerpoint/2010/main" val="39709338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extLst>
      <p:ext uri="{BB962C8B-B14F-4D97-AF65-F5344CB8AC3E}">
        <p14:creationId xmlns:p14="http://schemas.microsoft.com/office/powerpoint/2010/main" val="28559277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extLst>
      <p:ext uri="{BB962C8B-B14F-4D97-AF65-F5344CB8AC3E}">
        <p14:creationId xmlns:p14="http://schemas.microsoft.com/office/powerpoint/2010/main" val="11107044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extLst>
      <p:ext uri="{BB962C8B-B14F-4D97-AF65-F5344CB8AC3E}">
        <p14:creationId xmlns:p14="http://schemas.microsoft.com/office/powerpoint/2010/main" val="253282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79408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extLst>
      <p:ext uri="{BB962C8B-B14F-4D97-AF65-F5344CB8AC3E}">
        <p14:creationId xmlns:p14="http://schemas.microsoft.com/office/powerpoint/2010/main" val="1655996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extLst>
      <p:ext uri="{BB962C8B-B14F-4D97-AF65-F5344CB8AC3E}">
        <p14:creationId xmlns:p14="http://schemas.microsoft.com/office/powerpoint/2010/main" val="30476825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extLst>
      <p:ext uri="{BB962C8B-B14F-4D97-AF65-F5344CB8AC3E}">
        <p14:creationId xmlns:p14="http://schemas.microsoft.com/office/powerpoint/2010/main" val="6377818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extLst>
      <p:ext uri="{BB962C8B-B14F-4D97-AF65-F5344CB8AC3E}">
        <p14:creationId xmlns:p14="http://schemas.microsoft.com/office/powerpoint/2010/main" val="4776281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extLst>
      <p:ext uri="{BB962C8B-B14F-4D97-AF65-F5344CB8AC3E}">
        <p14:creationId xmlns:p14="http://schemas.microsoft.com/office/powerpoint/2010/main" val="29206980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extLst>
      <p:ext uri="{BB962C8B-B14F-4D97-AF65-F5344CB8AC3E}">
        <p14:creationId xmlns:p14="http://schemas.microsoft.com/office/powerpoint/2010/main" val="2885660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11585480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extLst>
      <p:ext uri="{BB962C8B-B14F-4D97-AF65-F5344CB8AC3E}">
        <p14:creationId xmlns:p14="http://schemas.microsoft.com/office/powerpoint/2010/main" val="2880456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extLst>
      <p:ext uri="{BB962C8B-B14F-4D97-AF65-F5344CB8AC3E}">
        <p14:creationId xmlns:p14="http://schemas.microsoft.com/office/powerpoint/2010/main" val="21223126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extLst>
      <p:ext uri="{BB962C8B-B14F-4D97-AF65-F5344CB8AC3E}">
        <p14:creationId xmlns:p14="http://schemas.microsoft.com/office/powerpoint/2010/main" val="2864925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extLst>
      <p:ext uri="{BB962C8B-B14F-4D97-AF65-F5344CB8AC3E}">
        <p14:creationId xmlns:p14="http://schemas.microsoft.com/office/powerpoint/2010/main" val="36338240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extLst>
      <p:ext uri="{BB962C8B-B14F-4D97-AF65-F5344CB8AC3E}">
        <p14:creationId xmlns:p14="http://schemas.microsoft.com/office/powerpoint/2010/main" val="4385010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extLst>
      <p:ext uri="{BB962C8B-B14F-4D97-AF65-F5344CB8AC3E}">
        <p14:creationId xmlns:p14="http://schemas.microsoft.com/office/powerpoint/2010/main" val="21213082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dirty="0"/>
          </a:p>
        </p:txBody>
      </p:sp>
    </p:spTree>
    <p:extLst>
      <p:ext uri="{BB962C8B-B14F-4D97-AF65-F5344CB8AC3E}">
        <p14:creationId xmlns:p14="http://schemas.microsoft.com/office/powerpoint/2010/main" val="245119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dirty="0"/>
          </a:p>
        </p:txBody>
      </p:sp>
    </p:spTree>
    <p:extLst>
      <p:ext uri="{BB962C8B-B14F-4D97-AF65-F5344CB8AC3E}">
        <p14:creationId xmlns:p14="http://schemas.microsoft.com/office/powerpoint/2010/main" val="36489621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dirty="0"/>
          </a:p>
        </p:txBody>
      </p:sp>
    </p:spTree>
    <p:extLst>
      <p:ext uri="{BB962C8B-B14F-4D97-AF65-F5344CB8AC3E}">
        <p14:creationId xmlns:p14="http://schemas.microsoft.com/office/powerpoint/2010/main" val="13978612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dirty="0"/>
          </a:p>
        </p:txBody>
      </p:sp>
    </p:spTree>
    <p:extLst>
      <p:ext uri="{BB962C8B-B14F-4D97-AF65-F5344CB8AC3E}">
        <p14:creationId xmlns:p14="http://schemas.microsoft.com/office/powerpoint/2010/main" val="42368163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dirty="0"/>
          </a:p>
        </p:txBody>
      </p:sp>
    </p:spTree>
    <p:extLst>
      <p:ext uri="{BB962C8B-B14F-4D97-AF65-F5344CB8AC3E}">
        <p14:creationId xmlns:p14="http://schemas.microsoft.com/office/powerpoint/2010/main" val="3262317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dirty="0"/>
          </a:p>
        </p:txBody>
      </p:sp>
    </p:spTree>
    <p:extLst>
      <p:ext uri="{BB962C8B-B14F-4D97-AF65-F5344CB8AC3E}">
        <p14:creationId xmlns:p14="http://schemas.microsoft.com/office/powerpoint/2010/main" val="6663226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dirty="0"/>
          </a:p>
        </p:txBody>
      </p:sp>
    </p:spTree>
    <p:extLst>
      <p:ext uri="{BB962C8B-B14F-4D97-AF65-F5344CB8AC3E}">
        <p14:creationId xmlns:p14="http://schemas.microsoft.com/office/powerpoint/2010/main" val="106441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dirty="0"/>
          </a:p>
        </p:txBody>
      </p:sp>
    </p:spTree>
    <p:extLst>
      <p:ext uri="{BB962C8B-B14F-4D97-AF65-F5344CB8AC3E}">
        <p14:creationId xmlns:p14="http://schemas.microsoft.com/office/powerpoint/2010/main" val="23632576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dirty="0"/>
          </a:p>
        </p:txBody>
      </p:sp>
    </p:spTree>
    <p:extLst>
      <p:ext uri="{BB962C8B-B14F-4D97-AF65-F5344CB8AC3E}">
        <p14:creationId xmlns:p14="http://schemas.microsoft.com/office/powerpoint/2010/main" val="27455820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dirty="0"/>
          </a:p>
        </p:txBody>
      </p:sp>
    </p:spTree>
    <p:extLst>
      <p:ext uri="{BB962C8B-B14F-4D97-AF65-F5344CB8AC3E}">
        <p14:creationId xmlns:p14="http://schemas.microsoft.com/office/powerpoint/2010/main" val="42733948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dirty="0"/>
          </a:p>
        </p:txBody>
      </p:sp>
    </p:spTree>
    <p:extLst>
      <p:ext uri="{BB962C8B-B14F-4D97-AF65-F5344CB8AC3E}">
        <p14:creationId xmlns:p14="http://schemas.microsoft.com/office/powerpoint/2010/main" val="35145044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dirty="0"/>
          </a:p>
        </p:txBody>
      </p:sp>
    </p:spTree>
    <p:extLst>
      <p:ext uri="{BB962C8B-B14F-4D97-AF65-F5344CB8AC3E}">
        <p14:creationId xmlns:p14="http://schemas.microsoft.com/office/powerpoint/2010/main" val="19229640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dirty="0"/>
          </a:p>
        </p:txBody>
      </p:sp>
    </p:spTree>
    <p:extLst>
      <p:ext uri="{BB962C8B-B14F-4D97-AF65-F5344CB8AC3E}">
        <p14:creationId xmlns:p14="http://schemas.microsoft.com/office/powerpoint/2010/main" val="27588249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dirty="0"/>
          </a:p>
        </p:txBody>
      </p:sp>
    </p:spTree>
    <p:extLst>
      <p:ext uri="{BB962C8B-B14F-4D97-AF65-F5344CB8AC3E}">
        <p14:creationId xmlns:p14="http://schemas.microsoft.com/office/powerpoint/2010/main" val="13125213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dirty="0"/>
          </a:p>
        </p:txBody>
      </p:sp>
    </p:spTree>
    <p:extLst>
      <p:ext uri="{BB962C8B-B14F-4D97-AF65-F5344CB8AC3E}">
        <p14:creationId xmlns:p14="http://schemas.microsoft.com/office/powerpoint/2010/main" val="141272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4/25/2022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4/25/2022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4/25/2022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4/25/2022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4/25/2022</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4/25/2022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4/25/2022</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4/25/2022</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4/25/2022</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4/25/2022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4/25/2022</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4/25/2022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08880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pPr marL="0" indent="0" algn="ctr">
              <a:buNone/>
            </a:pPr>
            <a:endParaRPr lang="en-US" dirty="0">
              <a:solidFill>
                <a:schemeClr val="bg1"/>
              </a:solidFill>
              <a:latin typeface="Helvetica" panose="020B0604020202020204" pitchFamily="34" charset="0"/>
              <a:cs typeface="Helvetica" panose="020B0604020202020204" pitchFamily="34" charset="0"/>
            </a:endParaRPr>
          </a:p>
          <a:p>
            <a:pPr marL="0" indent="0"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Unleavened Bread 7</a:t>
            </a:r>
            <a:r>
              <a:rPr lang="en-US" sz="4400" baseline="30000" dirty="0">
                <a:solidFill>
                  <a:schemeClr val="bg1"/>
                </a:solidFill>
              </a:rPr>
              <a:t>th</a:t>
            </a:r>
            <a:r>
              <a:rPr lang="en-US" sz="4400" dirty="0">
                <a:solidFill>
                  <a:schemeClr val="bg1"/>
                </a:solidFill>
              </a:rPr>
              <a:t> Day &amp;</a:t>
            </a:r>
          </a:p>
          <a:p>
            <a:pPr marL="0" indent="0" algn="ctr">
              <a:buNone/>
            </a:pPr>
            <a:r>
              <a:rPr lang="en-US" sz="4400" dirty="0">
                <a:solidFill>
                  <a:schemeClr val="bg1"/>
                </a:solidFill>
              </a:rPr>
              <a:t>Firstfruits</a:t>
            </a:r>
          </a:p>
          <a:p>
            <a:pPr marL="0" indent="0" algn="ctr">
              <a:buNone/>
            </a:pPr>
            <a:r>
              <a:rPr lang="en-US" sz="4400" b="1" dirty="0">
                <a:solidFill>
                  <a:schemeClr val="bg1"/>
                </a:solidFill>
              </a:rPr>
              <a:t>Sanctified to Speak</a:t>
            </a:r>
            <a:r>
              <a:rPr lang="en-US" sz="4400" b="1" dirty="0"/>
              <a:t> </a:t>
            </a:r>
          </a:p>
        </p:txBody>
      </p:sp>
      <p:sp>
        <p:nvSpPr>
          <p:cNvPr id="5" name="Slide Number Placeholder 4"/>
          <p:cNvSpPr>
            <a:spLocks noGrp="1"/>
          </p:cNvSpPr>
          <p:nvPr>
            <p:ph type="sldNum" sz="quarter" idx="12"/>
          </p:nvPr>
        </p:nvSpPr>
        <p:spPr/>
        <p:txBody>
          <a:bodyPr/>
          <a:lstStyle/>
          <a:p>
            <a:fld id="{ABE43780-39AE-FD47-8E4A-A7BCC7E08357}" type="slidenum">
              <a:rPr lang="en-US" smtClean="0"/>
              <a:pPr/>
              <a:t>11</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53513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Ex 13:1</a:t>
            </a:r>
            <a:r>
              <a:rPr lang="en-US" sz="4000" dirty="0">
                <a:solidFill>
                  <a:schemeClr val="bg1"/>
                </a:solidFill>
              </a:rPr>
              <a:t> And the LORD spake unto Moses, saying, </a:t>
            </a:r>
          </a:p>
          <a:p>
            <a:pPr marL="0" indent="0" algn="ctr">
              <a:buNone/>
            </a:pPr>
            <a:r>
              <a:rPr lang="en-US" sz="4000" baseline="30000" dirty="0">
                <a:solidFill>
                  <a:schemeClr val="bg1"/>
                </a:solidFill>
              </a:rPr>
              <a:t>Ex 13:2</a:t>
            </a:r>
            <a:r>
              <a:rPr lang="en-US" sz="4000" dirty="0">
                <a:solidFill>
                  <a:schemeClr val="bg1"/>
                </a:solidFill>
              </a:rPr>
              <a:t> Sanctify unto me all the firstborn, whatsoever openeth the womb among the children of Israel, </a:t>
            </a:r>
            <a:r>
              <a:rPr lang="en-US" sz="4000" i="1" dirty="0">
                <a:solidFill>
                  <a:schemeClr val="bg1"/>
                </a:solidFill>
              </a:rPr>
              <a:t>both </a:t>
            </a:r>
            <a:r>
              <a:rPr lang="en-US" sz="4000" dirty="0">
                <a:solidFill>
                  <a:schemeClr val="bg1"/>
                </a:solidFill>
              </a:rPr>
              <a:t>of man and of beast: it </a:t>
            </a:r>
            <a:r>
              <a:rPr lang="en-US" sz="4000" i="1" dirty="0">
                <a:solidFill>
                  <a:schemeClr val="bg1"/>
                </a:solidFill>
              </a:rPr>
              <a:t>is </a:t>
            </a:r>
            <a:r>
              <a:rPr lang="en-US" sz="4000" dirty="0">
                <a:solidFill>
                  <a:schemeClr val="bg1"/>
                </a:solidFill>
              </a:rPr>
              <a:t>mine.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22259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Sanctify – </a:t>
            </a:r>
            <a:r>
              <a:rPr lang="en-US" sz="4000" b="1" dirty="0">
                <a:solidFill>
                  <a:schemeClr val="bg1"/>
                </a:solidFill>
              </a:rPr>
              <a:t>06942 </a:t>
            </a:r>
            <a:r>
              <a:rPr lang="he-IL" sz="4000" dirty="0">
                <a:solidFill>
                  <a:schemeClr val="bg1"/>
                </a:solidFill>
              </a:rPr>
              <a:t>קָדַשׁ</a:t>
            </a:r>
            <a:r>
              <a:rPr lang="en-US" sz="4000" dirty="0">
                <a:solidFill>
                  <a:schemeClr val="bg1"/>
                </a:solidFill>
              </a:rPr>
              <a:t> qadash {kaw-dash'} </a:t>
            </a:r>
          </a:p>
          <a:p>
            <a:pPr marL="0" indent="0" algn="ctr">
              <a:buNone/>
            </a:pPr>
            <a:r>
              <a:rPr lang="en-US" sz="4000" b="1" dirty="0">
                <a:solidFill>
                  <a:schemeClr val="bg1"/>
                </a:solidFill>
              </a:rPr>
              <a:t>Meaning:  </a:t>
            </a:r>
            <a:r>
              <a:rPr lang="en-US" sz="4000" dirty="0">
                <a:solidFill>
                  <a:schemeClr val="bg1"/>
                </a:solidFill>
              </a:rPr>
              <a:t>1) to consecrate, sanctify, prepare, dedicate, be hallowed, be holy, be sanctified, be separate </a:t>
            </a:r>
          </a:p>
          <a:p>
            <a:pPr marL="0" indent="0" algn="ctr">
              <a:buNone/>
            </a:pPr>
            <a:r>
              <a:rPr lang="en-US" sz="4000" b="1" dirty="0">
                <a:solidFill>
                  <a:schemeClr val="bg1"/>
                </a:solidFill>
              </a:rPr>
              <a:t>Usage:  </a:t>
            </a:r>
            <a:r>
              <a:rPr lang="en-US" sz="4000" dirty="0">
                <a:solidFill>
                  <a:schemeClr val="bg1"/>
                </a:solidFill>
              </a:rPr>
              <a:t>AV - sanctify 108, hallow 25, dedicate 10, holy 7, prepare 7, consecrate 5, appointed 1</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17064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13:3</a:t>
            </a:r>
            <a:r>
              <a:rPr lang="en-US" sz="4000" dirty="0">
                <a:solidFill>
                  <a:schemeClr val="bg1"/>
                </a:solidFill>
              </a:rPr>
              <a:t> </a:t>
            </a:r>
            <a:r>
              <a:rPr lang="en-US" sz="4000" b="1" u="sng" dirty="0">
                <a:solidFill>
                  <a:schemeClr val="bg1"/>
                </a:solidFill>
              </a:rPr>
              <a:t>And Moses said unto the people</a:t>
            </a:r>
            <a:r>
              <a:rPr lang="en-US" sz="4000" dirty="0">
                <a:solidFill>
                  <a:schemeClr val="bg1"/>
                </a:solidFill>
              </a:rPr>
              <a:t>, Remember this day, in which ye came out from Egypt, out of the house of bondage; for by strength of hand the LORD brought you out from this </a:t>
            </a:r>
            <a:r>
              <a:rPr lang="en-US" sz="4000" i="1" dirty="0">
                <a:solidFill>
                  <a:schemeClr val="bg1"/>
                </a:solidFill>
              </a:rPr>
              <a:t>place: </a:t>
            </a:r>
            <a:r>
              <a:rPr lang="en-US" sz="4000" dirty="0">
                <a:solidFill>
                  <a:schemeClr val="bg1"/>
                </a:solidFill>
              </a:rPr>
              <a:t>there shall no leavened bread be eaten. </a:t>
            </a:r>
          </a:p>
          <a:p>
            <a:pPr marL="0" indent="0" algn="ctr">
              <a:buNone/>
            </a:pPr>
            <a:r>
              <a:rPr lang="en-US" sz="4000" baseline="30000" dirty="0">
                <a:solidFill>
                  <a:schemeClr val="bg1"/>
                </a:solidFill>
              </a:rPr>
              <a:t>Ex 13:4</a:t>
            </a:r>
            <a:r>
              <a:rPr lang="en-US" sz="4000" dirty="0">
                <a:solidFill>
                  <a:schemeClr val="bg1"/>
                </a:solidFill>
              </a:rPr>
              <a:t> This day came ye out in the month Abib.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08576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baseline="30000" dirty="0">
                <a:solidFill>
                  <a:schemeClr val="bg1"/>
                </a:solidFill>
              </a:rPr>
              <a:t>Ex 13:5</a:t>
            </a:r>
            <a:r>
              <a:rPr lang="en-US" sz="4000" dirty="0">
                <a:solidFill>
                  <a:schemeClr val="bg1"/>
                </a:solidFill>
              </a:rPr>
              <a:t> And it shall be when the LORD shall bring thee into the land of the Canaanites, and the Hittites, and the Amorites, and the Hivites, and the Jebusites, which he sware unto thy fathers to give thee, a land flowing with milk and honey, that thou shalt keep this service in this month.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18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Ex 13:6</a:t>
            </a:r>
            <a:r>
              <a:rPr lang="en-US" sz="4000" dirty="0">
                <a:solidFill>
                  <a:schemeClr val="bg1"/>
                </a:solidFill>
              </a:rPr>
              <a:t> Seven days thou shalt eat unleavened bread, and in the seventh day </a:t>
            </a:r>
            <a:r>
              <a:rPr lang="en-US" sz="4000" i="1" dirty="0">
                <a:solidFill>
                  <a:schemeClr val="bg1"/>
                </a:solidFill>
              </a:rPr>
              <a:t>shall be </a:t>
            </a:r>
            <a:r>
              <a:rPr lang="en-US" sz="4000" dirty="0">
                <a:solidFill>
                  <a:schemeClr val="bg1"/>
                </a:solidFill>
              </a:rPr>
              <a:t>a feast to the LORD. </a:t>
            </a:r>
          </a:p>
          <a:p>
            <a:pPr marL="0" indent="0" algn="ctr">
              <a:buNone/>
            </a:pPr>
            <a:r>
              <a:rPr lang="en-US" sz="4000" baseline="30000" dirty="0">
                <a:solidFill>
                  <a:schemeClr val="bg1"/>
                </a:solidFill>
              </a:rPr>
              <a:t>Ex 13:7</a:t>
            </a:r>
            <a:r>
              <a:rPr lang="en-US" sz="4000" dirty="0">
                <a:solidFill>
                  <a:schemeClr val="bg1"/>
                </a:solidFill>
              </a:rPr>
              <a:t> Unleavened bread shall be eaten seven days; and there shall no leavened bread be seen with thee, neither shall there be leaven seen with thee in all thy quarters.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14833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baseline="30000" dirty="0">
                <a:solidFill>
                  <a:schemeClr val="bg1"/>
                </a:solidFill>
              </a:rPr>
              <a:t>Ex 13:8</a:t>
            </a:r>
            <a:r>
              <a:rPr lang="en-US" sz="4000" dirty="0">
                <a:solidFill>
                  <a:schemeClr val="bg1"/>
                </a:solidFill>
              </a:rPr>
              <a:t> And thou shalt show thy son in that day, saying, </a:t>
            </a:r>
            <a:r>
              <a:rPr lang="en-US" sz="4000" i="1" dirty="0">
                <a:solidFill>
                  <a:schemeClr val="bg1"/>
                </a:solidFill>
              </a:rPr>
              <a:t>This is done </a:t>
            </a:r>
            <a:r>
              <a:rPr lang="en-US" sz="4000" dirty="0">
                <a:solidFill>
                  <a:schemeClr val="bg1"/>
                </a:solidFill>
              </a:rPr>
              <a:t>because of that </a:t>
            </a:r>
            <a:r>
              <a:rPr lang="en-US" sz="4000" i="1" dirty="0">
                <a:solidFill>
                  <a:schemeClr val="bg1"/>
                </a:solidFill>
              </a:rPr>
              <a:t>which </a:t>
            </a:r>
            <a:r>
              <a:rPr lang="en-US" sz="4000" dirty="0">
                <a:solidFill>
                  <a:schemeClr val="bg1"/>
                </a:solidFill>
              </a:rPr>
              <a:t>the LORD did unto me when I came forth out of Egypt. </a:t>
            </a:r>
          </a:p>
          <a:p>
            <a:pPr marL="0" indent="0" algn="ctr">
              <a:buNone/>
            </a:pPr>
            <a:r>
              <a:rPr lang="en-US" sz="4000" baseline="30000" dirty="0">
                <a:solidFill>
                  <a:schemeClr val="bg1"/>
                </a:solidFill>
              </a:rPr>
              <a:t>Ex 13:9</a:t>
            </a:r>
            <a:r>
              <a:rPr lang="en-US" sz="4000" dirty="0">
                <a:solidFill>
                  <a:schemeClr val="bg1"/>
                </a:solidFill>
              </a:rPr>
              <a:t> And it shall be for a sign unto thee upon thine hand, and for a memorial between thine eyes, </a:t>
            </a:r>
            <a:r>
              <a:rPr lang="en-US" sz="4000" b="1" u="sng" dirty="0">
                <a:solidFill>
                  <a:schemeClr val="bg1"/>
                </a:solidFill>
              </a:rPr>
              <a:t>that the LORD'S law may be in thy mouth</a:t>
            </a:r>
            <a:r>
              <a:rPr lang="en-US" sz="4000" dirty="0">
                <a:solidFill>
                  <a:schemeClr val="bg1"/>
                </a:solidFill>
              </a:rPr>
              <a:t>: for with a strong hand hath the LORD brought thee out of Egypt.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9735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The Word was to always be in their mouth.</a:t>
            </a:r>
          </a:p>
          <a:p>
            <a:pPr marL="0" indent="0" algn="ctr">
              <a:buNone/>
            </a:pPr>
            <a:endParaRPr lang="en-US" sz="4000" dirty="0">
              <a:solidFill>
                <a:schemeClr val="bg1"/>
              </a:solidFill>
            </a:endParaRPr>
          </a:p>
          <a:p>
            <a:pPr marL="0" indent="0" algn="ctr">
              <a:buNone/>
            </a:pPr>
            <a:r>
              <a:rPr lang="en-US" sz="4000" dirty="0">
                <a:solidFill>
                  <a:schemeClr val="bg1"/>
                </a:solidFill>
              </a:rPr>
              <a:t>The people were to proclaim the Law/Word of YeHoVaH from their mouth.</a:t>
            </a:r>
          </a:p>
          <a:p>
            <a:pPr marL="0" indent="0" algn="ctr">
              <a:buNone/>
            </a:pPr>
            <a:r>
              <a:rPr lang="en-US" sz="4000" dirty="0">
                <a:solidFill>
                  <a:schemeClr val="bg1"/>
                </a:solidFill>
              </a:rPr>
              <a: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7653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 </a:t>
            </a:r>
          </a:p>
          <a:p>
            <a:pPr marL="0" indent="0" algn="ctr">
              <a:buNone/>
            </a:pPr>
            <a:r>
              <a:rPr lang="en-US" sz="4000" dirty="0">
                <a:solidFill>
                  <a:schemeClr val="bg1"/>
                </a:solidFill>
              </a:rPr>
              <a:t>The Progression and Order </a:t>
            </a:r>
          </a:p>
          <a:p>
            <a:pPr marL="0" indent="0" algn="ctr">
              <a:buNone/>
            </a:pPr>
            <a:r>
              <a:rPr lang="en-US" sz="4000" dirty="0">
                <a:solidFill>
                  <a:schemeClr val="bg1"/>
                </a:solidFill>
              </a:rPr>
              <a:t>From Noah Until Now</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36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Noah</a:t>
            </a: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2Pe 2:5</a:t>
            </a:r>
            <a:r>
              <a:rPr lang="en-US" sz="4000" dirty="0">
                <a:solidFill>
                  <a:schemeClr val="bg1"/>
                </a:solidFill>
              </a:rPr>
              <a:t> And spared not the old world, but saved Noah the eighth </a:t>
            </a:r>
            <a:r>
              <a:rPr lang="en-US" sz="4000" i="1" dirty="0">
                <a:solidFill>
                  <a:schemeClr val="bg1"/>
                </a:solidFill>
              </a:rPr>
              <a:t>person, </a:t>
            </a:r>
            <a:r>
              <a:rPr lang="en-US" sz="4000" dirty="0">
                <a:solidFill>
                  <a:schemeClr val="bg1"/>
                </a:solidFill>
              </a:rPr>
              <a:t>a preacher of righteousness, bringing in the flood upon the world of the ungodly;</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93540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Abraham, Friend of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Ge 18:18</a:t>
            </a:r>
            <a:r>
              <a:rPr lang="en-US" sz="4000" dirty="0">
                <a:solidFill>
                  <a:schemeClr val="bg1"/>
                </a:solidFill>
              </a:rPr>
              <a:t> Seeing that Abraham shall surely become a great and mighty nation, and all the nations of the earth shall be blessed in him? </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39387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Ge 18:19</a:t>
            </a:r>
            <a:r>
              <a:rPr lang="en-US" sz="4000" dirty="0">
                <a:solidFill>
                  <a:schemeClr val="bg1"/>
                </a:solidFill>
              </a:rPr>
              <a:t> For I know him, that he will command his children and his household after him, and they shall keep the way of the LORD, to do justice and judgment; that the LORD may bring upon Abraham that which he hath spoken of him.</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5174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73" y="428425"/>
            <a:ext cx="7673287" cy="4086426"/>
          </a:xfrm>
        </p:spPr>
        <p:txBody>
          <a:bodyPr>
            <a:normAutofit fontScale="70000" lnSpcReduction="20000"/>
          </a:bodyPr>
          <a:lstStyle/>
          <a:p>
            <a:pPr marL="0" indent="0" algn="ctr">
              <a:buNone/>
            </a:pPr>
            <a:r>
              <a:rPr lang="en-US" sz="5100" dirty="0">
                <a:solidFill>
                  <a:schemeClr val="bg1"/>
                </a:solidFill>
              </a:rPr>
              <a:t>Moses and Aaron</a:t>
            </a:r>
          </a:p>
          <a:p>
            <a:pPr marL="0" indent="0" algn="ctr">
              <a:buNone/>
            </a:pPr>
            <a:r>
              <a:rPr lang="en-US" sz="4000" dirty="0">
                <a:solidFill>
                  <a:schemeClr val="bg1"/>
                </a:solidFill>
              </a:rPr>
              <a:t> </a:t>
            </a:r>
          </a:p>
          <a:p>
            <a:pPr marL="0" indent="0" algn="ctr">
              <a:buNone/>
            </a:pPr>
            <a:r>
              <a:rPr lang="en-US" sz="4000" baseline="30000" dirty="0">
                <a:solidFill>
                  <a:schemeClr val="bg1"/>
                </a:solidFill>
              </a:rPr>
              <a:t>Ex 4:13</a:t>
            </a:r>
            <a:r>
              <a:rPr lang="en-US" sz="4000" dirty="0">
                <a:solidFill>
                  <a:schemeClr val="bg1"/>
                </a:solidFill>
              </a:rPr>
              <a:t> And he said, O my Lord, send, I pray thee, by the hand </a:t>
            </a:r>
            <a:r>
              <a:rPr lang="en-US" sz="4000" i="1" dirty="0">
                <a:solidFill>
                  <a:schemeClr val="bg1"/>
                </a:solidFill>
              </a:rPr>
              <a:t>of him whom </a:t>
            </a:r>
            <a:r>
              <a:rPr lang="en-US" sz="4000" dirty="0">
                <a:solidFill>
                  <a:schemeClr val="bg1"/>
                </a:solidFill>
              </a:rPr>
              <a:t>thou wilt send. </a:t>
            </a:r>
            <a:r>
              <a:rPr lang="en-US" sz="4000" baseline="30000" dirty="0">
                <a:solidFill>
                  <a:schemeClr val="bg1"/>
                </a:solidFill>
              </a:rPr>
              <a:t>Ex 4:14</a:t>
            </a:r>
            <a:r>
              <a:rPr lang="en-US" sz="4000" dirty="0">
                <a:solidFill>
                  <a:schemeClr val="bg1"/>
                </a:solidFill>
              </a:rPr>
              <a:t> And the anger of the LORD was kindled against Moses, and he said, </a:t>
            </a:r>
            <a:r>
              <a:rPr lang="en-US" sz="4000" i="1" dirty="0">
                <a:solidFill>
                  <a:schemeClr val="bg1"/>
                </a:solidFill>
              </a:rPr>
              <a:t>Is </a:t>
            </a:r>
            <a:r>
              <a:rPr lang="en-US" sz="4000" dirty="0">
                <a:solidFill>
                  <a:schemeClr val="bg1"/>
                </a:solidFill>
              </a:rPr>
              <a:t>not Aaron the Levite thy brother? I know that he can speak well. And also, behold, he cometh forth to meet thee: and when he seeth thee, he will be glad in his heart.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294684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Ex 4:15</a:t>
            </a:r>
            <a:r>
              <a:rPr lang="en-US" sz="4000" dirty="0">
                <a:solidFill>
                  <a:schemeClr val="bg1"/>
                </a:solidFill>
              </a:rPr>
              <a:t> And thou shalt speak unto him, and put words in his mouth: and I will be with thy mouth, and with his mouth, and will teach you what ye shall do. </a:t>
            </a:r>
          </a:p>
          <a:p>
            <a:pPr marL="0" indent="0" algn="ctr">
              <a:buNone/>
            </a:pPr>
            <a:r>
              <a:rPr lang="en-US" sz="4000" baseline="30000" dirty="0">
                <a:solidFill>
                  <a:schemeClr val="bg1"/>
                </a:solidFill>
              </a:rPr>
              <a:t>Ex 4:16</a:t>
            </a:r>
            <a:r>
              <a:rPr lang="en-US" sz="4000" dirty="0">
                <a:solidFill>
                  <a:schemeClr val="bg1"/>
                </a:solidFill>
              </a:rPr>
              <a:t> And he shall be thy spokesman unto the people: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39115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6850" y="601075"/>
            <a:ext cx="7398150" cy="3913776"/>
          </a:xfrm>
        </p:spPr>
        <p:txBody>
          <a:bodyPr>
            <a:normAutofit fontScale="77500" lnSpcReduction="20000"/>
          </a:bodyPr>
          <a:lstStyle/>
          <a:p>
            <a:pPr algn="ctr"/>
            <a:r>
              <a:rPr lang="en-US" sz="4000" dirty="0">
                <a:solidFill>
                  <a:schemeClr val="bg1"/>
                </a:solidFill>
              </a:rPr>
              <a:t>YeHoVaH called Moses to proclaim His Word to Pharoah.</a:t>
            </a:r>
          </a:p>
          <a:p>
            <a:pPr algn="ctr"/>
            <a:r>
              <a:rPr lang="en-US" sz="4000" dirty="0">
                <a:solidFill>
                  <a:schemeClr val="bg1"/>
                </a:solidFill>
              </a:rPr>
              <a:t>Moses claimed he could not speak clearly.</a:t>
            </a:r>
          </a:p>
          <a:p>
            <a:pPr algn="ctr"/>
            <a:r>
              <a:rPr lang="en-US" sz="4000" dirty="0">
                <a:solidFill>
                  <a:schemeClr val="bg1"/>
                </a:solidFill>
              </a:rPr>
              <a:t>YeHoVaH assigned Aaron to Moses to speak.</a:t>
            </a:r>
          </a:p>
          <a:p>
            <a:pPr algn="ctr"/>
            <a:r>
              <a:rPr lang="en-US" sz="4000" dirty="0">
                <a:solidFill>
                  <a:schemeClr val="bg1"/>
                </a:solidFill>
              </a:rPr>
              <a:t>YeHoVaH would speak to Moses and Moses would speak to Aaron.</a:t>
            </a:r>
          </a:p>
          <a:p>
            <a:pPr algn="ctr"/>
            <a:r>
              <a:rPr lang="en-US" sz="4000" dirty="0">
                <a:solidFill>
                  <a:schemeClr val="bg1"/>
                </a:solidFill>
              </a:rPr>
              <a:t>Aaron would speak to the people.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35848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Joshua, Moses’ Disciple</a:t>
            </a:r>
          </a:p>
          <a:p>
            <a:pPr marL="0" indent="0" algn="ctr">
              <a:buNone/>
            </a:pPr>
            <a:r>
              <a:rPr lang="en-US" sz="4000" dirty="0">
                <a:solidFill>
                  <a:schemeClr val="bg1"/>
                </a:solidFill>
              </a:rPr>
              <a:t> </a:t>
            </a:r>
          </a:p>
          <a:p>
            <a:pPr marL="0" indent="0" algn="ctr">
              <a:buNone/>
            </a:pPr>
            <a:r>
              <a:rPr lang="en-US" sz="4000" baseline="30000" dirty="0">
                <a:solidFill>
                  <a:schemeClr val="bg1"/>
                </a:solidFill>
              </a:rPr>
              <a:t>Jos 1:7</a:t>
            </a:r>
            <a:r>
              <a:rPr lang="en-US" sz="4000" dirty="0">
                <a:solidFill>
                  <a:schemeClr val="bg1"/>
                </a:solidFill>
              </a:rPr>
              <a:t> Only be thou strong and very courageous, that thou mayest observe to do according to all the law, which Moses my servant commanded thee: turn not from it </a:t>
            </a:r>
            <a:r>
              <a:rPr lang="en-US" sz="4000" i="1" dirty="0">
                <a:solidFill>
                  <a:schemeClr val="bg1"/>
                </a:solidFill>
              </a:rPr>
              <a:t>to </a:t>
            </a:r>
            <a:r>
              <a:rPr lang="en-US" sz="4000" dirty="0">
                <a:solidFill>
                  <a:schemeClr val="bg1"/>
                </a:solidFill>
              </a:rPr>
              <a:t>the right hand or </a:t>
            </a:r>
            <a:r>
              <a:rPr lang="en-US" sz="4000" i="1" dirty="0">
                <a:solidFill>
                  <a:schemeClr val="bg1"/>
                </a:solidFill>
              </a:rPr>
              <a:t>to </a:t>
            </a:r>
            <a:r>
              <a:rPr lang="en-US" sz="4000" dirty="0">
                <a:solidFill>
                  <a:schemeClr val="bg1"/>
                </a:solidFill>
              </a:rPr>
              <a:t>the left, that thou mayest prosper whithersoever thou goest.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55096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Jos 1:8</a:t>
            </a:r>
            <a:r>
              <a:rPr lang="en-US" sz="4000" dirty="0">
                <a:solidFill>
                  <a:schemeClr val="bg1"/>
                </a:solidFill>
              </a:rPr>
              <a:t> This book of the law shall not depart out of thy mouth; but thou shalt meditate therein day and night, that thou mayest observe to do according to all that is written therein: for then thou shalt make thy way prosperous, and then thou shalt have good success.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2195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David, a Man After YeHoVaH’s Heart</a:t>
            </a:r>
          </a:p>
          <a:p>
            <a:pPr marL="0" indent="0" algn="ctr">
              <a:buNone/>
            </a:pPr>
            <a:r>
              <a:rPr lang="en-US" sz="4000" dirty="0">
                <a:solidFill>
                  <a:schemeClr val="bg1"/>
                </a:solidFill>
              </a:rPr>
              <a:t> </a:t>
            </a:r>
          </a:p>
          <a:p>
            <a:pPr marL="0" indent="0" algn="ctr">
              <a:buNone/>
            </a:pPr>
            <a:r>
              <a:rPr lang="en-US" sz="4000" baseline="30000" dirty="0">
                <a:solidFill>
                  <a:schemeClr val="bg1"/>
                </a:solidFill>
              </a:rPr>
              <a:t>Ps 119:11</a:t>
            </a:r>
            <a:r>
              <a:rPr lang="en-US" sz="4000" dirty="0">
                <a:solidFill>
                  <a:schemeClr val="bg1"/>
                </a:solidFill>
              </a:rPr>
              <a:t> Thy word have I hid in mine heart, that I might not sin against thee. </a:t>
            </a:r>
          </a:p>
          <a:p>
            <a:pPr marL="0" indent="0" algn="ctr">
              <a:buNone/>
            </a:pPr>
            <a:r>
              <a:rPr lang="en-US" sz="4000" baseline="30000" dirty="0">
                <a:solidFill>
                  <a:schemeClr val="bg1"/>
                </a:solidFill>
              </a:rPr>
              <a:t>Ps 119:12</a:t>
            </a:r>
            <a:r>
              <a:rPr lang="en-US" sz="4000" dirty="0">
                <a:solidFill>
                  <a:schemeClr val="bg1"/>
                </a:solidFill>
              </a:rPr>
              <a:t> Blessed </a:t>
            </a:r>
            <a:r>
              <a:rPr lang="en-US" sz="4000" i="1" dirty="0">
                <a:solidFill>
                  <a:schemeClr val="bg1"/>
                </a:solidFill>
              </a:rPr>
              <a:t>art </a:t>
            </a:r>
            <a:r>
              <a:rPr lang="en-US" sz="4000" dirty="0">
                <a:solidFill>
                  <a:schemeClr val="bg1"/>
                </a:solidFill>
              </a:rPr>
              <a:t>thou, O LORD: teach me thy statutes. </a:t>
            </a:r>
          </a:p>
          <a:p>
            <a:pPr marL="0" indent="0" algn="ctr">
              <a:buNone/>
            </a:pPr>
            <a:r>
              <a:rPr lang="en-US" sz="4000" baseline="30000" dirty="0">
                <a:solidFill>
                  <a:schemeClr val="bg1"/>
                </a:solidFill>
              </a:rPr>
              <a:t>Ps 119:13</a:t>
            </a:r>
            <a:r>
              <a:rPr lang="en-US" sz="4000" dirty="0">
                <a:solidFill>
                  <a:schemeClr val="bg1"/>
                </a:solidFill>
              </a:rPr>
              <a:t> With my lips have I declared all the judgments of thy mouth.</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837323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600" dirty="0">
                <a:solidFill>
                  <a:schemeClr val="bg1"/>
                </a:solidFill>
              </a:rPr>
              <a:t>Isaiah</a:t>
            </a:r>
          </a:p>
          <a:p>
            <a:pPr marL="0" indent="0" algn="ctr">
              <a:buNone/>
            </a:pPr>
            <a:r>
              <a:rPr lang="en-US" sz="4000" dirty="0">
                <a:solidFill>
                  <a:schemeClr val="bg1"/>
                </a:solidFill>
              </a:rPr>
              <a:t> </a:t>
            </a:r>
          </a:p>
          <a:p>
            <a:pPr marL="0" indent="0" algn="ctr">
              <a:buNone/>
            </a:pPr>
            <a:r>
              <a:rPr lang="en-US" sz="4000" baseline="30000" dirty="0">
                <a:solidFill>
                  <a:schemeClr val="bg1"/>
                </a:solidFill>
              </a:rPr>
              <a:t>Isa 59:21</a:t>
            </a:r>
            <a:r>
              <a:rPr lang="en-US" sz="4000" dirty="0">
                <a:solidFill>
                  <a:schemeClr val="bg1"/>
                </a:solidFill>
              </a:rPr>
              <a:t> As for me, </a:t>
            </a:r>
            <a:r>
              <a:rPr lang="en-US" sz="4000" b="1" dirty="0">
                <a:solidFill>
                  <a:schemeClr val="bg1"/>
                </a:solidFill>
              </a:rPr>
              <a:t>this </a:t>
            </a:r>
            <a:r>
              <a:rPr lang="en-US" sz="4000" b="1" i="1" dirty="0">
                <a:solidFill>
                  <a:schemeClr val="bg1"/>
                </a:solidFill>
              </a:rPr>
              <a:t>is </a:t>
            </a:r>
            <a:r>
              <a:rPr lang="en-US" sz="4000" b="1" dirty="0">
                <a:solidFill>
                  <a:schemeClr val="bg1"/>
                </a:solidFill>
              </a:rPr>
              <a:t>my covenant with them</a:t>
            </a:r>
            <a:r>
              <a:rPr lang="en-US" sz="4000" dirty="0">
                <a:solidFill>
                  <a:schemeClr val="bg1"/>
                </a:solidFill>
              </a:rPr>
              <a:t>, saith the LORD; My spirit that </a:t>
            </a:r>
            <a:r>
              <a:rPr lang="en-US" sz="4000" i="1" dirty="0">
                <a:solidFill>
                  <a:schemeClr val="bg1"/>
                </a:solidFill>
              </a:rPr>
              <a:t>is </a:t>
            </a:r>
            <a:r>
              <a:rPr lang="en-US" sz="4000" dirty="0">
                <a:solidFill>
                  <a:schemeClr val="bg1"/>
                </a:solidFill>
              </a:rPr>
              <a:t>upon thee, and my words which I have put in thy mouth, </a:t>
            </a:r>
            <a:r>
              <a:rPr lang="en-US" sz="4000" u="sng" dirty="0">
                <a:solidFill>
                  <a:schemeClr val="bg1"/>
                </a:solidFill>
              </a:rPr>
              <a:t>shall not depart out of thy mouth, nor out of the mouth of thy seed</a:t>
            </a:r>
            <a:r>
              <a:rPr lang="en-US" sz="4000" dirty="0">
                <a:solidFill>
                  <a:schemeClr val="bg1"/>
                </a:solidFill>
              </a:rPr>
              <a:t>, </a:t>
            </a:r>
            <a:r>
              <a:rPr lang="en-US" sz="4000" u="sng" dirty="0">
                <a:solidFill>
                  <a:schemeClr val="bg1"/>
                </a:solidFill>
              </a:rPr>
              <a:t>nor out of the mouth of thy seed's seed</a:t>
            </a:r>
            <a:r>
              <a:rPr lang="en-US" sz="4000" dirty="0">
                <a:solidFill>
                  <a:schemeClr val="bg1"/>
                </a:solidFill>
              </a:rPr>
              <a:t>, saith the LORD, </a:t>
            </a:r>
            <a:r>
              <a:rPr lang="en-US" sz="4000" b="1" dirty="0">
                <a:solidFill>
                  <a:schemeClr val="bg1"/>
                </a:solidFill>
              </a:rPr>
              <a:t>from henceforth and for ever</a:t>
            </a:r>
            <a:r>
              <a:rPr lang="en-US" sz="4000" dirty="0">
                <a:solidFill>
                  <a:schemeClr val="bg1"/>
                </a:solidFill>
              </a:rPr>
              <a:t>.</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5015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85751"/>
            <a:ext cx="8235950" cy="4481512"/>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endParaRPr lang="en-US" sz="4400" dirty="0">
              <a:solidFill>
                <a:schemeClr val="bg1"/>
              </a:solidFill>
              <a:latin typeface="Helvetica" panose="020B0604020202020204" pitchFamily="34" charset="0"/>
              <a:cs typeface="Helvetica" panose="020B0604020202020204" pitchFamily="34" charset="0"/>
            </a:endParaRPr>
          </a:p>
          <a:p>
            <a:pPr algn="ctr">
              <a:buNone/>
            </a:pPr>
            <a:r>
              <a:rPr lang="en-US" sz="4400" dirty="0">
                <a:solidFill>
                  <a:schemeClr val="bg1"/>
                </a:solidFill>
                <a:latin typeface="Helvetica" panose="020B0604020202020204" pitchFamily="34" charset="0"/>
                <a:cs typeface="Helvetica" panose="020B0604020202020204" pitchFamily="34" charset="0"/>
              </a:rPr>
              <a:t>Welcome to </a:t>
            </a:r>
          </a:p>
          <a:p>
            <a:pPr algn="ctr">
              <a:buNone/>
            </a:pPr>
            <a:r>
              <a:rPr lang="en-US" sz="4400" dirty="0">
                <a:solidFill>
                  <a:schemeClr val="bg1"/>
                </a:solidFill>
                <a:latin typeface="Helvetica" panose="020B0604020202020204" pitchFamily="34" charset="0"/>
                <a:cs typeface="Helvetica" panose="020B0604020202020204" pitchFamily="34" charset="0"/>
              </a:rPr>
              <a:t>House of Israel’s</a:t>
            </a:r>
          </a:p>
          <a:p>
            <a:pPr algn="ctr">
              <a:buNone/>
            </a:pPr>
            <a:r>
              <a:rPr lang="en-US" sz="4400" dirty="0">
                <a:solidFill>
                  <a:schemeClr val="bg1"/>
                </a:solidFill>
                <a:latin typeface="Helvetica" panose="020B0604020202020204" pitchFamily="34" charset="0"/>
                <a:cs typeface="Helvetica" panose="020B0604020202020204" pitchFamily="34" charset="0"/>
              </a:rPr>
              <a:t>Sabbath Service</a:t>
            </a:r>
            <a:endParaRPr lang="en-US" sz="4400" dirty="0">
              <a:solidFill>
                <a:schemeClr val="bg1"/>
              </a:solidFill>
            </a:endParaRPr>
          </a:p>
        </p:txBody>
      </p:sp>
      <p:sp>
        <p:nvSpPr>
          <p:cNvPr id="5" name="Slide Number Placeholder 4"/>
          <p:cNvSpPr>
            <a:spLocks noGrp="1"/>
          </p:cNvSpPr>
          <p:nvPr>
            <p:ph type="sldNum" sz="quarter" idx="12"/>
          </p:nvPr>
        </p:nvSpPr>
        <p:spPr/>
        <p:txBody>
          <a:bodyPr/>
          <a:lstStyle/>
          <a:p>
            <a:fld id="{ABE43780-39AE-FD47-8E4A-A7BCC7E08357}" type="slidenum">
              <a:rPr lang="en-US" smtClean="0"/>
              <a:pPr/>
              <a:t>3</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2459517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329" y="409243"/>
            <a:ext cx="7615737" cy="4105608"/>
          </a:xfrm>
        </p:spPr>
        <p:txBody>
          <a:bodyPr>
            <a:normAutofit fontScale="77500" lnSpcReduction="20000"/>
          </a:bodyPr>
          <a:lstStyle/>
          <a:p>
            <a:pPr marL="0" indent="0" algn="ctr">
              <a:buNone/>
            </a:pPr>
            <a:r>
              <a:rPr lang="en-US" sz="4000" dirty="0">
                <a:solidFill>
                  <a:schemeClr val="bg1"/>
                </a:solidFill>
              </a:rPr>
              <a:t>Yeshua, the Word Made Flesh, to His Disciples and to Us the Sons of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Mt 28:19</a:t>
            </a:r>
            <a:r>
              <a:rPr lang="en-US" sz="4000" dirty="0">
                <a:solidFill>
                  <a:schemeClr val="bg1"/>
                </a:solidFill>
              </a:rPr>
              <a:t> Go ye therefore, and teach all nations, baptizing them in the name of the Father, and of the Son, and of the Holy Ghost: </a:t>
            </a:r>
            <a:r>
              <a:rPr lang="en-US" sz="4000" baseline="30000" dirty="0">
                <a:solidFill>
                  <a:schemeClr val="bg1"/>
                </a:solidFill>
              </a:rPr>
              <a:t>Mt 28:20</a:t>
            </a:r>
            <a:r>
              <a:rPr lang="en-US" sz="4000" dirty="0">
                <a:solidFill>
                  <a:schemeClr val="bg1"/>
                </a:solidFill>
              </a:rPr>
              <a:t> Teaching them to observe all things whatsoever I have commanded you: and, lo, I am with you always, </a:t>
            </a:r>
            <a:r>
              <a:rPr lang="en-US" sz="4000" i="1" dirty="0">
                <a:solidFill>
                  <a:schemeClr val="bg1"/>
                </a:solidFill>
              </a:rPr>
              <a:t>even </a:t>
            </a:r>
            <a:r>
              <a:rPr lang="en-US" sz="4000" dirty="0">
                <a:solidFill>
                  <a:schemeClr val="bg1"/>
                </a:solidFill>
              </a:rPr>
              <a:t>unto the end of the world. Amen.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12638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The people would speak to their children.</a:t>
            </a:r>
          </a:p>
          <a:p>
            <a:pPr marL="0" indent="0" algn="ctr">
              <a:buNone/>
            </a:pPr>
            <a:r>
              <a:rPr lang="en-US" sz="4000" dirty="0">
                <a:solidFill>
                  <a:schemeClr val="bg1"/>
                </a:solidFill>
              </a:rPr>
              <a:t>The people would speak to each other.</a:t>
            </a:r>
          </a:p>
          <a:p>
            <a:pPr marL="0" indent="0" algn="ctr">
              <a:buNone/>
            </a:pPr>
            <a:r>
              <a:rPr lang="en-US" sz="4000" dirty="0">
                <a:solidFill>
                  <a:schemeClr val="bg1"/>
                </a:solidFill>
              </a:rPr>
              <a:t> </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95947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Why must the people of YeHoVaH speak the Word of YeHoVaH to one another and to the people of the world?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8184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285" y="396453"/>
            <a:ext cx="7737231" cy="4118397"/>
          </a:xfrm>
        </p:spPr>
        <p:txBody>
          <a:bodyPr>
            <a:normAutofit fontScale="77500" lnSpcReduction="20000"/>
          </a:bodyPr>
          <a:lstStyle/>
          <a:p>
            <a:pPr marL="0" indent="0" algn="ctr">
              <a:buNone/>
            </a:pPr>
            <a:r>
              <a:rPr lang="en-US" sz="4000" dirty="0">
                <a:solidFill>
                  <a:schemeClr val="bg1"/>
                </a:solidFill>
              </a:rPr>
              <a:t>First, Hearing the Word of YeHoVaH Develops Faith in YeHoVaH.</a:t>
            </a:r>
          </a:p>
          <a:p>
            <a:pPr marL="0" indent="0" algn="ctr">
              <a:buNone/>
            </a:pPr>
            <a:r>
              <a:rPr lang="en-US" sz="4000" dirty="0">
                <a:solidFill>
                  <a:schemeClr val="bg1"/>
                </a:solidFill>
              </a:rPr>
              <a:t>YeHoVaH’s people must walk by faith in His Word.</a:t>
            </a:r>
          </a:p>
          <a:p>
            <a:pPr marL="0" indent="0" algn="ctr">
              <a:buNone/>
            </a:pPr>
            <a:r>
              <a:rPr lang="en-US" sz="4000" dirty="0">
                <a:solidFill>
                  <a:schemeClr val="bg1"/>
                </a:solidFill>
              </a:rPr>
              <a:t>We cannot develop the Faith of YeHoVaH apart from the Word of YeHoVaH.</a:t>
            </a:r>
          </a:p>
          <a:p>
            <a:pPr marL="0" indent="0" algn="ctr">
              <a:buNone/>
            </a:pPr>
            <a:endParaRPr lang="en-US" sz="4000" dirty="0">
              <a:solidFill>
                <a:schemeClr val="bg1"/>
              </a:solidFill>
            </a:endParaRPr>
          </a:p>
          <a:p>
            <a:pPr marL="0" indent="0" algn="ctr">
              <a:buNone/>
            </a:pPr>
            <a:r>
              <a:rPr lang="en-US" sz="4000" baseline="30000" dirty="0">
                <a:solidFill>
                  <a:schemeClr val="bg1"/>
                </a:solidFill>
              </a:rPr>
              <a:t>Ro 10:17</a:t>
            </a:r>
            <a:r>
              <a:rPr lang="en-US" sz="4000" dirty="0">
                <a:solidFill>
                  <a:schemeClr val="bg1"/>
                </a:solidFill>
              </a:rPr>
              <a:t> So then faith </a:t>
            </a:r>
            <a:r>
              <a:rPr lang="en-US" sz="4000" i="1" dirty="0">
                <a:solidFill>
                  <a:schemeClr val="bg1"/>
                </a:solidFill>
              </a:rPr>
              <a:t>cometh </a:t>
            </a:r>
            <a:r>
              <a:rPr lang="en-US" sz="4000" dirty="0">
                <a:solidFill>
                  <a:schemeClr val="bg1"/>
                </a:solidFill>
              </a:rPr>
              <a:t>by hearing, and hearing by the word of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19005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Second, the Just Shall Live by Faith.</a:t>
            </a:r>
          </a:p>
          <a:p>
            <a:pPr marL="0" indent="0" algn="ctr">
              <a:buNone/>
            </a:pPr>
            <a:endParaRPr lang="en-US" sz="4000" baseline="30000" dirty="0">
              <a:solidFill>
                <a:schemeClr val="bg1"/>
              </a:solidFill>
            </a:endParaRPr>
          </a:p>
          <a:p>
            <a:pPr marL="0" indent="0" algn="ctr">
              <a:buNone/>
            </a:pPr>
            <a:r>
              <a:rPr lang="en-US" sz="4000" baseline="30000" dirty="0">
                <a:solidFill>
                  <a:schemeClr val="bg1"/>
                </a:solidFill>
              </a:rPr>
              <a:t>Hab 2:4</a:t>
            </a:r>
            <a:r>
              <a:rPr lang="en-US" sz="4000" dirty="0">
                <a:solidFill>
                  <a:schemeClr val="bg1"/>
                </a:solidFill>
              </a:rPr>
              <a:t> Behold, his soul </a:t>
            </a:r>
            <a:r>
              <a:rPr lang="en-US" sz="4000" i="1" dirty="0">
                <a:solidFill>
                  <a:schemeClr val="bg1"/>
                </a:solidFill>
              </a:rPr>
              <a:t>which </a:t>
            </a:r>
            <a:r>
              <a:rPr lang="en-US" sz="4000" dirty="0">
                <a:solidFill>
                  <a:schemeClr val="bg1"/>
                </a:solidFill>
              </a:rPr>
              <a:t>is lifted up is not upright in him: but the just shall live by his faith. </a:t>
            </a:r>
          </a:p>
          <a:p>
            <a:pPr marL="0" indent="0" algn="ctr">
              <a:buNone/>
            </a:pPr>
            <a:endParaRPr lang="en-US" sz="4000" dirty="0">
              <a:solidFill>
                <a:schemeClr val="bg1"/>
              </a:solidFill>
            </a:endParaRPr>
          </a:p>
          <a:p>
            <a:pPr marL="0" indent="0" algn="ctr">
              <a:buNone/>
            </a:pPr>
            <a:r>
              <a:rPr lang="en-US" sz="4000" baseline="30000" dirty="0">
                <a:solidFill>
                  <a:schemeClr val="bg1"/>
                </a:solidFill>
              </a:rPr>
              <a:t>Ro 1:17</a:t>
            </a:r>
            <a:r>
              <a:rPr lang="en-US" sz="4000" dirty="0">
                <a:solidFill>
                  <a:schemeClr val="bg1"/>
                </a:solidFill>
              </a:rPr>
              <a:t> For therein is the righteousness of God revealed from faith to faith: as it is written, The just shall live by faith.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14733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Gal 3:11</a:t>
            </a:r>
            <a:r>
              <a:rPr lang="en-US" sz="4000" dirty="0">
                <a:solidFill>
                  <a:schemeClr val="bg1"/>
                </a:solidFill>
              </a:rPr>
              <a:t> But that no man is justified by the law in the sight of God, </a:t>
            </a:r>
            <a:r>
              <a:rPr lang="en-US" sz="4000" i="1" dirty="0">
                <a:solidFill>
                  <a:schemeClr val="bg1"/>
                </a:solidFill>
              </a:rPr>
              <a:t>it is </a:t>
            </a:r>
            <a:r>
              <a:rPr lang="en-US" sz="4000" dirty="0">
                <a:solidFill>
                  <a:schemeClr val="bg1"/>
                </a:solidFill>
              </a:rPr>
              <a:t>evident: for, The just shall live by faith. </a:t>
            </a:r>
          </a:p>
          <a:p>
            <a:pPr marL="0" indent="0" algn="ctr">
              <a:buNone/>
            </a:pPr>
            <a:endParaRPr lang="en-US" sz="4000" dirty="0">
              <a:solidFill>
                <a:schemeClr val="bg1"/>
              </a:solidFill>
            </a:endParaRPr>
          </a:p>
          <a:p>
            <a:pPr marL="0" indent="0" algn="ctr">
              <a:buNone/>
            </a:pPr>
            <a:r>
              <a:rPr lang="en-US" sz="4000" baseline="30000" dirty="0">
                <a:solidFill>
                  <a:schemeClr val="bg1"/>
                </a:solidFill>
              </a:rPr>
              <a:t>Heb 10:38</a:t>
            </a:r>
            <a:r>
              <a:rPr lang="en-US" sz="4000" dirty="0">
                <a:solidFill>
                  <a:schemeClr val="bg1"/>
                </a:solidFill>
              </a:rPr>
              <a:t> Now the just shall live by faith: but if </a:t>
            </a:r>
            <a:r>
              <a:rPr lang="en-US" sz="4000" i="1" dirty="0">
                <a:solidFill>
                  <a:schemeClr val="bg1"/>
                </a:solidFill>
              </a:rPr>
              <a:t>any man </a:t>
            </a:r>
            <a:r>
              <a:rPr lang="en-US" sz="4000" dirty="0">
                <a:solidFill>
                  <a:schemeClr val="bg1"/>
                </a:solidFill>
              </a:rPr>
              <a:t>draw back, my soul shall have no pleasure in him.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489248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Third, We Need Faith </a:t>
            </a:r>
          </a:p>
          <a:p>
            <a:pPr marL="0" indent="0" algn="ctr">
              <a:buNone/>
            </a:pPr>
            <a:r>
              <a:rPr lang="en-US" sz="4000" dirty="0">
                <a:solidFill>
                  <a:schemeClr val="bg1"/>
                </a:solidFill>
              </a:rPr>
              <a:t>to Please YeHoVaH.</a:t>
            </a:r>
          </a:p>
          <a:p>
            <a:pPr marL="0" indent="0" algn="ctr">
              <a:buNone/>
            </a:pPr>
            <a:r>
              <a:rPr lang="en-US" sz="4000" dirty="0">
                <a:solidFill>
                  <a:schemeClr val="bg1"/>
                </a:solidFill>
              </a:rPr>
              <a:t> </a:t>
            </a:r>
          </a:p>
          <a:p>
            <a:pPr marL="0" indent="0" algn="ctr">
              <a:buNone/>
            </a:pPr>
            <a:r>
              <a:rPr lang="en-US" sz="4000" baseline="30000" dirty="0">
                <a:solidFill>
                  <a:schemeClr val="bg1"/>
                </a:solidFill>
              </a:rPr>
              <a:t>Heb 11:6</a:t>
            </a:r>
            <a:r>
              <a:rPr lang="en-US" sz="4000" dirty="0">
                <a:solidFill>
                  <a:schemeClr val="bg1"/>
                </a:solidFill>
              </a:rPr>
              <a:t> But without faith </a:t>
            </a:r>
            <a:r>
              <a:rPr lang="en-US" sz="4000" i="1" dirty="0">
                <a:solidFill>
                  <a:schemeClr val="bg1"/>
                </a:solidFill>
              </a:rPr>
              <a:t>it is </a:t>
            </a:r>
            <a:r>
              <a:rPr lang="en-US" sz="4000" dirty="0">
                <a:solidFill>
                  <a:schemeClr val="bg1"/>
                </a:solidFill>
              </a:rPr>
              <a:t>impossible to please </a:t>
            </a:r>
            <a:r>
              <a:rPr lang="en-US" sz="4000" i="1" dirty="0">
                <a:solidFill>
                  <a:schemeClr val="bg1"/>
                </a:solidFill>
              </a:rPr>
              <a:t>him: </a:t>
            </a:r>
            <a:r>
              <a:rPr lang="en-US" sz="4000" dirty="0">
                <a:solidFill>
                  <a:schemeClr val="bg1"/>
                </a:solidFill>
              </a:rPr>
              <a:t>for he that cometh to God must believe that he is, and </a:t>
            </a:r>
            <a:r>
              <a:rPr lang="en-US" sz="4000" i="1" dirty="0">
                <a:solidFill>
                  <a:schemeClr val="bg1"/>
                </a:solidFill>
              </a:rPr>
              <a:t>that </a:t>
            </a:r>
            <a:r>
              <a:rPr lang="en-US" sz="4000" dirty="0">
                <a:solidFill>
                  <a:schemeClr val="bg1"/>
                </a:solidFill>
              </a:rPr>
              <a:t>he is a rewarder of them that diligently seek him.</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389363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The World Needs Faith in YeHoVaH </a:t>
            </a:r>
          </a:p>
          <a:p>
            <a:pPr marL="0" indent="0" algn="ctr">
              <a:buNone/>
            </a:pPr>
            <a:endParaRPr lang="en-US" sz="1400" dirty="0">
              <a:solidFill>
                <a:schemeClr val="bg1"/>
              </a:solidFill>
            </a:endParaRPr>
          </a:p>
          <a:p>
            <a:pPr marL="0" indent="0" algn="ctr">
              <a:buNone/>
            </a:pPr>
            <a:r>
              <a:rPr lang="en-US" sz="4000" dirty="0">
                <a:solidFill>
                  <a:schemeClr val="bg1"/>
                </a:solidFill>
              </a:rPr>
              <a:t>Paul told Timothy:</a:t>
            </a:r>
          </a:p>
          <a:p>
            <a:pPr marL="0" indent="0" algn="ctr">
              <a:buNone/>
            </a:pPr>
            <a:endParaRPr lang="en-US" sz="1400" dirty="0">
              <a:solidFill>
                <a:schemeClr val="bg1"/>
              </a:solidFill>
            </a:endParaRPr>
          </a:p>
          <a:p>
            <a:pPr marL="0" indent="0" algn="ctr">
              <a:buNone/>
            </a:pPr>
            <a:r>
              <a:rPr lang="en-US" sz="4000" baseline="30000" dirty="0">
                <a:solidFill>
                  <a:schemeClr val="bg1"/>
                </a:solidFill>
              </a:rPr>
              <a:t>2Ti 4:1</a:t>
            </a:r>
            <a:r>
              <a:rPr lang="en-US" sz="4000" dirty="0">
                <a:solidFill>
                  <a:schemeClr val="bg1"/>
                </a:solidFill>
              </a:rPr>
              <a:t> I charge </a:t>
            </a:r>
            <a:r>
              <a:rPr lang="en-US" sz="4000" i="1" dirty="0">
                <a:solidFill>
                  <a:schemeClr val="bg1"/>
                </a:solidFill>
              </a:rPr>
              <a:t>thee </a:t>
            </a:r>
            <a:r>
              <a:rPr lang="en-US" sz="4000" dirty="0">
                <a:solidFill>
                  <a:schemeClr val="bg1"/>
                </a:solidFill>
              </a:rPr>
              <a:t>therefore before God, and the Lord Jesus Christ, who shall judge the quick and the dead at his appearing and his kingdom;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337750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73" y="422031"/>
            <a:ext cx="7686076" cy="4092820"/>
          </a:xfrm>
        </p:spPr>
        <p:txBody>
          <a:bodyPr>
            <a:normAutofit fontScale="77500" lnSpcReduction="20000"/>
          </a:bodyPr>
          <a:lstStyle/>
          <a:p>
            <a:pPr marL="0" indent="0" algn="ctr">
              <a:buNone/>
            </a:pPr>
            <a:r>
              <a:rPr lang="en-US" sz="4000" baseline="30000" dirty="0">
                <a:solidFill>
                  <a:schemeClr val="bg1"/>
                </a:solidFill>
              </a:rPr>
              <a:t>2Ti 4:2</a:t>
            </a:r>
            <a:r>
              <a:rPr lang="en-US" sz="4000" dirty="0">
                <a:solidFill>
                  <a:schemeClr val="bg1"/>
                </a:solidFill>
              </a:rPr>
              <a:t> Preach the word; be instant in season, out of season; reprove, rebuke, exhort with all longsuffering and doctrine. </a:t>
            </a:r>
          </a:p>
          <a:p>
            <a:pPr marL="0" indent="0" algn="ctr">
              <a:buNone/>
            </a:pPr>
            <a:r>
              <a:rPr lang="en-US" sz="4000" baseline="30000" dirty="0">
                <a:solidFill>
                  <a:schemeClr val="bg1"/>
                </a:solidFill>
              </a:rPr>
              <a:t>2Ti 4:3</a:t>
            </a:r>
            <a:r>
              <a:rPr lang="en-US" sz="4000" dirty="0">
                <a:solidFill>
                  <a:schemeClr val="bg1"/>
                </a:solidFill>
              </a:rPr>
              <a:t> For the time will come when they will not endure sound doctrine; but after their own lusts shall they heap to themselves teachers, having itching ears; </a:t>
            </a:r>
          </a:p>
          <a:p>
            <a:pPr marL="0" indent="0" algn="ctr">
              <a:buNone/>
            </a:pPr>
            <a:r>
              <a:rPr lang="en-US" sz="4000" baseline="30000" dirty="0">
                <a:solidFill>
                  <a:schemeClr val="bg1"/>
                </a:solidFill>
              </a:rPr>
              <a:t>2Ti 4:4</a:t>
            </a:r>
            <a:r>
              <a:rPr lang="en-US" sz="4000" dirty="0">
                <a:solidFill>
                  <a:schemeClr val="bg1"/>
                </a:solidFill>
              </a:rPr>
              <a:t> And they shall turn away </a:t>
            </a:r>
            <a:r>
              <a:rPr lang="en-US" sz="4000" i="1" dirty="0">
                <a:solidFill>
                  <a:schemeClr val="bg1"/>
                </a:solidFill>
              </a:rPr>
              <a:t>their </a:t>
            </a:r>
            <a:r>
              <a:rPr lang="en-US" sz="4000" dirty="0">
                <a:solidFill>
                  <a:schemeClr val="bg1"/>
                </a:solidFill>
              </a:rPr>
              <a:t>ears from the truth, and shall be turned unto fables.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809703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Finally, Yeshua Commanded His Disciples Before He Ascended. </a:t>
            </a:r>
          </a:p>
          <a:p>
            <a:pPr marL="0" indent="0" algn="ctr">
              <a:buNone/>
            </a:pPr>
            <a:r>
              <a:rPr lang="en-US" sz="4000" dirty="0">
                <a:solidFill>
                  <a:schemeClr val="bg1"/>
                </a:solidFill>
              </a:rPr>
              <a:t> </a:t>
            </a:r>
          </a:p>
          <a:p>
            <a:pPr marL="0" indent="0" algn="ctr">
              <a:buNone/>
            </a:pPr>
            <a:r>
              <a:rPr lang="en-US" sz="4000" baseline="30000" dirty="0">
                <a:solidFill>
                  <a:schemeClr val="bg1"/>
                </a:solidFill>
              </a:rPr>
              <a:t>Mt 28:18</a:t>
            </a:r>
            <a:r>
              <a:rPr lang="en-US" sz="4000" dirty="0">
                <a:solidFill>
                  <a:schemeClr val="bg1"/>
                </a:solidFill>
              </a:rPr>
              <a:t> And Jesus came and spake unto them, saying, All power is given unto me in heaven and in earth.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99663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pPr marL="0" indent="0" algn="ctr">
              <a:buNone/>
            </a:pPr>
            <a:endParaRPr lang="en-US" dirty="0">
              <a:solidFill>
                <a:schemeClr val="bg1"/>
              </a:solidFill>
              <a:latin typeface="Helvetica" panose="020B0604020202020204" pitchFamily="34" charset="0"/>
              <a:cs typeface="Helvetica" panose="020B0604020202020204" pitchFamily="34" charset="0"/>
            </a:endParaRPr>
          </a:p>
          <a:p>
            <a:pPr marL="0" indent="0"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0" indent="0" algn="ctr">
              <a:buNone/>
            </a:pPr>
            <a:r>
              <a:rPr lang="en-US" sz="4400" dirty="0">
                <a:solidFill>
                  <a:schemeClr val="bg1"/>
                </a:solidFill>
              </a:rPr>
              <a:t>Unleavened Bread 7</a:t>
            </a:r>
            <a:r>
              <a:rPr lang="en-US" sz="4400" baseline="30000" dirty="0">
                <a:solidFill>
                  <a:schemeClr val="bg1"/>
                </a:solidFill>
              </a:rPr>
              <a:t>th</a:t>
            </a:r>
            <a:r>
              <a:rPr lang="en-US" sz="4400" dirty="0">
                <a:solidFill>
                  <a:schemeClr val="bg1"/>
                </a:solidFill>
              </a:rPr>
              <a:t> Day &amp;</a:t>
            </a:r>
          </a:p>
          <a:p>
            <a:pPr marL="0" indent="0" algn="ctr">
              <a:buNone/>
            </a:pPr>
            <a:r>
              <a:rPr lang="en-US" sz="4400" dirty="0">
                <a:solidFill>
                  <a:schemeClr val="bg1"/>
                </a:solidFill>
              </a:rPr>
              <a:t>Firstfruits</a:t>
            </a:r>
          </a:p>
          <a:p>
            <a:pPr marL="0" indent="0" algn="ctr">
              <a:buNone/>
            </a:pPr>
            <a:r>
              <a:rPr lang="en-US" sz="4400" b="1" dirty="0">
                <a:solidFill>
                  <a:schemeClr val="bg1"/>
                </a:solidFill>
              </a:rPr>
              <a:t>Sanctified to Speak</a:t>
            </a:r>
            <a:r>
              <a:rPr lang="en-US" sz="4400" b="1" dirty="0"/>
              <a:t> </a:t>
            </a:r>
          </a:p>
        </p:txBody>
      </p:sp>
      <p:sp>
        <p:nvSpPr>
          <p:cNvPr id="5" name="Slide Number Placeholder 4"/>
          <p:cNvSpPr>
            <a:spLocks noGrp="1"/>
          </p:cNvSpPr>
          <p:nvPr>
            <p:ph type="sldNum" sz="quarter" idx="12"/>
          </p:nvPr>
        </p:nvSpPr>
        <p:spPr/>
        <p:txBody>
          <a:bodyPr/>
          <a:lstStyle/>
          <a:p>
            <a:fld id="{ABE43780-39AE-FD47-8E4A-A7BCC7E08357}" type="slidenum">
              <a:rPr lang="en-US" smtClean="0"/>
              <a:pPr/>
              <a:t>4</a:t>
            </a:fld>
            <a:endParaRPr lang="en-US" dirty="0"/>
          </a:p>
        </p:txBody>
      </p:sp>
      <p:sp>
        <p:nvSpPr>
          <p:cNvPr id="4"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baseline="30000" dirty="0">
                <a:solidFill>
                  <a:schemeClr val="bg1"/>
                </a:solidFill>
              </a:rPr>
              <a:t>Mt 28:19</a:t>
            </a:r>
            <a:r>
              <a:rPr lang="en-US" sz="4000" dirty="0">
                <a:solidFill>
                  <a:schemeClr val="bg1"/>
                </a:solidFill>
              </a:rPr>
              <a:t> Go ye therefore, and teach all nations, baptizing them in the name of the Father, and of the Son, and of the Holy Ghost: </a:t>
            </a:r>
          </a:p>
          <a:p>
            <a:pPr marL="0" indent="0" algn="ctr">
              <a:buNone/>
            </a:pPr>
            <a:r>
              <a:rPr lang="en-US" sz="4000" baseline="30000" dirty="0">
                <a:solidFill>
                  <a:schemeClr val="bg1"/>
                </a:solidFill>
              </a:rPr>
              <a:t>Mt 28:20</a:t>
            </a:r>
            <a:r>
              <a:rPr lang="en-US" sz="4000" dirty="0">
                <a:solidFill>
                  <a:schemeClr val="bg1"/>
                </a:solidFill>
              </a:rPr>
              <a:t> Teaching them to observe all things whatsoever I have commanded you: and, lo, I am with you always, </a:t>
            </a:r>
            <a:r>
              <a:rPr lang="en-US" sz="4000" i="1" dirty="0">
                <a:solidFill>
                  <a:schemeClr val="bg1"/>
                </a:solidFill>
              </a:rPr>
              <a:t>even </a:t>
            </a:r>
            <a:r>
              <a:rPr lang="en-US" sz="4000" dirty="0">
                <a:solidFill>
                  <a:schemeClr val="bg1"/>
                </a:solidFill>
              </a:rPr>
              <a:t>unto the end of the world. Amen.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41396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 Word on Firstfruits</a:t>
            </a:r>
          </a:p>
          <a:p>
            <a:pPr marL="0" indent="0" algn="ctr">
              <a:buNone/>
            </a:pPr>
            <a:r>
              <a:rPr lang="en-US" sz="4000" dirty="0">
                <a:solidFill>
                  <a:schemeClr val="bg1"/>
                </a:solidFill>
              </a:rPr>
              <a:t> </a:t>
            </a:r>
          </a:p>
          <a:p>
            <a:pPr marL="0" indent="0" algn="ctr">
              <a:buNone/>
            </a:pPr>
            <a:r>
              <a:rPr lang="en-US" sz="4000" dirty="0">
                <a:solidFill>
                  <a:schemeClr val="bg1"/>
                </a:solidFill>
              </a:rPr>
              <a:t>There are two words for Firstfruits in Leviticus 23.</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454380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23:10</a:t>
            </a:r>
            <a:r>
              <a:rPr lang="en-US" sz="4000" dirty="0">
                <a:solidFill>
                  <a:schemeClr val="bg1"/>
                </a:solidFill>
              </a:rPr>
              <a:t> Speak unto the children of Israel, and say unto them, When ye be come into the land which I give unto you, and shall reap the harvest thereof, then ye shall bring a sheaf of the </a:t>
            </a:r>
            <a:r>
              <a:rPr lang="en-US" sz="4000" b="1" u="sng" dirty="0">
                <a:solidFill>
                  <a:schemeClr val="bg1"/>
                </a:solidFill>
              </a:rPr>
              <a:t>firstfruits </a:t>
            </a:r>
            <a:r>
              <a:rPr lang="en-US" sz="4000" dirty="0">
                <a:solidFill>
                  <a:schemeClr val="bg1"/>
                </a:solidFill>
              </a:rPr>
              <a:t>of your harvest unto the priest: </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37014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Firstfruits – </a:t>
            </a:r>
            <a:r>
              <a:rPr lang="en-US" sz="4000" b="1" dirty="0">
                <a:solidFill>
                  <a:schemeClr val="bg1"/>
                </a:solidFill>
              </a:rPr>
              <a:t>07225 </a:t>
            </a:r>
            <a:r>
              <a:rPr lang="he-IL" sz="4000" dirty="0">
                <a:solidFill>
                  <a:schemeClr val="bg1"/>
                </a:solidFill>
              </a:rPr>
              <a:t>רֵאשִׁית </a:t>
            </a:r>
            <a:r>
              <a:rPr lang="en-US" sz="4000" dirty="0">
                <a:solidFill>
                  <a:schemeClr val="bg1"/>
                </a:solidFill>
              </a:rPr>
              <a:t>re'shiyth {ray-sheeth'} </a:t>
            </a:r>
          </a:p>
          <a:p>
            <a:pPr marL="0" indent="0" algn="ctr">
              <a:buNone/>
            </a:pPr>
            <a:r>
              <a:rPr lang="en-US" sz="4000" b="1" dirty="0">
                <a:solidFill>
                  <a:schemeClr val="bg1"/>
                </a:solidFill>
              </a:rPr>
              <a:t>Meaning:  </a:t>
            </a:r>
            <a:r>
              <a:rPr lang="en-US" sz="4000" dirty="0">
                <a:solidFill>
                  <a:schemeClr val="bg1"/>
                </a:solidFill>
              </a:rPr>
              <a:t>1) first, beginning, best, chief 1a) beginning 1b) first 1c) chief 1d) choice part </a:t>
            </a:r>
          </a:p>
          <a:p>
            <a:pPr marL="0" indent="0" algn="ctr">
              <a:buNone/>
            </a:pPr>
            <a:r>
              <a:rPr lang="en-US" sz="4000" b="1" dirty="0">
                <a:solidFill>
                  <a:schemeClr val="bg1"/>
                </a:solidFill>
              </a:rPr>
              <a:t>Usage:  </a:t>
            </a:r>
            <a:r>
              <a:rPr lang="en-US" sz="4000" dirty="0">
                <a:solidFill>
                  <a:schemeClr val="bg1"/>
                </a:solidFill>
              </a:rPr>
              <a:t>AV - beginning 18, firstfruits 11, first 9, chief 8, misc 5; 51</a:t>
            </a:r>
          </a:p>
          <a:p>
            <a:pPr marL="0" indent="0" algn="ctr">
              <a:buNone/>
            </a:pPr>
            <a:r>
              <a:rPr lang="en-US" sz="4000" baseline="30000" dirty="0">
                <a:solidFill>
                  <a:schemeClr val="bg1"/>
                </a:solidFill>
              </a:rPr>
              <a: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28305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aseline="30000" dirty="0">
                <a:solidFill>
                  <a:schemeClr val="bg1"/>
                </a:solidFill>
              </a:rPr>
              <a:t>Lev 23:17</a:t>
            </a:r>
            <a:r>
              <a:rPr lang="en-US" sz="4000" dirty="0">
                <a:solidFill>
                  <a:schemeClr val="bg1"/>
                </a:solidFill>
              </a:rPr>
              <a:t> Ye shall bring out of your habitations two wave loaves of two tenth deals: they shall be of fine flour; they shall be baked with leaven; </a:t>
            </a:r>
            <a:r>
              <a:rPr lang="en-US" sz="4000" i="1" dirty="0">
                <a:solidFill>
                  <a:schemeClr val="bg1"/>
                </a:solidFill>
              </a:rPr>
              <a:t>they are </a:t>
            </a:r>
            <a:r>
              <a:rPr lang="en-US" sz="4000" dirty="0">
                <a:solidFill>
                  <a:schemeClr val="bg1"/>
                </a:solidFill>
              </a:rPr>
              <a:t>the </a:t>
            </a:r>
            <a:r>
              <a:rPr lang="en-US" sz="4000" b="1" u="sng" dirty="0">
                <a:solidFill>
                  <a:schemeClr val="bg1"/>
                </a:solidFill>
              </a:rPr>
              <a:t>firstfruits</a:t>
            </a:r>
            <a:r>
              <a:rPr lang="en-US" sz="4000" dirty="0">
                <a:solidFill>
                  <a:schemeClr val="bg1"/>
                </a:solidFill>
              </a:rPr>
              <a:t> unto the LORD.</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243533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Firstfruits – </a:t>
            </a:r>
            <a:r>
              <a:rPr lang="en-US" sz="4000" b="1" dirty="0">
                <a:solidFill>
                  <a:schemeClr val="bg1"/>
                </a:solidFill>
              </a:rPr>
              <a:t>01061 </a:t>
            </a:r>
            <a:r>
              <a:rPr lang="he-IL" sz="4000" dirty="0">
                <a:solidFill>
                  <a:schemeClr val="bg1"/>
                </a:solidFill>
              </a:rPr>
              <a:t>בִּכּוּר </a:t>
            </a:r>
            <a:r>
              <a:rPr lang="en-US" sz="4000" dirty="0">
                <a:solidFill>
                  <a:schemeClr val="bg1"/>
                </a:solidFill>
              </a:rPr>
              <a:t>bikkuwr {bik-koor'} </a:t>
            </a:r>
          </a:p>
          <a:p>
            <a:pPr marL="0" indent="0" algn="ctr">
              <a:buNone/>
            </a:pPr>
            <a:r>
              <a:rPr lang="en-US" sz="4000" b="1" dirty="0">
                <a:solidFill>
                  <a:schemeClr val="bg1"/>
                </a:solidFill>
              </a:rPr>
              <a:t>Meaning:  </a:t>
            </a:r>
            <a:r>
              <a:rPr lang="en-US" sz="4000" dirty="0">
                <a:solidFill>
                  <a:schemeClr val="bg1"/>
                </a:solidFill>
              </a:rPr>
              <a:t>1) first-fruits 1a) the first of the crops and fruit that ripened, was gathered, and offered to God according to the ritual of Pentecost 1b) the bread made of the new grain offered at Pentecost 1c) the day of the first-fruits (Pentecost) </a:t>
            </a:r>
          </a:p>
          <a:p>
            <a:pPr marL="0" indent="0" algn="ctr">
              <a:buNone/>
            </a:pPr>
            <a:r>
              <a:rPr lang="en-US" sz="4000" b="1" dirty="0">
                <a:solidFill>
                  <a:schemeClr val="bg1"/>
                </a:solidFill>
              </a:rPr>
              <a:t>Usage:  </a:t>
            </a:r>
            <a:r>
              <a:rPr lang="en-US" sz="4000" dirty="0">
                <a:solidFill>
                  <a:schemeClr val="bg1"/>
                </a:solidFill>
              </a:rPr>
              <a:t>AV - firstfruit 14, firstripe 2, firstripe figs 1,hasty fruit 1; 18</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525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Solomon speaks of the </a:t>
            </a:r>
            <a:r>
              <a:rPr lang="en-US" sz="4000" b="1" u="sng" dirty="0">
                <a:solidFill>
                  <a:schemeClr val="bg1"/>
                </a:solidFill>
              </a:rPr>
              <a:t>firstfruits</a:t>
            </a:r>
            <a:r>
              <a:rPr lang="en-US" sz="4000" dirty="0">
                <a:solidFill>
                  <a:schemeClr val="bg1"/>
                </a:solidFill>
              </a:rPr>
              <a:t> of your </a:t>
            </a:r>
            <a:r>
              <a:rPr lang="en-US" sz="4000" b="1" u="sng" dirty="0">
                <a:solidFill>
                  <a:schemeClr val="bg1"/>
                </a:solidFill>
              </a:rPr>
              <a:t>increase.</a:t>
            </a:r>
            <a:endParaRPr lang="en-US" sz="4000" dirty="0">
              <a:solidFill>
                <a:schemeClr val="bg1"/>
              </a:solidFill>
            </a:endParaRPr>
          </a:p>
          <a:p>
            <a:endParaRPr lang="en-US" sz="4000" dirty="0"/>
          </a:p>
          <a:p>
            <a:pPr marL="0" indent="0" algn="ctr">
              <a:buNone/>
            </a:pPr>
            <a:r>
              <a:rPr lang="en-US" sz="4000" baseline="30000" dirty="0">
                <a:solidFill>
                  <a:schemeClr val="bg1"/>
                </a:solidFill>
              </a:rPr>
              <a:t>Pr 3:9</a:t>
            </a:r>
            <a:r>
              <a:rPr lang="en-US" sz="4000" dirty="0">
                <a:solidFill>
                  <a:schemeClr val="bg1"/>
                </a:solidFill>
              </a:rPr>
              <a:t> Honour the LORD with thy substance, and with the </a:t>
            </a:r>
            <a:r>
              <a:rPr lang="en-US" sz="4000" b="1" u="sng" dirty="0">
                <a:solidFill>
                  <a:schemeClr val="bg1"/>
                </a:solidFill>
              </a:rPr>
              <a:t>firstfruits</a:t>
            </a:r>
            <a:r>
              <a:rPr lang="en-US" sz="4000" dirty="0">
                <a:solidFill>
                  <a:schemeClr val="bg1"/>
                </a:solidFill>
              </a:rPr>
              <a:t> of all thine </a:t>
            </a:r>
            <a:r>
              <a:rPr lang="en-US" sz="4000" b="1" u="sng" dirty="0">
                <a:solidFill>
                  <a:schemeClr val="bg1"/>
                </a:solidFill>
              </a:rPr>
              <a:t>increase</a:t>
            </a:r>
            <a:r>
              <a:rPr lang="en-US" sz="4000" dirty="0">
                <a:solidFill>
                  <a:schemeClr val="bg1"/>
                </a:solidFill>
              </a:rPr>
              <a:t>: </a:t>
            </a: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94493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99301" y="505159"/>
            <a:ext cx="7455699" cy="4009692"/>
          </a:xfrm>
        </p:spPr>
        <p:txBody>
          <a:bodyPr>
            <a:normAutofit fontScale="85000" lnSpcReduction="20000"/>
          </a:bodyPr>
          <a:lstStyle/>
          <a:p>
            <a:pPr marL="0" indent="0" algn="ctr">
              <a:buNone/>
            </a:pPr>
            <a:r>
              <a:rPr lang="en-US" sz="4000" dirty="0">
                <a:solidFill>
                  <a:schemeClr val="bg1"/>
                </a:solidFill>
              </a:rPr>
              <a:t> </a:t>
            </a:r>
          </a:p>
          <a:p>
            <a:pPr marL="0" indent="0" algn="ctr">
              <a:buNone/>
            </a:pPr>
            <a:r>
              <a:rPr lang="en-US" sz="4000" dirty="0">
                <a:solidFill>
                  <a:schemeClr val="bg1"/>
                </a:solidFill>
              </a:rPr>
              <a:t>Firstfruits – </a:t>
            </a:r>
            <a:r>
              <a:rPr lang="en-US" sz="4000" b="1" dirty="0">
                <a:solidFill>
                  <a:schemeClr val="bg1"/>
                </a:solidFill>
              </a:rPr>
              <a:t>07225 </a:t>
            </a:r>
            <a:r>
              <a:rPr lang="he-IL" sz="4000" dirty="0">
                <a:solidFill>
                  <a:schemeClr val="bg1"/>
                </a:solidFill>
              </a:rPr>
              <a:t>רֵאשִׁית </a:t>
            </a:r>
            <a:r>
              <a:rPr lang="en-US" sz="4000" dirty="0">
                <a:solidFill>
                  <a:schemeClr val="bg1"/>
                </a:solidFill>
              </a:rPr>
              <a:t> re'shiyth {ray-sheeth'} </a:t>
            </a:r>
          </a:p>
          <a:p>
            <a:pPr marL="0" indent="0" algn="ctr">
              <a:buNone/>
            </a:pPr>
            <a:r>
              <a:rPr lang="en-US" sz="4000" b="1" dirty="0">
                <a:solidFill>
                  <a:schemeClr val="bg1"/>
                </a:solidFill>
              </a:rPr>
              <a:t>Meaning:  </a:t>
            </a:r>
            <a:r>
              <a:rPr lang="en-US" sz="4000" dirty="0">
                <a:solidFill>
                  <a:schemeClr val="bg1"/>
                </a:solidFill>
              </a:rPr>
              <a:t>1) </a:t>
            </a:r>
            <a:r>
              <a:rPr lang="en-US" sz="4000" b="1" u="sng" dirty="0">
                <a:solidFill>
                  <a:schemeClr val="bg1"/>
                </a:solidFill>
              </a:rPr>
              <a:t>first</a:t>
            </a:r>
            <a:r>
              <a:rPr lang="en-US" sz="4000" b="1" dirty="0">
                <a:solidFill>
                  <a:schemeClr val="bg1"/>
                </a:solidFill>
              </a:rPr>
              <a:t>, </a:t>
            </a:r>
            <a:r>
              <a:rPr lang="en-US" sz="4000" b="1" u="sng" dirty="0">
                <a:solidFill>
                  <a:schemeClr val="bg1"/>
                </a:solidFill>
              </a:rPr>
              <a:t>beginning</a:t>
            </a:r>
            <a:r>
              <a:rPr lang="en-US" sz="4000" b="1" dirty="0">
                <a:solidFill>
                  <a:schemeClr val="bg1"/>
                </a:solidFill>
              </a:rPr>
              <a:t>, </a:t>
            </a:r>
            <a:r>
              <a:rPr lang="en-US" sz="4000" b="1" u="sng" dirty="0">
                <a:solidFill>
                  <a:schemeClr val="bg1"/>
                </a:solidFill>
              </a:rPr>
              <a:t>best</a:t>
            </a:r>
            <a:r>
              <a:rPr lang="en-US" sz="4000" b="1" dirty="0">
                <a:solidFill>
                  <a:schemeClr val="bg1"/>
                </a:solidFill>
              </a:rPr>
              <a:t>, </a:t>
            </a:r>
            <a:r>
              <a:rPr lang="en-US" sz="4000" b="1" u="sng" dirty="0">
                <a:solidFill>
                  <a:schemeClr val="bg1"/>
                </a:solidFill>
              </a:rPr>
              <a:t>chief</a:t>
            </a:r>
            <a:r>
              <a:rPr lang="en-US" sz="4000" dirty="0">
                <a:solidFill>
                  <a:schemeClr val="bg1"/>
                </a:solidFill>
              </a:rPr>
              <a:t> 1a) beginning 1b) first 1c) chief 1d) choice part </a:t>
            </a:r>
          </a:p>
          <a:p>
            <a:pPr marL="0" indent="0" algn="ctr">
              <a:buNone/>
            </a:pPr>
            <a:r>
              <a:rPr lang="en-US" sz="4000" b="1" dirty="0">
                <a:solidFill>
                  <a:schemeClr val="bg1"/>
                </a:solidFill>
              </a:rPr>
              <a:t>Usage:  </a:t>
            </a:r>
            <a:r>
              <a:rPr lang="en-US" sz="4000" dirty="0">
                <a:solidFill>
                  <a:schemeClr val="bg1"/>
                </a:solidFill>
              </a:rPr>
              <a:t>AV - beginning 18, firstfruits 11, first 9, chief 8, misc 5; 51</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54947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Increase – </a:t>
            </a:r>
            <a:r>
              <a:rPr lang="en-US" sz="4000" b="1" dirty="0">
                <a:solidFill>
                  <a:schemeClr val="bg1"/>
                </a:solidFill>
              </a:rPr>
              <a:t>08393 </a:t>
            </a:r>
            <a:r>
              <a:rPr lang="he-IL" sz="4000" dirty="0">
                <a:solidFill>
                  <a:schemeClr val="bg1"/>
                </a:solidFill>
              </a:rPr>
              <a:t>תְּבוּאָה </a:t>
            </a:r>
            <a:r>
              <a:rPr lang="en-US" sz="4000" dirty="0">
                <a:solidFill>
                  <a:schemeClr val="bg1"/>
                </a:solidFill>
              </a:rPr>
              <a:t> tebuw'ah </a:t>
            </a:r>
          </a:p>
          <a:p>
            <a:pPr marL="0" indent="0" algn="ctr">
              <a:buNone/>
            </a:pPr>
            <a:r>
              <a:rPr lang="en-US" sz="4000" dirty="0">
                <a:solidFill>
                  <a:schemeClr val="bg1"/>
                </a:solidFill>
              </a:rPr>
              <a:t>{teb-oo-aw'} </a:t>
            </a:r>
          </a:p>
          <a:p>
            <a:pPr marL="0" indent="0" algn="ctr">
              <a:buNone/>
            </a:pPr>
            <a:r>
              <a:rPr lang="en-US" sz="4000" b="1" dirty="0">
                <a:solidFill>
                  <a:schemeClr val="bg1"/>
                </a:solidFill>
              </a:rPr>
              <a:t>Meaning:  </a:t>
            </a:r>
            <a:r>
              <a:rPr lang="en-US" sz="4000" dirty="0">
                <a:solidFill>
                  <a:schemeClr val="bg1"/>
                </a:solidFill>
              </a:rPr>
              <a:t>1) </a:t>
            </a:r>
            <a:r>
              <a:rPr lang="en-US" sz="4000" b="1" dirty="0">
                <a:solidFill>
                  <a:schemeClr val="bg1"/>
                </a:solidFill>
              </a:rPr>
              <a:t>produce</a:t>
            </a:r>
            <a:r>
              <a:rPr lang="en-US" sz="4000" dirty="0">
                <a:solidFill>
                  <a:schemeClr val="bg1"/>
                </a:solidFill>
              </a:rPr>
              <a:t>, </a:t>
            </a:r>
            <a:r>
              <a:rPr lang="en-US" sz="4000" b="1" dirty="0">
                <a:solidFill>
                  <a:schemeClr val="bg1"/>
                </a:solidFill>
              </a:rPr>
              <a:t>product</a:t>
            </a:r>
            <a:r>
              <a:rPr lang="en-US" sz="4000" dirty="0">
                <a:solidFill>
                  <a:schemeClr val="bg1"/>
                </a:solidFill>
              </a:rPr>
              <a:t>, </a:t>
            </a:r>
            <a:r>
              <a:rPr lang="en-US" sz="4000" b="1" dirty="0">
                <a:solidFill>
                  <a:schemeClr val="bg1"/>
                </a:solidFill>
              </a:rPr>
              <a:t>revenue</a:t>
            </a:r>
            <a:r>
              <a:rPr lang="en-US" sz="4000" dirty="0">
                <a:solidFill>
                  <a:schemeClr val="bg1"/>
                </a:solidFill>
              </a:rPr>
              <a:t> 1a) </a:t>
            </a:r>
            <a:r>
              <a:rPr lang="en-US" sz="4000" u="sng" dirty="0">
                <a:solidFill>
                  <a:schemeClr val="bg1"/>
                </a:solidFill>
              </a:rPr>
              <a:t>product, yield, crops</a:t>
            </a:r>
            <a:r>
              <a:rPr lang="en-US" sz="4000" dirty="0">
                <a:solidFill>
                  <a:schemeClr val="bg1"/>
                </a:solidFill>
              </a:rPr>
              <a:t> (of the earth usually) 1b) </a:t>
            </a:r>
            <a:r>
              <a:rPr lang="en-US" sz="4000" b="1" u="sng" dirty="0">
                <a:solidFill>
                  <a:schemeClr val="bg1"/>
                </a:solidFill>
              </a:rPr>
              <a:t>income, revenue</a:t>
            </a:r>
            <a:r>
              <a:rPr lang="en-US" sz="4000" dirty="0">
                <a:solidFill>
                  <a:schemeClr val="bg1"/>
                </a:solidFill>
              </a:rPr>
              <a:t> 1c) gain (of wisdom) (fig) 1d) product of lips (fig) </a:t>
            </a:r>
          </a:p>
          <a:p>
            <a:pPr marL="0" indent="0" algn="ctr">
              <a:buNone/>
            </a:pPr>
            <a:r>
              <a:rPr lang="en-US" sz="4000" b="1" dirty="0">
                <a:solidFill>
                  <a:schemeClr val="bg1"/>
                </a:solidFill>
              </a:rPr>
              <a:t>Usage:  </a:t>
            </a:r>
            <a:r>
              <a:rPr lang="en-US" sz="4000" dirty="0">
                <a:solidFill>
                  <a:schemeClr val="bg1"/>
                </a:solidFill>
              </a:rPr>
              <a:t>AV - increase 23, fruit 13, revenue 5, gain 1; 42</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708720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In the Greek New Testament, Firstfruits take on additional meanings.</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44708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r>
              <a:rPr lang="en-US" sz="4000" dirty="0">
                <a:solidFill>
                  <a:schemeClr val="bg1"/>
                </a:solidFill>
              </a:rPr>
              <a:t>Please Subscribe for updates on our Website. </a:t>
            </a:r>
          </a:p>
          <a:p>
            <a:pPr algn="ctr"/>
            <a:r>
              <a:rPr lang="en-US" sz="4000" dirty="0">
                <a:solidFill>
                  <a:schemeClr val="bg1"/>
                </a:solidFill>
              </a:rPr>
              <a:t>Watch us on YouTube. </a:t>
            </a:r>
          </a:p>
          <a:p>
            <a:pPr algn="ctr"/>
            <a:r>
              <a:rPr lang="en-US" sz="4000" dirty="0">
                <a:solidFill>
                  <a:schemeClr val="bg1"/>
                </a:solidFill>
              </a:rPr>
              <a:t>Follow us on Facebook and the other Social Media networks. </a:t>
            </a:r>
          </a:p>
          <a:p>
            <a:pPr algn="ctr"/>
            <a:r>
              <a:rPr lang="en-US" sz="4000" dirty="0">
                <a:solidFill>
                  <a:schemeClr val="bg1"/>
                </a:solidFill>
              </a:rPr>
              <a:t>Please Like and Share our videos and posts. </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111492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568" y="402848"/>
            <a:ext cx="7692470" cy="4112003"/>
          </a:xfrm>
        </p:spPr>
        <p:txBody>
          <a:bodyPr>
            <a:normAutofit fontScale="77500" lnSpcReduction="20000"/>
          </a:bodyPr>
          <a:lstStyle/>
          <a:p>
            <a:pPr marL="0" indent="0" algn="ctr">
              <a:buNone/>
            </a:pPr>
            <a:r>
              <a:rPr lang="en-US" sz="4000" dirty="0">
                <a:solidFill>
                  <a:schemeClr val="bg1"/>
                </a:solidFill>
              </a:rPr>
              <a:t>Firstfruits – </a:t>
            </a:r>
            <a:r>
              <a:rPr lang="en-US" sz="4000" b="1" dirty="0">
                <a:solidFill>
                  <a:schemeClr val="bg1"/>
                </a:solidFill>
              </a:rPr>
              <a:t>536 </a:t>
            </a:r>
            <a:r>
              <a:rPr lang="el-GR" sz="4000" b="1" dirty="0">
                <a:solidFill>
                  <a:schemeClr val="bg1"/>
                </a:solidFill>
              </a:rPr>
              <a:t>ἀπαρχή </a:t>
            </a:r>
            <a:r>
              <a:rPr lang="en-US" sz="4000" dirty="0">
                <a:solidFill>
                  <a:schemeClr val="bg1"/>
                </a:solidFill>
              </a:rPr>
              <a:t>aparche {ap-ar-khay'} </a:t>
            </a:r>
          </a:p>
          <a:p>
            <a:pPr marL="0" indent="0" algn="ctr">
              <a:buNone/>
            </a:pPr>
            <a:r>
              <a:rPr lang="en-US" sz="4000" b="1" dirty="0">
                <a:solidFill>
                  <a:schemeClr val="bg1"/>
                </a:solidFill>
              </a:rPr>
              <a:t>Meaning:  </a:t>
            </a:r>
            <a:r>
              <a:rPr lang="en-US" sz="4000" dirty="0">
                <a:solidFill>
                  <a:schemeClr val="bg1"/>
                </a:solidFill>
              </a:rPr>
              <a:t>1) to offer </a:t>
            </a:r>
            <a:r>
              <a:rPr lang="en-US" sz="4000" u="sng" dirty="0">
                <a:solidFill>
                  <a:schemeClr val="bg1"/>
                </a:solidFill>
              </a:rPr>
              <a:t>firstlings or firstfruits</a:t>
            </a:r>
            <a:r>
              <a:rPr lang="en-US" sz="4000" dirty="0">
                <a:solidFill>
                  <a:schemeClr val="bg1"/>
                </a:solidFill>
              </a:rPr>
              <a:t> 2) to take away the firstfruits of the productions of the earth which was offered to God. The first portion of the dough, from which sacred loaves were to be prepared. Hence </a:t>
            </a:r>
            <a:r>
              <a:rPr lang="en-US" sz="4000" u="sng" dirty="0">
                <a:solidFill>
                  <a:schemeClr val="bg1"/>
                </a:solidFill>
              </a:rPr>
              <a:t>term </a:t>
            </a:r>
            <a:r>
              <a:rPr lang="en-US" sz="4000" b="1" u="sng" dirty="0">
                <a:solidFill>
                  <a:schemeClr val="bg1"/>
                </a:solidFill>
              </a:rPr>
              <a:t>used of persons </a:t>
            </a:r>
            <a:r>
              <a:rPr lang="en-US" sz="4000" u="sng" dirty="0">
                <a:solidFill>
                  <a:schemeClr val="bg1"/>
                </a:solidFill>
              </a:rPr>
              <a:t>consecrated to God for all time</a:t>
            </a:r>
            <a:r>
              <a:rPr lang="en-US" sz="4000" dirty="0">
                <a:solidFill>
                  <a:schemeClr val="bg1"/>
                </a:solidFill>
              </a:rPr>
              <a:t>. 3) </a:t>
            </a:r>
            <a:r>
              <a:rPr lang="en-US" sz="4000" b="1" u="sng" dirty="0">
                <a:solidFill>
                  <a:schemeClr val="bg1"/>
                </a:solidFill>
              </a:rPr>
              <a:t>persons superior in excellence to others of the same class</a:t>
            </a:r>
            <a:r>
              <a:rPr lang="en-US" sz="4000" dirty="0">
                <a:solidFill>
                  <a:schemeClr val="bg1"/>
                </a:solidFill>
              </a:rPr>
              <a:t> </a:t>
            </a:r>
          </a:p>
          <a:p>
            <a:pPr marL="0" indent="0" algn="ctr">
              <a:buNone/>
            </a:pPr>
            <a:r>
              <a:rPr lang="en-US" sz="4000" b="1" dirty="0">
                <a:solidFill>
                  <a:schemeClr val="bg1"/>
                </a:solidFill>
              </a:rPr>
              <a:t>Usage:  </a:t>
            </a:r>
            <a:r>
              <a:rPr lang="en-US" sz="4000" dirty="0">
                <a:solidFill>
                  <a:schemeClr val="bg1"/>
                </a:solidFill>
              </a:rPr>
              <a:t>AV - firstfruits 8; 8</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897084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rPr>
              <a:t>Today we celebrate Firstfruits seven days after Passover, the day Yeshua was crucified on.</a:t>
            </a:r>
          </a:p>
          <a:p>
            <a:pPr marL="0" indent="0" algn="ctr">
              <a:buNone/>
            </a:pPr>
            <a:r>
              <a:rPr lang="en-US" sz="4000" dirty="0">
                <a:solidFill>
                  <a:schemeClr val="bg1"/>
                </a:solidFill>
              </a:rPr>
              <a:t>Passover was not about the crucifixion, but the </a:t>
            </a:r>
            <a:r>
              <a:rPr lang="en-US" sz="4000" u="sng" dirty="0">
                <a:solidFill>
                  <a:schemeClr val="bg1"/>
                </a:solidFill>
              </a:rPr>
              <a:t>deliverance of Israel from Egypt.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23672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did not resurrect on Firstfruits. </a:t>
            </a:r>
          </a:p>
          <a:p>
            <a:pPr marL="0" indent="0" algn="ctr">
              <a:buNone/>
            </a:pPr>
            <a:endParaRPr lang="en-US" sz="4000" dirty="0">
              <a:solidFill>
                <a:schemeClr val="bg1"/>
              </a:solidFill>
            </a:endParaRPr>
          </a:p>
          <a:p>
            <a:pPr marL="0" indent="0" algn="ctr">
              <a:buNone/>
            </a:pPr>
            <a:r>
              <a:rPr lang="en-US" sz="4000" dirty="0">
                <a:solidFill>
                  <a:schemeClr val="bg1"/>
                </a:solidFill>
              </a:rPr>
              <a:t>Firstfruits is always on the morrow after the Sabbath which is a Sunday and Yeshua did not resurrect on a Sunday, He resurrected on Sabbath before the sun set and the 1</a:t>
            </a:r>
            <a:r>
              <a:rPr lang="en-US" sz="4000" baseline="30000" dirty="0">
                <a:solidFill>
                  <a:schemeClr val="bg1"/>
                </a:solidFill>
              </a:rPr>
              <a:t>st</a:t>
            </a:r>
            <a:r>
              <a:rPr lang="en-US" sz="4000" dirty="0">
                <a:solidFill>
                  <a:schemeClr val="bg1"/>
                </a:solidFill>
              </a:rPr>
              <a:t> day began.</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49778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Firstfruits is not about a resurrection, Firstfruits is about the harvest and increase.</a:t>
            </a:r>
          </a:p>
          <a:p>
            <a:pPr marL="0" indent="0" algn="ctr">
              <a:buNone/>
            </a:pPr>
            <a:r>
              <a:rPr lang="en-US" sz="4000" dirty="0">
                <a:solidFill>
                  <a:schemeClr val="bg1"/>
                </a:solidFill>
              </a:rPr>
              <a:t> </a:t>
            </a:r>
          </a:p>
          <a:p>
            <a:pPr marL="0" indent="0" algn="ctr">
              <a:buNone/>
            </a:pPr>
            <a:r>
              <a:rPr lang="en-US" sz="4000" dirty="0">
                <a:solidFill>
                  <a:schemeClr val="bg1"/>
                </a:solidFill>
              </a:rPr>
              <a:t>Yeshua’s connection to Firstfruits is that He was the first to resurrect from the dead of them that slept.</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8533005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567" y="345299"/>
            <a:ext cx="7718047" cy="4169552"/>
          </a:xfrm>
        </p:spPr>
        <p:txBody>
          <a:bodyPr>
            <a:normAutofit fontScale="77500" lnSpcReduction="20000"/>
          </a:bodyPr>
          <a:lstStyle/>
          <a:p>
            <a:pPr marL="0" indent="0" algn="ctr">
              <a:buNone/>
            </a:pPr>
            <a:r>
              <a:rPr lang="en-US" sz="4000" dirty="0">
                <a:solidFill>
                  <a:schemeClr val="bg1"/>
                </a:solidFill>
              </a:rPr>
              <a:t>Paul’s statement about Yeshua being the Firstfruits had nothing to do with the day of Firstfruits, but simply that He was the first to rise from the dead or from them that slept making Him the Firstfruits of them that slept or them that resurrected from the dead!</a:t>
            </a:r>
          </a:p>
          <a:p>
            <a:pPr marL="0" indent="0" algn="ctr">
              <a:buNone/>
            </a:pPr>
            <a:r>
              <a:rPr lang="en-US" sz="4000" dirty="0">
                <a:solidFill>
                  <a:schemeClr val="bg1"/>
                </a:solidFill>
              </a:rPr>
              <a:t> </a:t>
            </a:r>
          </a:p>
          <a:p>
            <a:pPr marL="0" indent="0" algn="ctr">
              <a:buNone/>
            </a:pPr>
            <a:r>
              <a:rPr lang="en-US" sz="4000" baseline="30000" dirty="0">
                <a:solidFill>
                  <a:schemeClr val="bg1"/>
                </a:solidFill>
              </a:rPr>
              <a:t>1Co 15:20</a:t>
            </a:r>
            <a:r>
              <a:rPr lang="en-US" sz="4000" dirty="0">
                <a:solidFill>
                  <a:schemeClr val="bg1"/>
                </a:solidFill>
              </a:rPr>
              <a:t> But now is Messiah risen from the dead, </a:t>
            </a:r>
            <a:r>
              <a:rPr lang="en-US" sz="4000" i="1" dirty="0">
                <a:solidFill>
                  <a:schemeClr val="bg1"/>
                </a:solidFill>
              </a:rPr>
              <a:t>and </a:t>
            </a:r>
            <a:r>
              <a:rPr lang="en-US" sz="4000" dirty="0">
                <a:solidFill>
                  <a:schemeClr val="bg1"/>
                </a:solidFill>
              </a:rPr>
              <a:t>become the firstfruits of them that slept.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54182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Yeshua was the Firstfruit from the dead!</a:t>
            </a:r>
          </a:p>
          <a:p>
            <a:pPr marL="0" indent="0" algn="ctr">
              <a:buNone/>
            </a:pPr>
            <a:r>
              <a:rPr lang="en-US" sz="4000" dirty="0">
                <a:solidFill>
                  <a:schemeClr val="bg1"/>
                </a:solidFill>
              </a:rPr>
              <a:t> </a:t>
            </a:r>
          </a:p>
          <a:p>
            <a:pPr marL="0" indent="0" algn="ctr">
              <a:buNone/>
            </a:pPr>
            <a:r>
              <a:rPr lang="en-US" sz="4000" dirty="0">
                <a:solidFill>
                  <a:schemeClr val="bg1"/>
                </a:solidFill>
              </a:rPr>
              <a:t>We are not commanded to count omers.</a:t>
            </a:r>
          </a:p>
          <a:p>
            <a:pPr marL="0" indent="0" algn="ctr">
              <a:buNone/>
            </a:pPr>
            <a:r>
              <a:rPr lang="en-US" sz="4000" dirty="0">
                <a:solidFill>
                  <a:schemeClr val="bg1"/>
                </a:solidFill>
              </a:rPr>
              <a:t>Counting omers comes from Judaism!</a:t>
            </a:r>
          </a:p>
          <a:p>
            <a:pPr marL="0" indent="0" algn="ctr">
              <a:buNone/>
            </a:pPr>
            <a:endParaRPr lang="en-US" sz="4000" dirty="0">
              <a:solidFill>
                <a:schemeClr val="bg1"/>
              </a:solidFill>
            </a:endParaRPr>
          </a:p>
          <a:p>
            <a:pPr marL="0" indent="0" algn="ctr">
              <a:buNone/>
            </a:pPr>
            <a:r>
              <a:rPr lang="en-US" sz="4000" dirty="0">
                <a:solidFill>
                  <a:schemeClr val="bg1"/>
                </a:solidFill>
              </a:rPr>
              <a:t>What is an omer?</a:t>
            </a:r>
          </a:p>
          <a:p>
            <a:pPr marL="0" indent="0" algn="ctr">
              <a:buNone/>
            </a:pPr>
            <a:r>
              <a:rPr lang="en-US" sz="4000" dirty="0">
                <a:solidFill>
                  <a:schemeClr val="bg1"/>
                </a:solidFill>
              </a:rPr>
              <a: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04086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baseline="30000" dirty="0">
                <a:solidFill>
                  <a:schemeClr val="bg1"/>
                </a:solidFill>
              </a:rPr>
              <a:t>Ex 16:36</a:t>
            </a:r>
            <a:r>
              <a:rPr lang="en-US" sz="4000" dirty="0">
                <a:solidFill>
                  <a:schemeClr val="bg1"/>
                </a:solidFill>
              </a:rPr>
              <a:t> Now an omer </a:t>
            </a:r>
            <a:r>
              <a:rPr lang="en-US" sz="4000" i="1" dirty="0">
                <a:solidFill>
                  <a:schemeClr val="bg1"/>
                </a:solidFill>
              </a:rPr>
              <a:t>is </a:t>
            </a:r>
            <a:r>
              <a:rPr lang="en-US" sz="4000" dirty="0">
                <a:solidFill>
                  <a:schemeClr val="bg1"/>
                </a:solidFill>
              </a:rPr>
              <a:t>the tenth </a:t>
            </a:r>
            <a:r>
              <a:rPr lang="en-US" sz="4000" i="1" dirty="0">
                <a:solidFill>
                  <a:schemeClr val="bg1"/>
                </a:solidFill>
              </a:rPr>
              <a:t>part </a:t>
            </a:r>
            <a:r>
              <a:rPr lang="en-US" sz="4000" dirty="0">
                <a:solidFill>
                  <a:schemeClr val="bg1"/>
                </a:solidFill>
              </a:rPr>
              <a:t>of an ephah.</a:t>
            </a:r>
          </a:p>
          <a:p>
            <a:pPr marL="0" indent="0" algn="ctr">
              <a:buNone/>
            </a:pPr>
            <a:r>
              <a:rPr lang="en-US" sz="4000" dirty="0">
                <a:solidFill>
                  <a:schemeClr val="bg1"/>
                </a:solidFill>
              </a:rPr>
              <a:t> </a:t>
            </a:r>
          </a:p>
          <a:p>
            <a:pPr marL="0" indent="0" algn="ctr">
              <a:buNone/>
            </a:pPr>
            <a:r>
              <a:rPr lang="en-US" sz="4000" dirty="0">
                <a:solidFill>
                  <a:schemeClr val="bg1"/>
                </a:solidFill>
              </a:rPr>
              <a:t>Sheaf – </a:t>
            </a:r>
            <a:r>
              <a:rPr lang="en-US" sz="4000" b="1" dirty="0">
                <a:solidFill>
                  <a:schemeClr val="bg1"/>
                </a:solidFill>
              </a:rPr>
              <a:t>06016 </a:t>
            </a:r>
            <a:r>
              <a:rPr lang="he-IL" sz="4000" dirty="0">
                <a:solidFill>
                  <a:schemeClr val="bg1"/>
                </a:solidFill>
              </a:rPr>
              <a:t>עֹמֶר</a:t>
            </a:r>
            <a:r>
              <a:rPr lang="en-US" sz="4000" dirty="0">
                <a:solidFill>
                  <a:schemeClr val="bg1"/>
                </a:solidFill>
              </a:rPr>
              <a:t> `omer {o'-mer} </a:t>
            </a:r>
          </a:p>
          <a:p>
            <a:pPr marL="0" indent="0" algn="ctr">
              <a:buNone/>
            </a:pPr>
            <a:r>
              <a:rPr lang="en-US" sz="4000" b="1" dirty="0">
                <a:solidFill>
                  <a:schemeClr val="bg1"/>
                </a:solidFill>
              </a:rPr>
              <a:t>Meaning:  </a:t>
            </a:r>
            <a:r>
              <a:rPr lang="en-US" sz="4000" dirty="0">
                <a:solidFill>
                  <a:schemeClr val="bg1"/>
                </a:solidFill>
              </a:rPr>
              <a:t>1) omer 1a) a dry measure of 1/10 ephah (about 2 litres) 2) sheaf </a:t>
            </a:r>
          </a:p>
          <a:p>
            <a:pPr marL="0" indent="0" algn="ctr">
              <a:buNone/>
            </a:pPr>
            <a:r>
              <a:rPr lang="en-US" sz="4000" b="1" dirty="0">
                <a:solidFill>
                  <a:schemeClr val="bg1"/>
                </a:solidFill>
              </a:rPr>
              <a:t>Usage:  </a:t>
            </a:r>
            <a:r>
              <a:rPr lang="en-US" sz="4000" dirty="0">
                <a:solidFill>
                  <a:schemeClr val="bg1"/>
                </a:solidFill>
              </a:rPr>
              <a:t>AV - sheaf 8, omer 6; 14</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79488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marL="0" indent="0" algn="ctr">
              <a:buNone/>
            </a:pPr>
            <a:r>
              <a:rPr lang="en-US" sz="4000" dirty="0">
                <a:solidFill>
                  <a:schemeClr val="bg1"/>
                </a:solidFill>
              </a:rPr>
              <a:t>The sheaf is an omer, presented on the morrow after the Sabbath, once, not all fifty days. We are not commanded to present a sheaf/omer all fifty days nor are we to count sheafs/omers for fifty days.</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935614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indent="0" algn="ctr">
              <a:buNone/>
            </a:pPr>
            <a:r>
              <a:rPr lang="en-US" sz="4000" dirty="0">
                <a:solidFill>
                  <a:schemeClr val="bg1"/>
                </a:solidFill>
              </a:rPr>
              <a:t> </a:t>
            </a:r>
            <a:r>
              <a:rPr lang="en-US" sz="4000" baseline="30000" dirty="0">
                <a:solidFill>
                  <a:schemeClr val="bg1"/>
                </a:solidFill>
              </a:rPr>
              <a:t>Lev 23:16</a:t>
            </a:r>
            <a:r>
              <a:rPr lang="en-US" sz="4000" dirty="0">
                <a:solidFill>
                  <a:schemeClr val="bg1"/>
                </a:solidFill>
              </a:rPr>
              <a:t> Even unto the </a:t>
            </a:r>
            <a:r>
              <a:rPr lang="en-US" sz="4000" u="sng" dirty="0">
                <a:solidFill>
                  <a:schemeClr val="bg1"/>
                </a:solidFill>
              </a:rPr>
              <a:t>morrow after the seventh sabbath </a:t>
            </a:r>
            <a:r>
              <a:rPr lang="en-US" sz="4000" dirty="0">
                <a:solidFill>
                  <a:schemeClr val="bg1"/>
                </a:solidFill>
              </a:rPr>
              <a:t>shall ye </a:t>
            </a:r>
            <a:r>
              <a:rPr lang="en-US" sz="4000" b="1" u="sng" dirty="0">
                <a:solidFill>
                  <a:schemeClr val="bg1"/>
                </a:solidFill>
              </a:rPr>
              <a:t>number fifty days</a:t>
            </a:r>
            <a:r>
              <a:rPr lang="en-US" sz="4000" dirty="0">
                <a:solidFill>
                  <a:schemeClr val="bg1"/>
                </a:solidFill>
              </a:rPr>
              <a:t>; and ye shall offer a new meat offering unto the LORD.</a:t>
            </a:r>
          </a:p>
          <a:p>
            <a:pPr marL="0" indent="0" algn="ctr">
              <a:buNone/>
            </a:pPr>
            <a:r>
              <a:rPr lang="en-US" sz="4000" baseline="30000" dirty="0">
                <a:solidFill>
                  <a:schemeClr val="bg1"/>
                </a:solidFill>
              </a:rPr>
              <a:t>Lev 23:17</a:t>
            </a:r>
            <a:r>
              <a:rPr lang="en-US" sz="4000" dirty="0">
                <a:solidFill>
                  <a:schemeClr val="bg1"/>
                </a:solidFill>
              </a:rPr>
              <a:t> Ye shall bring out of your habitations two wave loaves of two tenth deals: they shall be of fine flour; they shall be baked with leaven; </a:t>
            </a:r>
            <a:r>
              <a:rPr lang="en-US" sz="4000" i="1" dirty="0">
                <a:solidFill>
                  <a:schemeClr val="bg1"/>
                </a:solidFill>
              </a:rPr>
              <a:t>they are </a:t>
            </a:r>
            <a:r>
              <a:rPr lang="en-US" sz="4000" dirty="0">
                <a:solidFill>
                  <a:schemeClr val="bg1"/>
                </a:solidFill>
              </a:rPr>
              <a:t>the firstfruits unto the LORD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6231173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934" y="492369"/>
            <a:ext cx="7494066" cy="4022481"/>
          </a:xfrm>
        </p:spPr>
        <p:txBody>
          <a:bodyPr>
            <a:normAutofit fontScale="85000" lnSpcReduction="20000"/>
          </a:bodyPr>
          <a:lstStyle/>
          <a:p>
            <a:pPr marL="0" indent="0" algn="ctr">
              <a:buNone/>
            </a:pPr>
            <a:r>
              <a:rPr lang="en-US" sz="4000" dirty="0">
                <a:solidFill>
                  <a:schemeClr val="bg1"/>
                </a:solidFill>
              </a:rPr>
              <a:t>Yeshua did not change the meaning or purposes given in the Instructions YeHoVaH gave concerning the Feast Days. Yeshua, like all other Hebrews, celebrated the Feasts as they were intended and as the people of YeHoVaH were expected to do.</a:t>
            </a:r>
          </a:p>
          <a:p>
            <a:pPr marL="0" indent="0" algn="ctr">
              <a:buNone/>
            </a:pPr>
            <a:r>
              <a:rPr lang="en-US" sz="4000" dirty="0">
                <a:solidFill>
                  <a:schemeClr val="bg1"/>
                </a:solidFill>
              </a:rPr>
              <a:t>Yeshua celebrated Passover all of His life,  except His last Passover.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9212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096" y="657225"/>
            <a:ext cx="810434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Ask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Give your Tithes, Offerings, and Donations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Receive Prayer </a:t>
            </a:r>
          </a:p>
        </p:txBody>
      </p:sp>
      <p:sp>
        <p:nvSpPr>
          <p:cNvPr id="4" name="Slide Number Placeholder 3"/>
          <p:cNvSpPr>
            <a:spLocks noGrp="1"/>
          </p:cNvSpPr>
          <p:nvPr>
            <p:ph type="sldNum" sz="quarter" idx="12"/>
          </p:nvPr>
        </p:nvSpPr>
        <p:spPr>
          <a:xfrm>
            <a:off x="7815943" y="4869656"/>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40379917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568" y="562709"/>
            <a:ext cx="7532432" cy="3952142"/>
          </a:xfrm>
        </p:spPr>
        <p:txBody>
          <a:bodyPr>
            <a:normAutofit fontScale="77500" lnSpcReduction="20000"/>
          </a:bodyPr>
          <a:lstStyle/>
          <a:p>
            <a:pPr algn="ctr"/>
            <a:r>
              <a:rPr lang="en-US" sz="4000" dirty="0">
                <a:solidFill>
                  <a:schemeClr val="bg1"/>
                </a:solidFill>
              </a:rPr>
              <a:t>Yeshua celebrated the Days of Unleavened Bread.</a:t>
            </a:r>
          </a:p>
          <a:p>
            <a:pPr algn="ctr"/>
            <a:r>
              <a:rPr lang="en-US" sz="4000" dirty="0">
                <a:solidFill>
                  <a:schemeClr val="bg1"/>
                </a:solidFill>
              </a:rPr>
              <a:t>Yeshua presented Firstfruits like everyone else.</a:t>
            </a:r>
          </a:p>
          <a:p>
            <a:pPr algn="ctr"/>
            <a:r>
              <a:rPr lang="en-US" sz="4000" dirty="0">
                <a:solidFill>
                  <a:schemeClr val="bg1"/>
                </a:solidFill>
              </a:rPr>
              <a:t>Yeshua did not fulfill any Feasts. </a:t>
            </a:r>
          </a:p>
          <a:p>
            <a:pPr algn="ctr"/>
            <a:r>
              <a:rPr lang="en-US" sz="4000" dirty="0">
                <a:solidFill>
                  <a:schemeClr val="bg1"/>
                </a:solidFill>
              </a:rPr>
              <a:t>Yeshua fulfilled prophecies that were written and spoken concerning Him, some of them were on Feast Days.</a:t>
            </a:r>
          </a:p>
          <a:p>
            <a:pPr marL="0" indent="0" algn="ctr">
              <a:buNone/>
            </a:pPr>
            <a:r>
              <a:rPr lang="en-US" sz="4000" dirty="0">
                <a:solidFill>
                  <a:schemeClr val="bg1"/>
                </a:solidFill>
              </a:rPr>
              <a:t> </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95018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Many Messianic teachers have borrowed from Judaism, taken Jewish words and words from the Hebrew language, and then mixed it with some Messianic theology.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5682352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Further, they have eisegeted Paul’s writings by inserting Feast fulfillments by Yeshua to draw more Christians to the Feasts. That mutated theology has created teachings that have caused confusion by adding things to the Scriptures that are simply not there.</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13031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0000" lnSpcReduction="20000"/>
          </a:bodyPr>
          <a:lstStyle/>
          <a:p>
            <a:pPr marL="0" indent="0" algn="ctr">
              <a:buNone/>
            </a:pPr>
            <a:r>
              <a:rPr lang="en-US" sz="4900" dirty="0">
                <a:solidFill>
                  <a:schemeClr val="bg1"/>
                </a:solidFill>
              </a:rPr>
              <a:t>The Instructions on Bringing the Firstfruits.</a:t>
            </a:r>
          </a:p>
          <a:p>
            <a:pPr marL="0" indent="0" algn="ctr">
              <a:buNone/>
            </a:pPr>
            <a:endParaRPr lang="en-US" sz="4000" dirty="0">
              <a:solidFill>
                <a:schemeClr val="bg1"/>
              </a:solidFill>
            </a:endParaRPr>
          </a:p>
          <a:p>
            <a:pPr marL="0" indent="0" algn="ctr">
              <a:buNone/>
            </a:pPr>
            <a:r>
              <a:rPr lang="en-US" sz="4000" dirty="0">
                <a:solidFill>
                  <a:schemeClr val="bg1"/>
                </a:solidFill>
              </a:rPr>
              <a:t>Deuteronomy 26:1-19</a:t>
            </a:r>
          </a:p>
          <a:p>
            <a:pPr marL="0" indent="0" algn="ctr">
              <a:buNone/>
            </a:pPr>
            <a:r>
              <a:rPr lang="en-US" sz="4000" dirty="0">
                <a:solidFill>
                  <a:schemeClr val="bg1"/>
                </a:solidFill>
              </a:rPr>
              <a:t> </a:t>
            </a:r>
          </a:p>
          <a:p>
            <a:pPr marL="0" indent="0" algn="ctr">
              <a:buNone/>
            </a:pPr>
            <a:r>
              <a:rPr lang="en-US" sz="4000" dirty="0">
                <a:solidFill>
                  <a:schemeClr val="bg1"/>
                </a:solidFill>
              </a:rPr>
              <a:t>Deut. 26:1 And it shall be, when thou art come in unto the land which the LORD thy God giveth thee for an inheritance, and possessest it, and dwellest therein;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74650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695" y="537131"/>
            <a:ext cx="7449305" cy="3977720"/>
          </a:xfrm>
        </p:spPr>
        <p:txBody>
          <a:bodyPr>
            <a:normAutofit fontScale="92500" lnSpcReduction="10000"/>
          </a:bodyPr>
          <a:lstStyle/>
          <a:p>
            <a:pPr marL="0" indent="0" algn="ctr">
              <a:buNone/>
            </a:pPr>
            <a:r>
              <a:rPr lang="en-US" sz="4000" dirty="0">
                <a:solidFill>
                  <a:schemeClr val="bg1"/>
                </a:solidFill>
              </a:rPr>
              <a:t>Deut. 26:2 That thou shalt take of the first of all the fruit of the earth, which thou shalt bring of thy land that the LORD thy God giveth thee, and shalt put it in a basket, and shalt go unto the place which the LORD thy God shall choose to place his name there.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8476633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Deut. 26:3 And thou shalt go unto the priest that shall be in those days, and say unto him, I profess this day unto the LORD thy God, that I am come unto the country which</a:t>
            </a:r>
          </a:p>
          <a:p>
            <a:pPr marL="0" indent="0" algn="ctr">
              <a:buNone/>
            </a:pPr>
            <a:r>
              <a:rPr lang="en-US" sz="4000" dirty="0">
                <a:solidFill>
                  <a:schemeClr val="bg1"/>
                </a:solidFill>
              </a:rPr>
              <a:t>the LORD swear unto our fathers for to give us.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797342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Deut. 26:4 And the priest shall take the basket out of thine hand, and set it down before the altar of the LORD thy God.</a:t>
            </a:r>
          </a:p>
          <a:p>
            <a:pPr marL="0" indent="0"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719538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77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4600" b="0" i="0" u="none" strike="noStrike" kern="1200" cap="none" spc="0" normalizeH="0" baseline="0" noProof="0" dirty="0">
                <a:ln>
                  <a:noFill/>
                </a:ln>
                <a:solidFill>
                  <a:prstClr val="white"/>
                </a:solidFill>
                <a:effectLst/>
                <a:uLnTx/>
                <a:uFillTx/>
                <a:latin typeface="Calibri"/>
                <a:ea typeface="+mn-ea"/>
                <a:cs typeface="+mn-cs"/>
              </a:rPr>
              <a:t>The Prayer</a:t>
            </a:r>
          </a:p>
          <a:p>
            <a:pPr marL="0" indent="0" algn="ctr">
              <a:buNone/>
            </a:pPr>
            <a:endParaRPr lang="en-US" sz="1700" dirty="0">
              <a:solidFill>
                <a:schemeClr val="bg1"/>
              </a:solidFill>
            </a:endParaRPr>
          </a:p>
          <a:p>
            <a:pPr marL="0" indent="0" algn="ctr">
              <a:buNone/>
            </a:pPr>
            <a:r>
              <a:rPr lang="en-US" sz="4000" dirty="0">
                <a:solidFill>
                  <a:schemeClr val="bg1"/>
                </a:solidFill>
              </a:rPr>
              <a:t>Deut. 26:5 And thou shalt speak and say before the LORD thy God, </a:t>
            </a:r>
          </a:p>
          <a:p>
            <a:pPr marL="0" indent="0" algn="ctr">
              <a:buNone/>
            </a:pPr>
            <a:r>
              <a:rPr lang="en-US" sz="4000" dirty="0">
                <a:solidFill>
                  <a:schemeClr val="bg1"/>
                </a:solidFill>
              </a:rPr>
              <a:t>A Syrian ready to perish was my father, and he went down into Egypt, and</a:t>
            </a:r>
          </a:p>
          <a:p>
            <a:pPr marL="0" indent="0" algn="ctr">
              <a:buNone/>
            </a:pPr>
            <a:r>
              <a:rPr lang="en-US" sz="4000" dirty="0">
                <a:solidFill>
                  <a:schemeClr val="bg1"/>
                </a:solidFill>
              </a:rPr>
              <a:t>sojourned there with a few, and became there a nation, great,</a:t>
            </a:r>
          </a:p>
          <a:p>
            <a:pPr marL="0" indent="0" algn="ctr">
              <a:buNone/>
            </a:pPr>
            <a:r>
              <a:rPr lang="en-US" sz="4000" dirty="0">
                <a:solidFill>
                  <a:schemeClr val="bg1"/>
                </a:solidFill>
              </a:rPr>
              <a:t>mighty, and populous:</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593537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456" y="569103"/>
            <a:ext cx="7404544" cy="3945748"/>
          </a:xfrm>
        </p:spPr>
        <p:txBody>
          <a:bodyPr>
            <a:normAutofit fontScale="85000" lnSpcReduction="20000"/>
          </a:bodyPr>
          <a:lstStyle/>
          <a:p>
            <a:pPr marL="0" indent="0" algn="ctr">
              <a:buNone/>
            </a:pPr>
            <a:r>
              <a:rPr lang="en-US" sz="4000" dirty="0">
                <a:solidFill>
                  <a:schemeClr val="bg1"/>
                </a:solidFill>
              </a:rPr>
              <a:t>Deut. 26:6 And the Egyptians evil entreated us, and afflicted us, and laid upon us hard</a:t>
            </a:r>
          </a:p>
          <a:p>
            <a:pPr marL="0" indent="0" algn="ctr">
              <a:buNone/>
            </a:pPr>
            <a:r>
              <a:rPr lang="en-US" sz="4000" dirty="0">
                <a:solidFill>
                  <a:schemeClr val="bg1"/>
                </a:solidFill>
              </a:rPr>
              <a:t>bondage:</a:t>
            </a:r>
          </a:p>
          <a:p>
            <a:pPr marL="0" indent="0" algn="ctr">
              <a:buNone/>
            </a:pPr>
            <a:r>
              <a:rPr lang="en-US" sz="4000" dirty="0">
                <a:solidFill>
                  <a:schemeClr val="bg1"/>
                </a:solidFill>
              </a:rPr>
              <a:t>Deut. 26:7 And when we cried unto the LORD God of our fathers, the LORD heard our voice, and looked on our affliction, and our labor, and our oppression: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563581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594681"/>
            <a:ext cx="7334250" cy="3920170"/>
          </a:xfrm>
        </p:spPr>
        <p:txBody>
          <a:bodyPr>
            <a:normAutofit fontScale="77500" lnSpcReduction="20000"/>
          </a:bodyPr>
          <a:lstStyle/>
          <a:p>
            <a:pPr marL="0" indent="0" algn="ctr">
              <a:buNone/>
            </a:pPr>
            <a:r>
              <a:rPr lang="en-US" sz="4000" dirty="0">
                <a:solidFill>
                  <a:schemeClr val="bg1"/>
                </a:solidFill>
              </a:rPr>
              <a:t>Deut. 26:8 And the LORD brought us forth out of Egypt with a mighty hand, and with an outstretched arm, and with great terribleness, and with signs, and with wonders:</a:t>
            </a:r>
          </a:p>
          <a:p>
            <a:pPr marL="0" indent="0" algn="ctr">
              <a:buNone/>
            </a:pPr>
            <a:r>
              <a:rPr lang="en-US" sz="4000" dirty="0">
                <a:solidFill>
                  <a:schemeClr val="bg1"/>
                </a:solidFill>
              </a:rPr>
              <a:t>Deut. 26:9 And he hath brought us into this place, and hath given us this land, even a land that floweth with milk and honey.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40884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083561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Deut. 26:10 And now, behold, I have brought the firstfruits of the land, which thou, O LORD,</a:t>
            </a:r>
          </a:p>
          <a:p>
            <a:pPr marL="0" indent="0" algn="ctr">
              <a:buNone/>
            </a:pPr>
            <a:r>
              <a:rPr lang="en-US" sz="4000" dirty="0">
                <a:solidFill>
                  <a:schemeClr val="bg1"/>
                </a:solidFill>
              </a:rPr>
              <a:t>hast given me. </a:t>
            </a:r>
          </a:p>
          <a:p>
            <a:pPr marL="0" indent="0" algn="ctr">
              <a:buNone/>
            </a:pPr>
            <a:r>
              <a:rPr lang="en-US" sz="4000" dirty="0">
                <a:solidFill>
                  <a:schemeClr val="bg1"/>
                </a:solidFill>
              </a:rPr>
              <a:t>And thou shalt set it before the</a:t>
            </a:r>
          </a:p>
          <a:p>
            <a:pPr marL="0" indent="0" algn="ctr">
              <a:buNone/>
            </a:pPr>
            <a:r>
              <a:rPr lang="en-US" sz="4000" dirty="0">
                <a:solidFill>
                  <a:schemeClr val="bg1"/>
                </a:solidFill>
              </a:rPr>
              <a:t>LORD thy God, and worship before the LORD thy God:</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96247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 </a:t>
            </a:r>
          </a:p>
          <a:p>
            <a:pPr marL="0" indent="0" algn="ctr">
              <a:buNone/>
            </a:pPr>
            <a:r>
              <a:rPr lang="en-US" sz="4000" dirty="0">
                <a:solidFill>
                  <a:schemeClr val="bg1"/>
                </a:solidFill>
              </a:rPr>
              <a:t>Deut. 26:11 And thou shalt rejoice in every good thing which the LORD thy</a:t>
            </a:r>
          </a:p>
          <a:p>
            <a:pPr marL="0" indent="0" algn="ctr">
              <a:buNone/>
            </a:pPr>
            <a:r>
              <a:rPr lang="en-US" sz="4000" dirty="0">
                <a:solidFill>
                  <a:schemeClr val="bg1"/>
                </a:solidFill>
              </a:rPr>
              <a:t>God hath given unto thee, and unto thine house, thou, and the</a:t>
            </a:r>
          </a:p>
          <a:p>
            <a:pPr marL="0" indent="0" algn="ctr">
              <a:buNone/>
            </a:pPr>
            <a:r>
              <a:rPr lang="en-US" sz="4000" dirty="0">
                <a:solidFill>
                  <a:schemeClr val="bg1"/>
                </a:solidFill>
              </a:rPr>
              <a:t>Levite, and the stranger that is among you.</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8817964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Deut. 26:12 When thou hast made an end of tithing all the tithes of thine</a:t>
            </a:r>
          </a:p>
          <a:p>
            <a:pPr marL="0" indent="0" algn="ctr">
              <a:buNone/>
            </a:pPr>
            <a:r>
              <a:rPr lang="en-US" sz="4000" dirty="0">
                <a:solidFill>
                  <a:schemeClr val="bg1"/>
                </a:solidFill>
              </a:rPr>
              <a:t>increase the third year, which is the year of tithing, and hast given</a:t>
            </a:r>
          </a:p>
          <a:p>
            <a:pPr marL="0" indent="0" algn="ctr">
              <a:buNone/>
            </a:pPr>
            <a:r>
              <a:rPr lang="en-US" sz="4000" dirty="0">
                <a:solidFill>
                  <a:schemeClr val="bg1"/>
                </a:solidFill>
              </a:rPr>
              <a:t>it unto the Levite, the stranger, the fatherless, and the widow, that</a:t>
            </a:r>
          </a:p>
          <a:p>
            <a:pPr marL="0" indent="0" algn="ctr">
              <a:buNone/>
            </a:pPr>
            <a:r>
              <a:rPr lang="en-US" sz="4000" dirty="0">
                <a:solidFill>
                  <a:schemeClr val="bg1"/>
                </a:solidFill>
              </a:rPr>
              <a:t>they may eat within thy gates, and be filled;</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0926501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dirty="0">
                <a:solidFill>
                  <a:schemeClr val="bg1"/>
                </a:solidFill>
              </a:rPr>
              <a:t>Deut. 26:13 Then thou shalt say before the LORD thy God, I have brought away the hallowed things out of mine house, and also have given them unto the Levite, and unto the stranger, to the fatherless, and to the widow...</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081400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...according to all thy commandments which thou hast commanded me: I have not transgressed thy commandments, neither have I forgotten them.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257477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marL="0" indent="0" algn="ctr">
              <a:buNone/>
            </a:pPr>
            <a:r>
              <a:rPr lang="en-US" sz="4000" dirty="0">
                <a:solidFill>
                  <a:schemeClr val="bg1"/>
                </a:solidFill>
              </a:rPr>
              <a:t>Deut. 26:14 I have not eaten thereof in my mourning, neither have I taken away</a:t>
            </a:r>
          </a:p>
          <a:p>
            <a:pPr marL="0" indent="0" algn="ctr">
              <a:buNone/>
            </a:pPr>
            <a:r>
              <a:rPr lang="en-US" sz="4000" dirty="0">
                <a:solidFill>
                  <a:schemeClr val="bg1"/>
                </a:solidFill>
              </a:rPr>
              <a:t>ought thereof for any unclean use, nor given ought thereof for the dead: but I have hearkened to the voice of the LORD my God, and have done according to all that thou hast commanded 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10509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0" indent="0" algn="ctr">
              <a:buNone/>
            </a:pPr>
            <a:r>
              <a:rPr lang="en-US" sz="4000" dirty="0">
                <a:solidFill>
                  <a:schemeClr val="bg1"/>
                </a:solidFill>
              </a:rPr>
              <a:t>Deut. 26:15 Look down from thy holy habitation, from heaven, and bless thy people Israel, and</a:t>
            </a:r>
          </a:p>
          <a:p>
            <a:pPr marL="0" indent="0" algn="ctr">
              <a:buNone/>
            </a:pPr>
            <a:r>
              <a:rPr lang="en-US" sz="4000" dirty="0">
                <a:solidFill>
                  <a:schemeClr val="bg1"/>
                </a:solidFill>
              </a:rPr>
              <a:t>the land which thou hast given us, as thou swearst unto our fathers, a land that floweth with</a:t>
            </a:r>
          </a:p>
          <a:p>
            <a:pPr marL="0" indent="0" algn="ctr">
              <a:buNone/>
            </a:pPr>
            <a:r>
              <a:rPr lang="en-US" sz="4000" dirty="0">
                <a:solidFill>
                  <a:schemeClr val="bg1"/>
                </a:solidFill>
              </a:rPr>
              <a:t>milk and honey.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18497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Deut. 26:16 This day the LORD thy God hath commanded thee to do these statutes and judgments: thou shalt therefore keep and do them with all thine heart, and with all thy soul.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41001905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20000"/>
          </a:bodyPr>
          <a:lstStyle/>
          <a:p>
            <a:pPr marL="0" indent="0" algn="ctr">
              <a:buNone/>
            </a:pPr>
            <a:r>
              <a:rPr lang="en-US" sz="4000" dirty="0">
                <a:solidFill>
                  <a:schemeClr val="bg1"/>
                </a:solidFill>
              </a:rPr>
              <a:t>Deut. 26:17 Thou hast avouched the LORD this day to be thy God, and to walk in his ways, and to keep his statutes, and his commandments, and his judgments, and to hearken unto his voice: Deut. 26:18 And the LORD hath avouched thee this day to be his peculiar people, as he hath promised thee, and that thou shouldest keep all his commandments;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6312164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Deut. 26:19 And to make thee high above all nations which he hath made, in praise, and in name, and in honor; and that thou mayest be an holy people unto the LORD thy God, as he hath spoken.</a:t>
            </a: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1101651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5971599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93" y="895217"/>
            <a:ext cx="9152472" cy="3389518"/>
          </a:xfrm>
        </p:spPr>
      </p:pic>
    </p:spTree>
    <p:extLst>
      <p:ext uri="{BB962C8B-B14F-4D97-AF65-F5344CB8AC3E}">
        <p14:creationId xmlns:p14="http://schemas.microsoft.com/office/powerpoint/2010/main" val="7648134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b="1" dirty="0">
                <a:solidFill>
                  <a:schemeClr val="bg1"/>
                </a:solidFill>
                <a:latin typeface="Helvetica" pitchFamily="34" charset="0"/>
                <a:cs typeface="Helvetica" pitchFamily="34" charset="0"/>
              </a:rPr>
              <a:t>Fee Free Options</a:t>
            </a:r>
            <a:r>
              <a:rPr lang="en-US" sz="4000" dirty="0">
                <a:solidFill>
                  <a:schemeClr val="bg1"/>
                </a:solidFill>
                <a:latin typeface="Helvetica" pitchFamily="34" charset="0"/>
                <a:cs typeface="Helvetica" pitchFamily="34" charset="0"/>
              </a:rPr>
              <a:t> </a:t>
            </a:r>
          </a:p>
          <a:p>
            <a:pPr marL="0" indent="0" algn="ctr">
              <a:buNone/>
            </a:pPr>
            <a:r>
              <a:rPr lang="en-US" sz="4000" dirty="0">
                <a:solidFill>
                  <a:schemeClr val="bg1"/>
                </a:solidFill>
                <a:latin typeface="Helvetica" pitchFamily="34" charset="0"/>
                <a:cs typeface="Helvetica" pitchFamily="34" charset="0"/>
              </a:rPr>
              <a:t>for giving </a:t>
            </a:r>
          </a:p>
          <a:p>
            <a:pPr marL="0" indent="0" algn="ctr">
              <a:buNone/>
            </a:pPr>
            <a:r>
              <a:rPr lang="en-US" sz="4000" dirty="0">
                <a:solidFill>
                  <a:schemeClr val="bg1"/>
                </a:solidFill>
                <a:latin typeface="Helvetica" pitchFamily="34" charset="0"/>
                <a:cs typeface="Helvetica" pitchFamily="34" charset="0"/>
              </a:rPr>
              <a:t>Tithes, Offerings, and Firstfruits: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7356896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33396239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 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Canada Registered Charity</a:t>
            </a:r>
          </a:p>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21393970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spTree>
    <p:extLst>
      <p:ext uri="{BB962C8B-B14F-4D97-AF65-F5344CB8AC3E}">
        <p14:creationId xmlns:p14="http://schemas.microsoft.com/office/powerpoint/2010/main" val="914359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18839329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20042184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dirty="0"/>
          </a:p>
        </p:txBody>
      </p:sp>
      <p:sp>
        <p:nvSpPr>
          <p:cNvPr id="5" name="Footer Placeholder 1"/>
          <p:cNvSpPr>
            <a:spLocks noGrp="1"/>
          </p:cNvSpPr>
          <p:nvPr>
            <p:ph type="ftr" sz="quarter" idx="11"/>
          </p:nvPr>
        </p:nvSpPr>
        <p:spPr>
          <a:xfrm>
            <a:off x="3124200" y="4767263"/>
            <a:ext cx="2895600" cy="273844"/>
          </a:xfrm>
        </p:spPr>
        <p:txBody>
          <a:bodyPr/>
          <a:lstStyle/>
          <a:p>
            <a:r>
              <a:rPr lang="en-US" dirty="0">
                <a:solidFill>
                  <a:schemeClr val="bg1"/>
                </a:solidFill>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338994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3910516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142252</TotalTime>
  <Words>4197</Words>
  <Application>Microsoft Office PowerPoint</Application>
  <PresentationFormat>On-screen Show (16:9)</PresentationFormat>
  <Paragraphs>524</Paragraphs>
  <Slides>88</Slides>
  <Notes>88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3122</cp:revision>
  <dcterms:created xsi:type="dcterms:W3CDTF">2015-08-01T01:54:59Z</dcterms:created>
  <dcterms:modified xsi:type="dcterms:W3CDTF">2022-04-26T01:19:10Z</dcterms:modified>
</cp:coreProperties>
</file>