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6" r:id="rId2"/>
    <p:sldId id="257" r:id="rId3"/>
    <p:sldId id="3920" r:id="rId4"/>
    <p:sldId id="1981" r:id="rId5"/>
    <p:sldId id="11417" r:id="rId6"/>
    <p:sldId id="4362" r:id="rId7"/>
    <p:sldId id="4366" r:id="rId8"/>
    <p:sldId id="4823" r:id="rId9"/>
    <p:sldId id="5223" r:id="rId10"/>
    <p:sldId id="11482" r:id="rId11"/>
    <p:sldId id="10446" r:id="rId12"/>
    <p:sldId id="10450" r:id="rId13"/>
    <p:sldId id="10451" r:id="rId14"/>
    <p:sldId id="10452" r:id="rId15"/>
    <p:sldId id="10453" r:id="rId16"/>
    <p:sldId id="10455" r:id="rId17"/>
    <p:sldId id="10454" r:id="rId18"/>
    <p:sldId id="10456" r:id="rId19"/>
    <p:sldId id="10457" r:id="rId20"/>
    <p:sldId id="11424" r:id="rId21"/>
    <p:sldId id="10458" r:id="rId22"/>
    <p:sldId id="10459" r:id="rId23"/>
    <p:sldId id="10460" r:id="rId24"/>
    <p:sldId id="10461" r:id="rId25"/>
    <p:sldId id="10462" r:id="rId26"/>
    <p:sldId id="10463" r:id="rId27"/>
    <p:sldId id="10464" r:id="rId28"/>
    <p:sldId id="10465" r:id="rId29"/>
    <p:sldId id="10466" r:id="rId30"/>
    <p:sldId id="11425" r:id="rId31"/>
    <p:sldId id="11426" r:id="rId32"/>
    <p:sldId id="11427" r:id="rId33"/>
    <p:sldId id="11428" r:id="rId34"/>
    <p:sldId id="11429" r:id="rId35"/>
    <p:sldId id="11430" r:id="rId36"/>
    <p:sldId id="11431" r:id="rId37"/>
    <p:sldId id="11432" r:id="rId38"/>
    <p:sldId id="11433" r:id="rId39"/>
    <p:sldId id="11434" r:id="rId40"/>
    <p:sldId id="11435" r:id="rId41"/>
    <p:sldId id="11436" r:id="rId42"/>
    <p:sldId id="11437" r:id="rId43"/>
    <p:sldId id="11438" r:id="rId44"/>
    <p:sldId id="11439" r:id="rId45"/>
    <p:sldId id="11440" r:id="rId46"/>
    <p:sldId id="11441" r:id="rId47"/>
    <p:sldId id="11442" r:id="rId48"/>
    <p:sldId id="11443" r:id="rId49"/>
    <p:sldId id="11444" r:id="rId50"/>
    <p:sldId id="11445" r:id="rId51"/>
    <p:sldId id="11446" r:id="rId52"/>
    <p:sldId id="11447" r:id="rId53"/>
    <p:sldId id="11448" r:id="rId54"/>
    <p:sldId id="11449" r:id="rId55"/>
    <p:sldId id="11450" r:id="rId56"/>
    <p:sldId id="11458" r:id="rId57"/>
    <p:sldId id="11484" r:id="rId58"/>
    <p:sldId id="11483" r:id="rId59"/>
    <p:sldId id="11451" r:id="rId60"/>
    <p:sldId id="11452" r:id="rId61"/>
    <p:sldId id="11453" r:id="rId62"/>
    <p:sldId id="11454" r:id="rId63"/>
    <p:sldId id="11455" r:id="rId64"/>
    <p:sldId id="11456" r:id="rId65"/>
    <p:sldId id="11457" r:id="rId66"/>
    <p:sldId id="11459" r:id="rId67"/>
    <p:sldId id="10467" r:id="rId68"/>
    <p:sldId id="10468" r:id="rId69"/>
    <p:sldId id="11059" r:id="rId70"/>
    <p:sldId id="10183" r:id="rId71"/>
    <p:sldId id="11418" r:id="rId72"/>
    <p:sldId id="11419" r:id="rId73"/>
    <p:sldId id="11420" r:id="rId74"/>
    <p:sldId id="11421" r:id="rId75"/>
    <p:sldId id="11422" r:id="rId76"/>
    <p:sldId id="11423" r:id="rId77"/>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266B3-EE16-49A5-8FCE-E8F3891C85BC}" v="79" dt="2023-05-14T02:13:17.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5369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435266B3-EE16-49A5-8FCE-E8F3891C85BC}"/>
    <pc:docChg chg="undo custSel delSld modSld">
      <pc:chgData name="Sharon Campbell" userId="73008391-b390-4ad0-a960-0cc8fbf2fec9" providerId="ADAL" clId="{435266B3-EE16-49A5-8FCE-E8F3891C85BC}" dt="2023-05-14T02:11:26.277" v="375" actId="20577"/>
      <pc:docMkLst>
        <pc:docMk/>
      </pc:docMkLst>
      <pc:sldChg chg="del">
        <pc:chgData name="Sharon Campbell" userId="73008391-b390-4ad0-a960-0cc8fbf2fec9" providerId="ADAL" clId="{435266B3-EE16-49A5-8FCE-E8F3891C85BC}" dt="2023-05-14T00:54:35.987" v="0" actId="2696"/>
        <pc:sldMkLst>
          <pc:docMk/>
          <pc:sldMk cId="1020107534" sldId="10195"/>
        </pc:sldMkLst>
      </pc:sldChg>
      <pc:sldChg chg="modSp mod">
        <pc:chgData name="Sharon Campbell" userId="73008391-b390-4ad0-a960-0cc8fbf2fec9" providerId="ADAL" clId="{435266B3-EE16-49A5-8FCE-E8F3891C85BC}" dt="2023-05-14T01:43:48.986" v="263" actId="20577"/>
        <pc:sldMkLst>
          <pc:docMk/>
          <pc:sldMk cId="4115748879" sldId="10450"/>
        </pc:sldMkLst>
        <pc:spChg chg="mod">
          <ac:chgData name="Sharon Campbell" userId="73008391-b390-4ad0-a960-0cc8fbf2fec9" providerId="ADAL" clId="{435266B3-EE16-49A5-8FCE-E8F3891C85BC}" dt="2023-05-14T01:43:48.986" v="263" actId="20577"/>
          <ac:spMkLst>
            <pc:docMk/>
            <pc:sldMk cId="4115748879" sldId="10450"/>
            <ac:spMk id="3" creationId="{00000000-0000-0000-0000-000000000000}"/>
          </ac:spMkLst>
        </pc:spChg>
      </pc:sldChg>
      <pc:sldChg chg="modSp mod">
        <pc:chgData name="Sharon Campbell" userId="73008391-b390-4ad0-a960-0cc8fbf2fec9" providerId="ADAL" clId="{435266B3-EE16-49A5-8FCE-E8F3891C85BC}" dt="2023-05-14T00:57:02.441" v="12" actId="27636"/>
        <pc:sldMkLst>
          <pc:docMk/>
          <pc:sldMk cId="3478656844" sldId="10451"/>
        </pc:sldMkLst>
        <pc:spChg chg="mod">
          <ac:chgData name="Sharon Campbell" userId="73008391-b390-4ad0-a960-0cc8fbf2fec9" providerId="ADAL" clId="{435266B3-EE16-49A5-8FCE-E8F3891C85BC}" dt="2023-05-14T00:57:02.441" v="12" actId="27636"/>
          <ac:spMkLst>
            <pc:docMk/>
            <pc:sldMk cId="3478656844" sldId="10451"/>
            <ac:spMk id="3" creationId="{00000000-0000-0000-0000-000000000000}"/>
          </ac:spMkLst>
        </pc:spChg>
      </pc:sldChg>
      <pc:sldChg chg="modSp mod">
        <pc:chgData name="Sharon Campbell" userId="73008391-b390-4ad0-a960-0cc8fbf2fec9" providerId="ADAL" clId="{435266B3-EE16-49A5-8FCE-E8F3891C85BC}" dt="2023-05-14T00:57:40.361" v="19" actId="20577"/>
        <pc:sldMkLst>
          <pc:docMk/>
          <pc:sldMk cId="371930037" sldId="10452"/>
        </pc:sldMkLst>
        <pc:spChg chg="mod">
          <ac:chgData name="Sharon Campbell" userId="73008391-b390-4ad0-a960-0cc8fbf2fec9" providerId="ADAL" clId="{435266B3-EE16-49A5-8FCE-E8F3891C85BC}" dt="2023-05-14T00:57:40.361" v="19" actId="20577"/>
          <ac:spMkLst>
            <pc:docMk/>
            <pc:sldMk cId="371930037" sldId="10452"/>
            <ac:spMk id="3" creationId="{00000000-0000-0000-0000-000000000000}"/>
          </ac:spMkLst>
        </pc:spChg>
      </pc:sldChg>
      <pc:sldChg chg="modSp mod">
        <pc:chgData name="Sharon Campbell" userId="73008391-b390-4ad0-a960-0cc8fbf2fec9" providerId="ADAL" clId="{435266B3-EE16-49A5-8FCE-E8F3891C85BC}" dt="2023-05-14T01:03:35.828" v="42" actId="113"/>
        <pc:sldMkLst>
          <pc:docMk/>
          <pc:sldMk cId="3288503766" sldId="10454"/>
        </pc:sldMkLst>
        <pc:spChg chg="mod">
          <ac:chgData name="Sharon Campbell" userId="73008391-b390-4ad0-a960-0cc8fbf2fec9" providerId="ADAL" clId="{435266B3-EE16-49A5-8FCE-E8F3891C85BC}" dt="2023-05-14T01:03:35.828" v="42" actId="113"/>
          <ac:spMkLst>
            <pc:docMk/>
            <pc:sldMk cId="3288503766" sldId="10454"/>
            <ac:spMk id="3" creationId="{00000000-0000-0000-0000-000000000000}"/>
          </ac:spMkLst>
        </pc:spChg>
      </pc:sldChg>
      <pc:sldChg chg="modSp mod">
        <pc:chgData name="Sharon Campbell" userId="73008391-b390-4ad0-a960-0cc8fbf2fec9" providerId="ADAL" clId="{435266B3-EE16-49A5-8FCE-E8F3891C85BC}" dt="2023-05-14T01:03:28.516" v="41" actId="113"/>
        <pc:sldMkLst>
          <pc:docMk/>
          <pc:sldMk cId="2084789625" sldId="10456"/>
        </pc:sldMkLst>
        <pc:spChg chg="mod">
          <ac:chgData name="Sharon Campbell" userId="73008391-b390-4ad0-a960-0cc8fbf2fec9" providerId="ADAL" clId="{435266B3-EE16-49A5-8FCE-E8F3891C85BC}" dt="2023-05-14T01:03:28.516" v="41" actId="113"/>
          <ac:spMkLst>
            <pc:docMk/>
            <pc:sldMk cId="2084789625" sldId="10456"/>
            <ac:spMk id="3" creationId="{00000000-0000-0000-0000-000000000000}"/>
          </ac:spMkLst>
        </pc:spChg>
      </pc:sldChg>
      <pc:sldChg chg="modSp mod">
        <pc:chgData name="Sharon Campbell" userId="73008391-b390-4ad0-a960-0cc8fbf2fec9" providerId="ADAL" clId="{435266B3-EE16-49A5-8FCE-E8F3891C85BC}" dt="2023-05-14T01:50:38.306" v="293" actId="115"/>
        <pc:sldMkLst>
          <pc:docMk/>
          <pc:sldMk cId="3768331088" sldId="10457"/>
        </pc:sldMkLst>
        <pc:spChg chg="mod">
          <ac:chgData name="Sharon Campbell" userId="73008391-b390-4ad0-a960-0cc8fbf2fec9" providerId="ADAL" clId="{435266B3-EE16-49A5-8FCE-E8F3891C85BC}" dt="2023-05-14T01:50:38.306" v="293" actId="115"/>
          <ac:spMkLst>
            <pc:docMk/>
            <pc:sldMk cId="3768331088" sldId="10457"/>
            <ac:spMk id="3" creationId="{00000000-0000-0000-0000-000000000000}"/>
          </ac:spMkLst>
        </pc:spChg>
      </pc:sldChg>
      <pc:sldChg chg="modSp mod">
        <pc:chgData name="Sharon Campbell" userId="73008391-b390-4ad0-a960-0cc8fbf2fec9" providerId="ADAL" clId="{435266B3-EE16-49A5-8FCE-E8F3891C85BC}" dt="2023-05-14T01:51:01.450" v="296" actId="115"/>
        <pc:sldMkLst>
          <pc:docMk/>
          <pc:sldMk cId="316178779" sldId="10458"/>
        </pc:sldMkLst>
        <pc:spChg chg="mod">
          <ac:chgData name="Sharon Campbell" userId="73008391-b390-4ad0-a960-0cc8fbf2fec9" providerId="ADAL" clId="{435266B3-EE16-49A5-8FCE-E8F3891C85BC}" dt="2023-05-14T01:51:01.450" v="296" actId="115"/>
          <ac:spMkLst>
            <pc:docMk/>
            <pc:sldMk cId="316178779" sldId="10458"/>
            <ac:spMk id="3" creationId="{00000000-0000-0000-0000-000000000000}"/>
          </ac:spMkLst>
        </pc:spChg>
      </pc:sldChg>
      <pc:sldChg chg="modSp mod">
        <pc:chgData name="Sharon Campbell" userId="73008391-b390-4ad0-a960-0cc8fbf2fec9" providerId="ADAL" clId="{435266B3-EE16-49A5-8FCE-E8F3891C85BC}" dt="2023-05-14T01:51:21.317" v="298" actId="115"/>
        <pc:sldMkLst>
          <pc:docMk/>
          <pc:sldMk cId="4138100102" sldId="10459"/>
        </pc:sldMkLst>
        <pc:spChg chg="mod">
          <ac:chgData name="Sharon Campbell" userId="73008391-b390-4ad0-a960-0cc8fbf2fec9" providerId="ADAL" clId="{435266B3-EE16-49A5-8FCE-E8F3891C85BC}" dt="2023-05-14T01:51:21.317" v="298" actId="115"/>
          <ac:spMkLst>
            <pc:docMk/>
            <pc:sldMk cId="4138100102" sldId="10459"/>
            <ac:spMk id="3" creationId="{00000000-0000-0000-0000-000000000000}"/>
          </ac:spMkLst>
        </pc:spChg>
      </pc:sldChg>
      <pc:sldChg chg="modSp mod">
        <pc:chgData name="Sharon Campbell" userId="73008391-b390-4ad0-a960-0cc8fbf2fec9" providerId="ADAL" clId="{435266B3-EE16-49A5-8FCE-E8F3891C85BC}" dt="2023-05-14T01:51:31.920" v="299" actId="115"/>
        <pc:sldMkLst>
          <pc:docMk/>
          <pc:sldMk cId="3084875497" sldId="10460"/>
        </pc:sldMkLst>
        <pc:spChg chg="mod">
          <ac:chgData name="Sharon Campbell" userId="73008391-b390-4ad0-a960-0cc8fbf2fec9" providerId="ADAL" clId="{435266B3-EE16-49A5-8FCE-E8F3891C85BC}" dt="2023-05-14T01:51:31.920" v="299" actId="115"/>
          <ac:spMkLst>
            <pc:docMk/>
            <pc:sldMk cId="3084875497" sldId="10460"/>
            <ac:spMk id="3" creationId="{00000000-0000-0000-0000-000000000000}"/>
          </ac:spMkLst>
        </pc:spChg>
      </pc:sldChg>
      <pc:sldChg chg="modSp mod">
        <pc:chgData name="Sharon Campbell" userId="73008391-b390-4ad0-a960-0cc8fbf2fec9" providerId="ADAL" clId="{435266B3-EE16-49A5-8FCE-E8F3891C85BC}" dt="2023-05-14T01:53:17.397" v="301" actId="115"/>
        <pc:sldMkLst>
          <pc:docMk/>
          <pc:sldMk cId="38080864" sldId="10461"/>
        </pc:sldMkLst>
        <pc:spChg chg="mod">
          <ac:chgData name="Sharon Campbell" userId="73008391-b390-4ad0-a960-0cc8fbf2fec9" providerId="ADAL" clId="{435266B3-EE16-49A5-8FCE-E8F3891C85BC}" dt="2023-05-14T01:53:17.397" v="301" actId="115"/>
          <ac:spMkLst>
            <pc:docMk/>
            <pc:sldMk cId="38080864" sldId="10461"/>
            <ac:spMk id="3" creationId="{00000000-0000-0000-0000-000000000000}"/>
          </ac:spMkLst>
        </pc:spChg>
      </pc:sldChg>
      <pc:sldChg chg="modSp mod">
        <pc:chgData name="Sharon Campbell" userId="73008391-b390-4ad0-a960-0cc8fbf2fec9" providerId="ADAL" clId="{435266B3-EE16-49A5-8FCE-E8F3891C85BC}" dt="2023-05-14T01:24:52.921" v="157" actId="20577"/>
        <pc:sldMkLst>
          <pc:docMk/>
          <pc:sldMk cId="4122386431" sldId="10462"/>
        </pc:sldMkLst>
        <pc:spChg chg="mod">
          <ac:chgData name="Sharon Campbell" userId="73008391-b390-4ad0-a960-0cc8fbf2fec9" providerId="ADAL" clId="{435266B3-EE16-49A5-8FCE-E8F3891C85BC}" dt="2023-05-14T01:24:52.921" v="157" actId="20577"/>
          <ac:spMkLst>
            <pc:docMk/>
            <pc:sldMk cId="4122386431" sldId="10462"/>
            <ac:spMk id="3" creationId="{00000000-0000-0000-0000-000000000000}"/>
          </ac:spMkLst>
        </pc:spChg>
      </pc:sldChg>
      <pc:sldChg chg="modSp mod">
        <pc:chgData name="Sharon Campbell" userId="73008391-b390-4ad0-a960-0cc8fbf2fec9" providerId="ADAL" clId="{435266B3-EE16-49A5-8FCE-E8F3891C85BC}" dt="2023-05-14T01:59:29.804" v="342" actId="27636"/>
        <pc:sldMkLst>
          <pc:docMk/>
          <pc:sldMk cId="2106523458" sldId="10466"/>
        </pc:sldMkLst>
        <pc:spChg chg="mod">
          <ac:chgData name="Sharon Campbell" userId="73008391-b390-4ad0-a960-0cc8fbf2fec9" providerId="ADAL" clId="{435266B3-EE16-49A5-8FCE-E8F3891C85BC}" dt="2023-05-14T01:59:29.804" v="342" actId="27636"/>
          <ac:spMkLst>
            <pc:docMk/>
            <pc:sldMk cId="2106523458" sldId="10466"/>
            <ac:spMk id="3" creationId="{00000000-0000-0000-0000-000000000000}"/>
          </ac:spMkLst>
        </pc:spChg>
      </pc:sldChg>
      <pc:sldChg chg="modSp mod">
        <pc:chgData name="Sharon Campbell" userId="73008391-b390-4ad0-a960-0cc8fbf2fec9" providerId="ADAL" clId="{435266B3-EE16-49A5-8FCE-E8F3891C85BC}" dt="2023-05-14T01:50:51.694" v="295" actId="115"/>
        <pc:sldMkLst>
          <pc:docMk/>
          <pc:sldMk cId="4109415453" sldId="11424"/>
        </pc:sldMkLst>
        <pc:spChg chg="mod">
          <ac:chgData name="Sharon Campbell" userId="73008391-b390-4ad0-a960-0cc8fbf2fec9" providerId="ADAL" clId="{435266B3-EE16-49A5-8FCE-E8F3891C85BC}" dt="2023-05-14T01:50:51.694" v="295" actId="115"/>
          <ac:spMkLst>
            <pc:docMk/>
            <pc:sldMk cId="4109415453" sldId="11424"/>
            <ac:spMk id="3" creationId="{00000000-0000-0000-0000-000000000000}"/>
          </ac:spMkLst>
        </pc:spChg>
      </pc:sldChg>
      <pc:sldChg chg="modSp mod">
        <pc:chgData name="Sharon Campbell" userId="73008391-b390-4ad0-a960-0cc8fbf2fec9" providerId="ADAL" clId="{435266B3-EE16-49A5-8FCE-E8F3891C85BC}" dt="2023-05-14T01:27:21.164" v="180" actId="255"/>
        <pc:sldMkLst>
          <pc:docMk/>
          <pc:sldMk cId="428935292" sldId="11425"/>
        </pc:sldMkLst>
        <pc:spChg chg="mod">
          <ac:chgData name="Sharon Campbell" userId="73008391-b390-4ad0-a960-0cc8fbf2fec9" providerId="ADAL" clId="{435266B3-EE16-49A5-8FCE-E8F3891C85BC}" dt="2023-05-14T01:27:21.164" v="180" actId="255"/>
          <ac:spMkLst>
            <pc:docMk/>
            <pc:sldMk cId="428935292" sldId="11425"/>
            <ac:spMk id="3" creationId="{00000000-0000-0000-0000-000000000000}"/>
          </ac:spMkLst>
        </pc:spChg>
      </pc:sldChg>
      <pc:sldChg chg="modSp mod">
        <pc:chgData name="Sharon Campbell" userId="73008391-b390-4ad0-a960-0cc8fbf2fec9" providerId="ADAL" clId="{435266B3-EE16-49A5-8FCE-E8F3891C85BC}" dt="2023-05-14T01:27:32.063" v="181" actId="20577"/>
        <pc:sldMkLst>
          <pc:docMk/>
          <pc:sldMk cId="2744344219" sldId="11426"/>
        </pc:sldMkLst>
        <pc:spChg chg="mod">
          <ac:chgData name="Sharon Campbell" userId="73008391-b390-4ad0-a960-0cc8fbf2fec9" providerId="ADAL" clId="{435266B3-EE16-49A5-8FCE-E8F3891C85BC}" dt="2023-05-14T01:27:32.063" v="181" actId="20577"/>
          <ac:spMkLst>
            <pc:docMk/>
            <pc:sldMk cId="2744344219" sldId="11426"/>
            <ac:spMk id="3" creationId="{00000000-0000-0000-0000-000000000000}"/>
          </ac:spMkLst>
        </pc:spChg>
      </pc:sldChg>
      <pc:sldChg chg="modSp mod">
        <pc:chgData name="Sharon Campbell" userId="73008391-b390-4ad0-a960-0cc8fbf2fec9" providerId="ADAL" clId="{435266B3-EE16-49A5-8FCE-E8F3891C85BC}" dt="2023-05-14T02:00:34.601" v="343" actId="115"/>
        <pc:sldMkLst>
          <pc:docMk/>
          <pc:sldMk cId="3036912389" sldId="11427"/>
        </pc:sldMkLst>
        <pc:spChg chg="mod">
          <ac:chgData name="Sharon Campbell" userId="73008391-b390-4ad0-a960-0cc8fbf2fec9" providerId="ADAL" clId="{435266B3-EE16-49A5-8FCE-E8F3891C85BC}" dt="2023-05-14T02:00:34.601" v="343" actId="115"/>
          <ac:spMkLst>
            <pc:docMk/>
            <pc:sldMk cId="3036912389" sldId="11427"/>
            <ac:spMk id="3" creationId="{00000000-0000-0000-0000-000000000000}"/>
          </ac:spMkLst>
        </pc:spChg>
      </pc:sldChg>
      <pc:sldChg chg="modSp mod">
        <pc:chgData name="Sharon Campbell" userId="73008391-b390-4ad0-a960-0cc8fbf2fec9" providerId="ADAL" clId="{435266B3-EE16-49A5-8FCE-E8F3891C85BC}" dt="2023-05-14T01:29:22.675" v="190" actId="27636"/>
        <pc:sldMkLst>
          <pc:docMk/>
          <pc:sldMk cId="307919480" sldId="11428"/>
        </pc:sldMkLst>
        <pc:spChg chg="mod">
          <ac:chgData name="Sharon Campbell" userId="73008391-b390-4ad0-a960-0cc8fbf2fec9" providerId="ADAL" clId="{435266B3-EE16-49A5-8FCE-E8F3891C85BC}" dt="2023-05-14T01:29:22.675" v="190" actId="27636"/>
          <ac:spMkLst>
            <pc:docMk/>
            <pc:sldMk cId="307919480" sldId="11428"/>
            <ac:spMk id="3" creationId="{00000000-0000-0000-0000-000000000000}"/>
          </ac:spMkLst>
        </pc:spChg>
      </pc:sldChg>
      <pc:sldChg chg="modSp mod">
        <pc:chgData name="Sharon Campbell" userId="73008391-b390-4ad0-a960-0cc8fbf2fec9" providerId="ADAL" clId="{435266B3-EE16-49A5-8FCE-E8F3891C85BC}" dt="2023-05-14T01:31:21.880" v="199" actId="14100"/>
        <pc:sldMkLst>
          <pc:docMk/>
          <pc:sldMk cId="1395820827" sldId="11436"/>
        </pc:sldMkLst>
        <pc:spChg chg="mod">
          <ac:chgData name="Sharon Campbell" userId="73008391-b390-4ad0-a960-0cc8fbf2fec9" providerId="ADAL" clId="{435266B3-EE16-49A5-8FCE-E8F3891C85BC}" dt="2023-05-14T01:31:21.880" v="199" actId="14100"/>
          <ac:spMkLst>
            <pc:docMk/>
            <pc:sldMk cId="1395820827" sldId="11436"/>
            <ac:spMk id="3" creationId="{00000000-0000-0000-0000-000000000000}"/>
          </ac:spMkLst>
        </pc:spChg>
      </pc:sldChg>
      <pc:sldChg chg="modSp mod">
        <pc:chgData name="Sharon Campbell" userId="73008391-b390-4ad0-a960-0cc8fbf2fec9" providerId="ADAL" clId="{435266B3-EE16-49A5-8FCE-E8F3891C85BC}" dt="2023-05-14T01:33:01.213" v="210" actId="20577"/>
        <pc:sldMkLst>
          <pc:docMk/>
          <pc:sldMk cId="4144957147" sldId="11439"/>
        </pc:sldMkLst>
        <pc:spChg chg="mod">
          <ac:chgData name="Sharon Campbell" userId="73008391-b390-4ad0-a960-0cc8fbf2fec9" providerId="ADAL" clId="{435266B3-EE16-49A5-8FCE-E8F3891C85BC}" dt="2023-05-14T01:33:01.213" v="210" actId="20577"/>
          <ac:spMkLst>
            <pc:docMk/>
            <pc:sldMk cId="4144957147" sldId="11439"/>
            <ac:spMk id="3" creationId="{00000000-0000-0000-0000-000000000000}"/>
          </ac:spMkLst>
        </pc:spChg>
      </pc:sldChg>
      <pc:sldChg chg="modSp mod">
        <pc:chgData name="Sharon Campbell" userId="73008391-b390-4ad0-a960-0cc8fbf2fec9" providerId="ADAL" clId="{435266B3-EE16-49A5-8FCE-E8F3891C85BC}" dt="2023-05-14T01:33:23.248" v="212" actId="14100"/>
        <pc:sldMkLst>
          <pc:docMk/>
          <pc:sldMk cId="2535832164" sldId="11440"/>
        </pc:sldMkLst>
        <pc:spChg chg="mod">
          <ac:chgData name="Sharon Campbell" userId="73008391-b390-4ad0-a960-0cc8fbf2fec9" providerId="ADAL" clId="{435266B3-EE16-49A5-8FCE-E8F3891C85BC}" dt="2023-05-14T01:33:23.248" v="212" actId="14100"/>
          <ac:spMkLst>
            <pc:docMk/>
            <pc:sldMk cId="2535832164" sldId="11440"/>
            <ac:spMk id="3" creationId="{00000000-0000-0000-0000-000000000000}"/>
          </ac:spMkLst>
        </pc:spChg>
      </pc:sldChg>
      <pc:sldChg chg="modSp mod">
        <pc:chgData name="Sharon Campbell" userId="73008391-b390-4ad0-a960-0cc8fbf2fec9" providerId="ADAL" clId="{435266B3-EE16-49A5-8FCE-E8F3891C85BC}" dt="2023-05-14T01:34:17.027" v="220" actId="20577"/>
        <pc:sldMkLst>
          <pc:docMk/>
          <pc:sldMk cId="3558537672" sldId="11441"/>
        </pc:sldMkLst>
        <pc:spChg chg="mod">
          <ac:chgData name="Sharon Campbell" userId="73008391-b390-4ad0-a960-0cc8fbf2fec9" providerId="ADAL" clId="{435266B3-EE16-49A5-8FCE-E8F3891C85BC}" dt="2023-05-14T01:34:17.027" v="220" actId="20577"/>
          <ac:spMkLst>
            <pc:docMk/>
            <pc:sldMk cId="3558537672" sldId="11441"/>
            <ac:spMk id="3" creationId="{00000000-0000-0000-0000-000000000000}"/>
          </ac:spMkLst>
        </pc:spChg>
      </pc:sldChg>
      <pc:sldChg chg="modSp mod">
        <pc:chgData name="Sharon Campbell" userId="73008391-b390-4ad0-a960-0cc8fbf2fec9" providerId="ADAL" clId="{435266B3-EE16-49A5-8FCE-E8F3891C85BC}" dt="2023-05-14T01:34:42.437" v="221" actId="20577"/>
        <pc:sldMkLst>
          <pc:docMk/>
          <pc:sldMk cId="594875783" sldId="11442"/>
        </pc:sldMkLst>
        <pc:spChg chg="mod">
          <ac:chgData name="Sharon Campbell" userId="73008391-b390-4ad0-a960-0cc8fbf2fec9" providerId="ADAL" clId="{435266B3-EE16-49A5-8FCE-E8F3891C85BC}" dt="2023-05-14T01:34:42.437" v="221" actId="20577"/>
          <ac:spMkLst>
            <pc:docMk/>
            <pc:sldMk cId="594875783" sldId="11442"/>
            <ac:spMk id="3" creationId="{00000000-0000-0000-0000-000000000000}"/>
          </ac:spMkLst>
        </pc:spChg>
      </pc:sldChg>
      <pc:sldChg chg="modSp">
        <pc:chgData name="Sharon Campbell" userId="73008391-b390-4ad0-a960-0cc8fbf2fec9" providerId="ADAL" clId="{435266B3-EE16-49A5-8FCE-E8F3891C85BC}" dt="2023-05-14T01:35:09.132" v="222"/>
        <pc:sldMkLst>
          <pc:docMk/>
          <pc:sldMk cId="1460339827" sldId="11443"/>
        </pc:sldMkLst>
        <pc:spChg chg="mod">
          <ac:chgData name="Sharon Campbell" userId="73008391-b390-4ad0-a960-0cc8fbf2fec9" providerId="ADAL" clId="{435266B3-EE16-49A5-8FCE-E8F3891C85BC}" dt="2023-05-14T01:35:09.132" v="222"/>
          <ac:spMkLst>
            <pc:docMk/>
            <pc:sldMk cId="1460339827" sldId="11443"/>
            <ac:spMk id="3" creationId="{00000000-0000-0000-0000-000000000000}"/>
          </ac:spMkLst>
        </pc:spChg>
      </pc:sldChg>
      <pc:sldChg chg="modSp mod">
        <pc:chgData name="Sharon Campbell" userId="73008391-b390-4ad0-a960-0cc8fbf2fec9" providerId="ADAL" clId="{435266B3-EE16-49A5-8FCE-E8F3891C85BC}" dt="2023-05-14T01:36:08.003" v="229" actId="113"/>
        <pc:sldMkLst>
          <pc:docMk/>
          <pc:sldMk cId="4285156001" sldId="11445"/>
        </pc:sldMkLst>
        <pc:spChg chg="mod">
          <ac:chgData name="Sharon Campbell" userId="73008391-b390-4ad0-a960-0cc8fbf2fec9" providerId="ADAL" clId="{435266B3-EE16-49A5-8FCE-E8F3891C85BC}" dt="2023-05-14T01:36:08.003" v="229" actId="113"/>
          <ac:spMkLst>
            <pc:docMk/>
            <pc:sldMk cId="4285156001" sldId="11445"/>
            <ac:spMk id="3" creationId="{00000000-0000-0000-0000-000000000000}"/>
          </ac:spMkLst>
        </pc:spChg>
      </pc:sldChg>
      <pc:sldChg chg="modSp mod">
        <pc:chgData name="Sharon Campbell" userId="73008391-b390-4ad0-a960-0cc8fbf2fec9" providerId="ADAL" clId="{435266B3-EE16-49A5-8FCE-E8F3891C85BC}" dt="2023-05-14T02:11:26.277" v="375" actId="20577"/>
        <pc:sldMkLst>
          <pc:docMk/>
          <pc:sldMk cId="152666969" sldId="11447"/>
        </pc:sldMkLst>
        <pc:spChg chg="mod">
          <ac:chgData name="Sharon Campbell" userId="73008391-b390-4ad0-a960-0cc8fbf2fec9" providerId="ADAL" clId="{435266B3-EE16-49A5-8FCE-E8F3891C85BC}" dt="2023-05-14T02:11:26.277" v="375" actId="20577"/>
          <ac:spMkLst>
            <pc:docMk/>
            <pc:sldMk cId="152666969" sldId="11447"/>
            <ac:spMk id="3" creationId="{00000000-0000-0000-0000-000000000000}"/>
          </ac:spMkLst>
        </pc:spChg>
      </pc:sldChg>
      <pc:sldChg chg="modSp mod">
        <pc:chgData name="Sharon Campbell" userId="73008391-b390-4ad0-a960-0cc8fbf2fec9" providerId="ADAL" clId="{435266B3-EE16-49A5-8FCE-E8F3891C85BC}" dt="2023-05-14T01:38:00.282" v="237" actId="20577"/>
        <pc:sldMkLst>
          <pc:docMk/>
          <pc:sldMk cId="572050608" sldId="11450"/>
        </pc:sldMkLst>
        <pc:spChg chg="mod">
          <ac:chgData name="Sharon Campbell" userId="73008391-b390-4ad0-a960-0cc8fbf2fec9" providerId="ADAL" clId="{435266B3-EE16-49A5-8FCE-E8F3891C85BC}" dt="2023-05-14T01:38:00.282" v="237" actId="20577"/>
          <ac:spMkLst>
            <pc:docMk/>
            <pc:sldMk cId="572050608" sldId="11450"/>
            <ac:spMk id="3" creationId="{00000000-0000-0000-0000-000000000000}"/>
          </ac:spMkLst>
        </pc:spChg>
      </pc:sldChg>
      <pc:sldChg chg="modSp mod">
        <pc:chgData name="Sharon Campbell" userId="73008391-b390-4ad0-a960-0cc8fbf2fec9" providerId="ADAL" clId="{435266B3-EE16-49A5-8FCE-E8F3891C85BC}" dt="2023-05-14T01:39:26.804" v="257" actId="20577"/>
        <pc:sldMkLst>
          <pc:docMk/>
          <pc:sldMk cId="3403097258" sldId="11453"/>
        </pc:sldMkLst>
        <pc:spChg chg="mod">
          <ac:chgData name="Sharon Campbell" userId="73008391-b390-4ad0-a960-0cc8fbf2fec9" providerId="ADAL" clId="{435266B3-EE16-49A5-8FCE-E8F3891C85BC}" dt="2023-05-14T01:39:26.804" v="257" actId="20577"/>
          <ac:spMkLst>
            <pc:docMk/>
            <pc:sldMk cId="3403097258" sldId="11453"/>
            <ac:spMk id="3" creationId="{00000000-0000-0000-0000-000000000000}"/>
          </ac:spMkLst>
        </pc:spChg>
      </pc:sldChg>
      <pc:sldChg chg="modSp mod">
        <pc:chgData name="Sharon Campbell" userId="73008391-b390-4ad0-a960-0cc8fbf2fec9" providerId="ADAL" clId="{435266B3-EE16-49A5-8FCE-E8F3891C85BC}" dt="2023-05-14T01:39:45.391" v="258" actId="20577"/>
        <pc:sldMkLst>
          <pc:docMk/>
          <pc:sldMk cId="1701216020" sldId="11457"/>
        </pc:sldMkLst>
        <pc:spChg chg="mod">
          <ac:chgData name="Sharon Campbell" userId="73008391-b390-4ad0-a960-0cc8fbf2fec9" providerId="ADAL" clId="{435266B3-EE16-49A5-8FCE-E8F3891C85BC}" dt="2023-05-14T01:39:45.391" v="258" actId="20577"/>
          <ac:spMkLst>
            <pc:docMk/>
            <pc:sldMk cId="1701216020" sldId="11457"/>
            <ac:spMk id="3" creationId="{00000000-0000-0000-0000-000000000000}"/>
          </ac:spMkLst>
        </pc:spChg>
      </pc:sldChg>
      <pc:sldChg chg="modSp mod">
        <pc:chgData name="Sharon Campbell" userId="73008391-b390-4ad0-a960-0cc8fbf2fec9" providerId="ADAL" clId="{435266B3-EE16-49A5-8FCE-E8F3891C85BC}" dt="2023-05-14T01:38:50.562" v="255" actId="255"/>
        <pc:sldMkLst>
          <pc:docMk/>
          <pc:sldMk cId="1757208281" sldId="11458"/>
        </pc:sldMkLst>
        <pc:spChg chg="mod">
          <ac:chgData name="Sharon Campbell" userId="73008391-b390-4ad0-a960-0cc8fbf2fec9" providerId="ADAL" clId="{435266B3-EE16-49A5-8FCE-E8F3891C85BC}" dt="2023-05-14T01:38:50.562" v="255" actId="255"/>
          <ac:spMkLst>
            <pc:docMk/>
            <pc:sldMk cId="1757208281" sldId="11458"/>
            <ac:spMk id="3" creationId="{00000000-0000-0000-0000-000000000000}"/>
          </ac:spMkLst>
        </pc:spChg>
      </pc:sldChg>
      <pc:sldChg chg="modSp mod">
        <pc:chgData name="Sharon Campbell" userId="73008391-b390-4ad0-a960-0cc8fbf2fec9" providerId="ADAL" clId="{435266B3-EE16-49A5-8FCE-E8F3891C85BC}" dt="2023-05-14T01:13:57.756" v="110" actId="255"/>
        <pc:sldMkLst>
          <pc:docMk/>
          <pc:sldMk cId="2260124218" sldId="11459"/>
        </pc:sldMkLst>
        <pc:spChg chg="mod">
          <ac:chgData name="Sharon Campbell" userId="73008391-b390-4ad0-a960-0cc8fbf2fec9" providerId="ADAL" clId="{435266B3-EE16-49A5-8FCE-E8F3891C85BC}" dt="2023-05-14T01:13:57.756" v="110" actId="255"/>
          <ac:spMkLst>
            <pc:docMk/>
            <pc:sldMk cId="2260124218" sldId="11459"/>
            <ac:spMk id="3" creationId="{00000000-0000-0000-0000-000000000000}"/>
          </ac:spMkLst>
        </pc:spChg>
      </pc:sldChg>
      <pc:sldChg chg="del">
        <pc:chgData name="Sharon Campbell" userId="73008391-b390-4ad0-a960-0cc8fbf2fec9" providerId="ADAL" clId="{435266B3-EE16-49A5-8FCE-E8F3891C85BC}" dt="2023-05-14T00:59:47.097" v="27" actId="2696"/>
        <pc:sldMkLst>
          <pc:docMk/>
          <pc:sldMk cId="2265134478" sldId="11460"/>
        </pc:sldMkLst>
      </pc:sldChg>
      <pc:sldChg chg="del">
        <pc:chgData name="Sharon Campbell" userId="73008391-b390-4ad0-a960-0cc8fbf2fec9" providerId="ADAL" clId="{435266B3-EE16-49A5-8FCE-E8F3891C85BC}" dt="2023-05-14T00:59:47.097" v="27" actId="2696"/>
        <pc:sldMkLst>
          <pc:docMk/>
          <pc:sldMk cId="3402042034" sldId="11461"/>
        </pc:sldMkLst>
      </pc:sldChg>
      <pc:sldChg chg="del">
        <pc:chgData name="Sharon Campbell" userId="73008391-b390-4ad0-a960-0cc8fbf2fec9" providerId="ADAL" clId="{435266B3-EE16-49A5-8FCE-E8F3891C85BC}" dt="2023-05-14T00:59:47.097" v="27" actId="2696"/>
        <pc:sldMkLst>
          <pc:docMk/>
          <pc:sldMk cId="1010765190" sldId="11462"/>
        </pc:sldMkLst>
      </pc:sldChg>
      <pc:sldChg chg="del">
        <pc:chgData name="Sharon Campbell" userId="73008391-b390-4ad0-a960-0cc8fbf2fec9" providerId="ADAL" clId="{435266B3-EE16-49A5-8FCE-E8F3891C85BC}" dt="2023-05-14T00:59:47.097" v="27" actId="2696"/>
        <pc:sldMkLst>
          <pc:docMk/>
          <pc:sldMk cId="3389610448" sldId="11463"/>
        </pc:sldMkLst>
      </pc:sldChg>
      <pc:sldChg chg="del">
        <pc:chgData name="Sharon Campbell" userId="73008391-b390-4ad0-a960-0cc8fbf2fec9" providerId="ADAL" clId="{435266B3-EE16-49A5-8FCE-E8F3891C85BC}" dt="2023-05-14T00:59:47.097" v="27" actId="2696"/>
        <pc:sldMkLst>
          <pc:docMk/>
          <pc:sldMk cId="2949692170" sldId="11464"/>
        </pc:sldMkLst>
      </pc:sldChg>
      <pc:sldChg chg="del">
        <pc:chgData name="Sharon Campbell" userId="73008391-b390-4ad0-a960-0cc8fbf2fec9" providerId="ADAL" clId="{435266B3-EE16-49A5-8FCE-E8F3891C85BC}" dt="2023-05-14T00:59:47.097" v="27" actId="2696"/>
        <pc:sldMkLst>
          <pc:docMk/>
          <pc:sldMk cId="1120450287" sldId="11465"/>
        </pc:sldMkLst>
      </pc:sldChg>
      <pc:sldChg chg="del">
        <pc:chgData name="Sharon Campbell" userId="73008391-b390-4ad0-a960-0cc8fbf2fec9" providerId="ADAL" clId="{435266B3-EE16-49A5-8FCE-E8F3891C85BC}" dt="2023-05-14T00:59:47.097" v="27" actId="2696"/>
        <pc:sldMkLst>
          <pc:docMk/>
          <pc:sldMk cId="3193567719" sldId="11466"/>
        </pc:sldMkLst>
      </pc:sldChg>
      <pc:sldChg chg="del">
        <pc:chgData name="Sharon Campbell" userId="73008391-b390-4ad0-a960-0cc8fbf2fec9" providerId="ADAL" clId="{435266B3-EE16-49A5-8FCE-E8F3891C85BC}" dt="2023-05-14T00:59:47.097" v="27" actId="2696"/>
        <pc:sldMkLst>
          <pc:docMk/>
          <pc:sldMk cId="3901002232" sldId="11467"/>
        </pc:sldMkLst>
      </pc:sldChg>
      <pc:sldChg chg="del">
        <pc:chgData name="Sharon Campbell" userId="73008391-b390-4ad0-a960-0cc8fbf2fec9" providerId="ADAL" clId="{435266B3-EE16-49A5-8FCE-E8F3891C85BC}" dt="2023-05-14T00:59:47.097" v="27" actId="2696"/>
        <pc:sldMkLst>
          <pc:docMk/>
          <pc:sldMk cId="1331195596" sldId="11468"/>
        </pc:sldMkLst>
      </pc:sldChg>
      <pc:sldChg chg="del">
        <pc:chgData name="Sharon Campbell" userId="73008391-b390-4ad0-a960-0cc8fbf2fec9" providerId="ADAL" clId="{435266B3-EE16-49A5-8FCE-E8F3891C85BC}" dt="2023-05-14T00:59:47.097" v="27" actId="2696"/>
        <pc:sldMkLst>
          <pc:docMk/>
          <pc:sldMk cId="3189583134" sldId="11469"/>
        </pc:sldMkLst>
      </pc:sldChg>
      <pc:sldChg chg="del">
        <pc:chgData name="Sharon Campbell" userId="73008391-b390-4ad0-a960-0cc8fbf2fec9" providerId="ADAL" clId="{435266B3-EE16-49A5-8FCE-E8F3891C85BC}" dt="2023-05-14T00:59:47.097" v="27" actId="2696"/>
        <pc:sldMkLst>
          <pc:docMk/>
          <pc:sldMk cId="706697483" sldId="11470"/>
        </pc:sldMkLst>
      </pc:sldChg>
      <pc:sldChg chg="del">
        <pc:chgData name="Sharon Campbell" userId="73008391-b390-4ad0-a960-0cc8fbf2fec9" providerId="ADAL" clId="{435266B3-EE16-49A5-8FCE-E8F3891C85BC}" dt="2023-05-14T00:59:47.097" v="27" actId="2696"/>
        <pc:sldMkLst>
          <pc:docMk/>
          <pc:sldMk cId="1404228384" sldId="11471"/>
        </pc:sldMkLst>
      </pc:sldChg>
      <pc:sldChg chg="del">
        <pc:chgData name="Sharon Campbell" userId="73008391-b390-4ad0-a960-0cc8fbf2fec9" providerId="ADAL" clId="{435266B3-EE16-49A5-8FCE-E8F3891C85BC}" dt="2023-05-14T00:59:47.097" v="27" actId="2696"/>
        <pc:sldMkLst>
          <pc:docMk/>
          <pc:sldMk cId="3019780861" sldId="11472"/>
        </pc:sldMkLst>
      </pc:sldChg>
      <pc:sldChg chg="del">
        <pc:chgData name="Sharon Campbell" userId="73008391-b390-4ad0-a960-0cc8fbf2fec9" providerId="ADAL" clId="{435266B3-EE16-49A5-8FCE-E8F3891C85BC}" dt="2023-05-14T00:59:47.097" v="27" actId="2696"/>
        <pc:sldMkLst>
          <pc:docMk/>
          <pc:sldMk cId="280069597" sldId="11473"/>
        </pc:sldMkLst>
      </pc:sldChg>
      <pc:sldChg chg="del">
        <pc:chgData name="Sharon Campbell" userId="73008391-b390-4ad0-a960-0cc8fbf2fec9" providerId="ADAL" clId="{435266B3-EE16-49A5-8FCE-E8F3891C85BC}" dt="2023-05-14T00:59:47.097" v="27" actId="2696"/>
        <pc:sldMkLst>
          <pc:docMk/>
          <pc:sldMk cId="3223240813" sldId="11474"/>
        </pc:sldMkLst>
      </pc:sldChg>
      <pc:sldChg chg="del">
        <pc:chgData name="Sharon Campbell" userId="73008391-b390-4ad0-a960-0cc8fbf2fec9" providerId="ADAL" clId="{435266B3-EE16-49A5-8FCE-E8F3891C85BC}" dt="2023-05-14T00:59:47.097" v="27" actId="2696"/>
        <pc:sldMkLst>
          <pc:docMk/>
          <pc:sldMk cId="381847816" sldId="11475"/>
        </pc:sldMkLst>
      </pc:sldChg>
      <pc:sldChg chg="del">
        <pc:chgData name="Sharon Campbell" userId="73008391-b390-4ad0-a960-0cc8fbf2fec9" providerId="ADAL" clId="{435266B3-EE16-49A5-8FCE-E8F3891C85BC}" dt="2023-05-14T00:59:47.097" v="27" actId="2696"/>
        <pc:sldMkLst>
          <pc:docMk/>
          <pc:sldMk cId="2237136956" sldId="11476"/>
        </pc:sldMkLst>
      </pc:sldChg>
      <pc:sldChg chg="del">
        <pc:chgData name="Sharon Campbell" userId="73008391-b390-4ad0-a960-0cc8fbf2fec9" providerId="ADAL" clId="{435266B3-EE16-49A5-8FCE-E8F3891C85BC}" dt="2023-05-14T00:59:47.097" v="27" actId="2696"/>
        <pc:sldMkLst>
          <pc:docMk/>
          <pc:sldMk cId="861710373" sldId="11477"/>
        </pc:sldMkLst>
      </pc:sldChg>
      <pc:sldChg chg="del">
        <pc:chgData name="Sharon Campbell" userId="73008391-b390-4ad0-a960-0cc8fbf2fec9" providerId="ADAL" clId="{435266B3-EE16-49A5-8FCE-E8F3891C85BC}" dt="2023-05-14T00:59:47.097" v="27" actId="2696"/>
        <pc:sldMkLst>
          <pc:docMk/>
          <pc:sldMk cId="1227964381" sldId="11478"/>
        </pc:sldMkLst>
      </pc:sldChg>
      <pc:sldChg chg="del">
        <pc:chgData name="Sharon Campbell" userId="73008391-b390-4ad0-a960-0cc8fbf2fec9" providerId="ADAL" clId="{435266B3-EE16-49A5-8FCE-E8F3891C85BC}" dt="2023-05-14T00:59:47.097" v="27" actId="2696"/>
        <pc:sldMkLst>
          <pc:docMk/>
          <pc:sldMk cId="1522193483" sldId="11479"/>
        </pc:sldMkLst>
      </pc:sldChg>
      <pc:sldChg chg="del">
        <pc:chgData name="Sharon Campbell" userId="73008391-b390-4ad0-a960-0cc8fbf2fec9" providerId="ADAL" clId="{435266B3-EE16-49A5-8FCE-E8F3891C85BC}" dt="2023-05-14T00:59:47.097" v="27" actId="2696"/>
        <pc:sldMkLst>
          <pc:docMk/>
          <pc:sldMk cId="3902665351" sldId="11480"/>
        </pc:sldMkLst>
      </pc:sldChg>
      <pc:sldChg chg="del">
        <pc:chgData name="Sharon Campbell" userId="73008391-b390-4ad0-a960-0cc8fbf2fec9" providerId="ADAL" clId="{435266B3-EE16-49A5-8FCE-E8F3891C85BC}" dt="2023-05-14T00:59:47.097" v="27"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5/13/2023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921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784609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3954066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5/13/2023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5/13/2023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5/13/2023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5/13/2023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5/13/2023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5/13/2023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5/13/2023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5/13/2023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5/13/2023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5/13/2023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5/13/2023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5/13/2023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1:1-13</a:t>
            </a:r>
          </a:p>
          <a:p>
            <a:pPr algn="ctr">
              <a:buNone/>
            </a:pPr>
            <a:r>
              <a:rPr lang="en-US" sz="4400" b="1" dirty="0">
                <a:solidFill>
                  <a:schemeClr val="bg1"/>
                </a:solidFill>
              </a:rPr>
              <a:t>Repentance, Confession and Forgiveness of Sin </a:t>
            </a:r>
            <a:endParaRPr lang="en-US" sz="4400" b="1" dirty="0">
              <a:solidFill>
                <a:schemeClr val="bg1"/>
              </a:solidFill>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394844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136" y="365760"/>
            <a:ext cx="7662672" cy="4285488"/>
          </a:xfrm>
        </p:spPr>
        <p:txBody>
          <a:bodyPr>
            <a:normAutofit fontScale="77500" lnSpcReduction="20000"/>
          </a:bodyPr>
          <a:lstStyle/>
          <a:p>
            <a:pPr marL="0" indent="0" algn="ctr" fontAlgn="base">
              <a:buNone/>
            </a:pPr>
            <a:r>
              <a:rPr lang="en-US" sz="4000" dirty="0">
                <a:solidFill>
                  <a:schemeClr val="bg1"/>
                </a:solidFill>
              </a:rPr>
              <a:t>Repentance of sins and confession of sins are, and have always been, key components of receiving forgiveness of sins and activating the grace of God through Messiah Yeshua that brings salvation since the days of the Prophets and John the Baptist. The opening verses of the Gospel according to Mark lay the foundation for receiving YeHoVaH’s forgiveness of sins and receiving the Holy Spirit that empowers Believers to live a Godly life.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440" y="481584"/>
            <a:ext cx="7491984" cy="4033267"/>
          </a:xfrm>
        </p:spPr>
        <p:txBody>
          <a:bodyPr>
            <a:normAutofit fontScale="77500" lnSpcReduction="20000"/>
          </a:bodyPr>
          <a:lstStyle/>
          <a:p>
            <a:pPr marL="0" indent="0" algn="ctr">
              <a:buNone/>
            </a:pPr>
            <a:r>
              <a:rPr lang="en-US" sz="4000" dirty="0">
                <a:solidFill>
                  <a:schemeClr val="bg1"/>
                </a:solidFill>
              </a:rPr>
              <a:t>Mark informs us in his opening statement that the focus of his writing is the Gospel of Yeshua the Messiah and that He is the Son of Elohim. He will reveal that the Gospel of Yeshua is the good news that Yeshua preached and taught.</a:t>
            </a:r>
          </a:p>
          <a:p>
            <a:pPr marL="0" indent="0" algn="ctr">
              <a:buNone/>
            </a:pPr>
            <a:r>
              <a:rPr lang="en-US" sz="4000" dirty="0">
                <a:solidFill>
                  <a:schemeClr val="bg1"/>
                </a:solidFill>
              </a:rPr>
              <a:t>Yeshua’s preaching will reveal that what is written about Him is found in the Torah, the Writings, the Prophets, and found in the Bible from Genesis to Revelation.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1:1</a:t>
            </a:r>
            <a:r>
              <a:rPr lang="en-US" sz="4000" dirty="0">
                <a:solidFill>
                  <a:schemeClr val="bg1"/>
                </a:solidFill>
              </a:rPr>
              <a:t> The beginning of the gospel of Yeshua Messiah, the Son of God; </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The word Gospel in the Greek is: </a:t>
            </a:r>
          </a:p>
          <a:p>
            <a:pPr marL="0" indent="0" algn="ctr">
              <a:buNone/>
            </a:pPr>
            <a:endParaRPr lang="en-US" sz="1900" b="1" dirty="0">
              <a:solidFill>
                <a:schemeClr val="bg1"/>
              </a:solidFill>
            </a:endParaRPr>
          </a:p>
          <a:p>
            <a:pPr marL="0" indent="0" algn="ctr">
              <a:buNone/>
            </a:pPr>
            <a:r>
              <a:rPr lang="en-US" sz="4000" b="1" dirty="0">
                <a:solidFill>
                  <a:schemeClr val="bg1"/>
                </a:solidFill>
              </a:rPr>
              <a:t>2098 </a:t>
            </a:r>
            <a:r>
              <a:rPr lang="el-GR" sz="4000" b="1" dirty="0">
                <a:solidFill>
                  <a:schemeClr val="bg1"/>
                </a:solidFill>
              </a:rPr>
              <a:t>εὐαγγέλιον </a:t>
            </a:r>
            <a:r>
              <a:rPr lang="en-US" sz="4000" dirty="0">
                <a:solidFill>
                  <a:schemeClr val="bg1"/>
                </a:solidFill>
              </a:rPr>
              <a:t>euaggelion {yoo-ang-ghel'-ee-on} </a:t>
            </a:r>
            <a:r>
              <a:rPr lang="en-US" sz="4000" b="1" dirty="0">
                <a:solidFill>
                  <a:schemeClr val="bg1"/>
                </a:solidFill>
              </a:rPr>
              <a:t>Meaning:  </a:t>
            </a:r>
            <a:r>
              <a:rPr lang="en-US" sz="4000" dirty="0">
                <a:solidFill>
                  <a:schemeClr val="bg1"/>
                </a:solidFill>
              </a:rPr>
              <a:t>1) a reward for good tidings 2) </a:t>
            </a:r>
            <a:r>
              <a:rPr lang="en-US" sz="4000" u="sng" dirty="0">
                <a:solidFill>
                  <a:schemeClr val="bg1"/>
                </a:solidFill>
              </a:rPr>
              <a:t>good tidings</a:t>
            </a:r>
            <a:r>
              <a:rPr lang="en-US" sz="4000" dirty="0">
                <a:solidFill>
                  <a:schemeClr val="bg1"/>
                </a:solidFill>
              </a:rPr>
              <a:t> 2a) the </a:t>
            </a:r>
            <a:r>
              <a:rPr lang="en-US" sz="4000" u="sng" dirty="0">
                <a:solidFill>
                  <a:schemeClr val="bg1"/>
                </a:solidFill>
              </a:rPr>
              <a:t>glad tidings</a:t>
            </a:r>
            <a:r>
              <a:rPr lang="en-US" sz="4000" dirty="0">
                <a:solidFill>
                  <a:schemeClr val="bg1"/>
                </a:solidFill>
              </a:rPr>
              <a:t> </a:t>
            </a:r>
            <a:r>
              <a:rPr lang="en-US" sz="4000" u="sng" dirty="0">
                <a:solidFill>
                  <a:schemeClr val="bg1"/>
                </a:solidFill>
              </a:rPr>
              <a:t>of the kingdom of God</a:t>
            </a:r>
            <a:r>
              <a:rPr lang="en-US" sz="4000" dirty="0">
                <a:solidFill>
                  <a:schemeClr val="bg1"/>
                </a:solidFill>
              </a:rPr>
              <a:t> soon to be set up, and subsequently also of Yeshua the Messiah, the founder of this kingdom. After the death of Messiah, the term comprises also the preaching of (</a:t>
            </a:r>
            <a:r>
              <a:rPr lang="en-US" sz="4000" u="sng" dirty="0">
                <a:solidFill>
                  <a:schemeClr val="bg1"/>
                </a:solidFill>
              </a:rPr>
              <a:t>concerning</a:t>
            </a:r>
            <a:r>
              <a:rPr lang="en-US" sz="4000" dirty="0">
                <a:solidFill>
                  <a:schemeClr val="bg1"/>
                </a:solidFill>
              </a:rPr>
              <a:t>) Yeshua Messiah as having suffered death on the cross to…</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…procure eternal salvation for the men in the kingdom of God, but as restored to life and exalted to the right hand of God in heaven, thence to return in majesty to consummate the kingdom of God 2b) the </a:t>
            </a:r>
            <a:r>
              <a:rPr lang="en-US" sz="4000" u="sng" dirty="0">
                <a:solidFill>
                  <a:schemeClr val="bg1"/>
                </a:solidFill>
              </a:rPr>
              <a:t>glad tidings</a:t>
            </a:r>
            <a:r>
              <a:rPr lang="en-US" sz="4000" dirty="0">
                <a:solidFill>
                  <a:schemeClr val="bg1"/>
                </a:solidFill>
              </a:rPr>
              <a:t> of salvation through Messiah 2c) </a:t>
            </a:r>
            <a:r>
              <a:rPr lang="en-US" sz="4000" u="sng" dirty="0">
                <a:solidFill>
                  <a:schemeClr val="bg1"/>
                </a:solidFill>
              </a:rPr>
              <a:t>the proclamation of the grace of God</a:t>
            </a:r>
            <a:r>
              <a:rPr lang="en-US" sz="4000" dirty="0">
                <a:solidFill>
                  <a:schemeClr val="bg1"/>
                </a:solidFill>
              </a:rPr>
              <a:t> manifest and pledged in Messiah 2d) the gospel</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2e) as the messianic rank of Yeshua was proved by his words, his deeds, and his death, </a:t>
            </a:r>
            <a:r>
              <a:rPr lang="en-US" sz="4000" b="1" u="sng" dirty="0">
                <a:solidFill>
                  <a:schemeClr val="bg1"/>
                </a:solidFill>
              </a:rPr>
              <a:t>the narrative</a:t>
            </a:r>
            <a:r>
              <a:rPr lang="en-US" sz="4000" dirty="0">
                <a:solidFill>
                  <a:schemeClr val="bg1"/>
                </a:solidFill>
              </a:rPr>
              <a:t> of the </a:t>
            </a:r>
            <a:r>
              <a:rPr lang="en-US" sz="4000" b="1" u="sng" dirty="0">
                <a:solidFill>
                  <a:schemeClr val="bg1"/>
                </a:solidFill>
              </a:rPr>
              <a:t>sayings</a:t>
            </a:r>
            <a:r>
              <a:rPr lang="en-US" sz="4000" dirty="0">
                <a:solidFill>
                  <a:schemeClr val="bg1"/>
                </a:solidFill>
              </a:rPr>
              <a:t>, </a:t>
            </a:r>
            <a:r>
              <a:rPr lang="en-US" sz="4000" b="1" u="sng" dirty="0">
                <a:solidFill>
                  <a:schemeClr val="bg1"/>
                </a:solidFill>
              </a:rPr>
              <a:t>deeds</a:t>
            </a:r>
            <a:r>
              <a:rPr lang="en-US" sz="4000" dirty="0">
                <a:solidFill>
                  <a:schemeClr val="bg1"/>
                </a:solidFill>
              </a:rPr>
              <a:t>, and death of Yeshua Messiah came to be called the </a:t>
            </a:r>
            <a:r>
              <a:rPr lang="en-US" sz="4000" b="1" u="sng" dirty="0">
                <a:solidFill>
                  <a:schemeClr val="bg1"/>
                </a:solidFill>
              </a:rPr>
              <a:t>gospel or glad tidings</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gospel</a:t>
            </a:r>
            <a:r>
              <a:rPr lang="en-US" sz="4000" dirty="0">
                <a:solidFill>
                  <a:schemeClr val="bg1"/>
                </a:solidFill>
              </a:rPr>
              <a:t> 46, </a:t>
            </a:r>
            <a:r>
              <a:rPr lang="en-US" sz="4000" u="sng" dirty="0">
                <a:solidFill>
                  <a:schemeClr val="bg1"/>
                </a:solidFill>
              </a:rPr>
              <a:t>gospel of Messiah</a:t>
            </a:r>
            <a:r>
              <a:rPr lang="en-US" sz="4000" dirty="0">
                <a:solidFill>
                  <a:schemeClr val="bg1"/>
                </a:solidFill>
              </a:rPr>
              <a:t> 11, </a:t>
            </a:r>
            <a:r>
              <a:rPr lang="en-US" sz="4000" u="sng" dirty="0">
                <a:solidFill>
                  <a:schemeClr val="bg1"/>
                </a:solidFill>
              </a:rPr>
              <a:t>gospel of God</a:t>
            </a:r>
            <a:r>
              <a:rPr lang="en-US" sz="4000" dirty="0">
                <a:solidFill>
                  <a:schemeClr val="bg1"/>
                </a:solidFill>
              </a:rPr>
              <a:t> 7, </a:t>
            </a:r>
            <a:r>
              <a:rPr lang="en-US" sz="4000" u="sng" dirty="0">
                <a:solidFill>
                  <a:schemeClr val="bg1"/>
                </a:solidFill>
              </a:rPr>
              <a:t>gospel of the Kingdom</a:t>
            </a:r>
            <a:r>
              <a:rPr lang="en-US" sz="4000" dirty="0">
                <a:solidFill>
                  <a:schemeClr val="bg1"/>
                </a:solidFill>
              </a:rPr>
              <a:t> 3, </a:t>
            </a:r>
            <a:r>
              <a:rPr lang="en-US" sz="4000" b="1" dirty="0">
                <a:solidFill>
                  <a:schemeClr val="bg1"/>
                </a:solidFill>
              </a:rPr>
              <a:t>misc</a:t>
            </a:r>
            <a:r>
              <a:rPr lang="en-US" sz="4000" dirty="0">
                <a:solidFill>
                  <a:schemeClr val="bg1"/>
                </a:solidFill>
              </a:rPr>
              <a:t> 10; 77</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Throughout the New Testament, the Gospel is also referred to as: </a:t>
            </a:r>
          </a:p>
          <a:p>
            <a:pPr marL="0" indent="0" algn="ctr">
              <a:buNone/>
            </a:pPr>
            <a:r>
              <a:rPr lang="en-US" sz="4000" dirty="0">
                <a:solidFill>
                  <a:schemeClr val="bg1"/>
                </a:solidFill>
              </a:rPr>
              <a:t>“</a:t>
            </a:r>
            <a:r>
              <a:rPr lang="en-US" sz="4000" b="1" dirty="0">
                <a:solidFill>
                  <a:schemeClr val="bg1"/>
                </a:solidFill>
              </a:rPr>
              <a:t>The Word of the Lord</a:t>
            </a:r>
            <a:r>
              <a:rPr lang="en-US" sz="4000" dirty="0">
                <a:solidFill>
                  <a:schemeClr val="bg1"/>
                </a:solidFill>
              </a:rPr>
              <a:t>” </a:t>
            </a:r>
          </a:p>
          <a:p>
            <a:pPr marL="0" indent="0" algn="ctr">
              <a:buNone/>
            </a:pPr>
            <a:endParaRPr lang="en-US" sz="4000" dirty="0">
              <a:solidFill>
                <a:schemeClr val="bg1"/>
              </a:solidFill>
            </a:endParaRPr>
          </a:p>
          <a:p>
            <a:pPr marL="0" indent="0" algn="ctr">
              <a:buNone/>
            </a:pPr>
            <a:r>
              <a:rPr lang="en-US" sz="4000" baseline="30000" dirty="0">
                <a:solidFill>
                  <a:schemeClr val="bg1"/>
                </a:solidFill>
              </a:rPr>
              <a:t>Ac 8:25</a:t>
            </a:r>
            <a:r>
              <a:rPr lang="en-US" sz="4000" dirty="0">
                <a:solidFill>
                  <a:schemeClr val="bg1"/>
                </a:solidFill>
              </a:rPr>
              <a:t> And they, when they had testified and preached </a:t>
            </a:r>
            <a:r>
              <a:rPr lang="en-US" sz="4000" u="sng" dirty="0">
                <a:solidFill>
                  <a:schemeClr val="bg1"/>
                </a:solidFill>
              </a:rPr>
              <a:t>the word of the Lord</a:t>
            </a:r>
            <a:r>
              <a:rPr lang="en-US" sz="4000" dirty="0">
                <a:solidFill>
                  <a:schemeClr val="bg1"/>
                </a:solidFill>
              </a:rPr>
              <a:t>, returned to Jerusalem, and preached the gospel in many villages of the Samaritans.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t>
            </a:r>
            <a:r>
              <a:rPr lang="en-US" sz="4000" b="1" dirty="0">
                <a:solidFill>
                  <a:schemeClr val="bg1"/>
                </a:solidFill>
              </a:rPr>
              <a:t>The Gospel of the Grace of God</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a:solidFill>
                  <a:schemeClr val="bg1"/>
                </a:solidFill>
              </a:rPr>
              <a:t>Ac 20:24</a:t>
            </a:r>
            <a:r>
              <a:rPr lang="en-US" sz="4000" dirty="0">
                <a:solidFill>
                  <a:schemeClr val="bg1"/>
                </a:solidFill>
              </a:rPr>
              <a:t> But none of these things move me, neither count I my life dear unto myself, so that I might finish my course with joy, and the ministry, which I have received of the Lord Yeshua, to testify </a:t>
            </a:r>
            <a:r>
              <a:rPr lang="en-US" sz="4000" u="sng" dirty="0">
                <a:solidFill>
                  <a:schemeClr val="bg1"/>
                </a:solidFill>
              </a:rPr>
              <a:t>the gospel of the grace of God</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"The Gospel of God," </a:t>
            </a:r>
          </a:p>
          <a:p>
            <a:pPr marL="0" indent="0" algn="ctr">
              <a:buNone/>
            </a:pPr>
            <a:r>
              <a:rPr lang="en-US" sz="4000" dirty="0">
                <a:solidFill>
                  <a:schemeClr val="bg1"/>
                </a:solidFill>
              </a:rPr>
              <a:t>(Ro 1:1-2; 1Th 2:2, 9)</a:t>
            </a:r>
            <a:r>
              <a:rPr lang="en-US" sz="4000" b="1" dirty="0">
                <a:solidFill>
                  <a:schemeClr val="bg1"/>
                </a:solidFill>
              </a:rPr>
              <a:t>  </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Ro 1:1</a:t>
            </a:r>
            <a:r>
              <a:rPr lang="en-US" sz="4000" dirty="0">
                <a:solidFill>
                  <a:schemeClr val="bg1"/>
                </a:solidFill>
              </a:rPr>
              <a:t> Paul, a servant of Yeshua Messiah, called </a:t>
            </a:r>
            <a:r>
              <a:rPr lang="en-US" sz="4000" i="1" dirty="0">
                <a:solidFill>
                  <a:schemeClr val="bg1"/>
                </a:solidFill>
              </a:rPr>
              <a:t>to be </a:t>
            </a:r>
            <a:r>
              <a:rPr lang="en-US" sz="4000" dirty="0">
                <a:solidFill>
                  <a:schemeClr val="bg1"/>
                </a:solidFill>
              </a:rPr>
              <a:t>an apostle, separated unto </a:t>
            </a:r>
            <a:r>
              <a:rPr lang="en-US" sz="4000" u="sng" dirty="0">
                <a:solidFill>
                  <a:schemeClr val="bg1"/>
                </a:solidFill>
              </a:rPr>
              <a:t>the gospel of God</a:t>
            </a:r>
            <a:r>
              <a:rPr lang="en-US" sz="4000" dirty="0">
                <a:solidFill>
                  <a:schemeClr val="bg1"/>
                </a:solidFill>
              </a:rPr>
              <a:t>, </a:t>
            </a:r>
            <a:r>
              <a:rPr lang="en-US" sz="4000" baseline="30000" dirty="0">
                <a:solidFill>
                  <a:schemeClr val="bg1"/>
                </a:solidFill>
              </a:rPr>
              <a:t>Ro 1:2</a:t>
            </a:r>
            <a:r>
              <a:rPr lang="en-US" sz="4000" dirty="0">
                <a:solidFill>
                  <a:schemeClr val="bg1"/>
                </a:solidFill>
              </a:rPr>
              <a:t> (Which he had promised afore by his prophets in the holy scriptures,)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endParaRPr lang="en-US" sz="2200" baseline="30000" dirty="0">
              <a:solidFill>
                <a:schemeClr val="bg1"/>
              </a:solidFill>
            </a:endParaRPr>
          </a:p>
          <a:p>
            <a:pPr marL="0" indent="0" algn="ctr">
              <a:buNone/>
            </a:pPr>
            <a:r>
              <a:rPr kumimoji="0" lang="en-US" b="0" i="0" u="none" strike="noStrike" kern="1200" cap="none" spc="0" normalizeH="0" baseline="30000" noProof="0" dirty="0">
                <a:ln>
                  <a:noFill/>
                </a:ln>
                <a:solidFill>
                  <a:prstClr val="white"/>
                </a:solidFill>
                <a:effectLst/>
                <a:uLnTx/>
                <a:uFillTx/>
                <a:latin typeface="Calibri"/>
                <a:ea typeface="+mn-ea"/>
                <a:cs typeface="+mn-cs"/>
              </a:rPr>
              <a:t>1Th 2:2</a:t>
            </a:r>
            <a:r>
              <a:rPr lang="en-US" baseline="30000" dirty="0">
                <a:solidFill>
                  <a:schemeClr val="bg1"/>
                </a:solidFill>
              </a:rPr>
              <a:t> </a:t>
            </a:r>
            <a:r>
              <a:rPr lang="en-US" dirty="0">
                <a:solidFill>
                  <a:schemeClr val="bg1"/>
                </a:solidFill>
              </a:rPr>
              <a:t>But even after that we had suffered before, and were shamefully entreated, as ye know, at Philippi, we were bold in our God to speak unto you </a:t>
            </a:r>
            <a:r>
              <a:rPr lang="en-US" u="sng" dirty="0">
                <a:solidFill>
                  <a:schemeClr val="bg1"/>
                </a:solidFill>
              </a:rPr>
              <a:t>the gospel of God </a:t>
            </a:r>
            <a:r>
              <a:rPr lang="en-US" dirty="0">
                <a:solidFill>
                  <a:schemeClr val="bg1"/>
                </a:solidFill>
              </a:rPr>
              <a:t>with much contention.</a:t>
            </a:r>
          </a:p>
          <a:p>
            <a:pPr marL="0" indent="0" algn="ctr">
              <a:buNone/>
            </a:pPr>
            <a:endParaRPr lang="en-US" dirty="0">
              <a:solidFill>
                <a:schemeClr val="bg1"/>
              </a:solidFill>
            </a:endParaRPr>
          </a:p>
          <a:p>
            <a:pPr marL="0" indent="0" algn="ctr">
              <a:buNone/>
            </a:pPr>
            <a:r>
              <a:rPr lang="en-US" baseline="30000" dirty="0">
                <a:solidFill>
                  <a:schemeClr val="bg1"/>
                </a:solidFill>
              </a:rPr>
              <a:t>1Th 2:9</a:t>
            </a:r>
            <a:r>
              <a:rPr lang="en-US" dirty="0">
                <a:solidFill>
                  <a:schemeClr val="bg1"/>
                </a:solidFill>
              </a:rPr>
              <a:t> For ye remember, brethren, our labour and travail: for labouring night and day, because we would not be chargeable unto any of you, we preached unto you </a:t>
            </a:r>
            <a:r>
              <a:rPr lang="en-US" u="sng" dirty="0">
                <a:solidFill>
                  <a:schemeClr val="bg1"/>
                </a:solidFill>
              </a:rPr>
              <a:t>the gospel of God</a:t>
            </a:r>
            <a:r>
              <a:rPr lang="en-US"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“The Word of God”</a:t>
            </a:r>
            <a:r>
              <a:rPr lang="en-US" sz="4000" dirty="0">
                <a:solidFill>
                  <a:schemeClr val="bg1"/>
                </a:solidFill>
              </a:rPr>
              <a:t> </a:t>
            </a:r>
          </a:p>
          <a:p>
            <a:pPr marL="0" indent="0" algn="ctr">
              <a:buNone/>
            </a:pPr>
            <a:r>
              <a:rPr lang="en-US" sz="4000" baseline="30000" dirty="0">
                <a:solidFill>
                  <a:schemeClr val="bg1"/>
                </a:solidFill>
              </a:rPr>
              <a:t>1Th 2:13</a:t>
            </a:r>
            <a:r>
              <a:rPr lang="en-US" sz="4000" dirty="0">
                <a:solidFill>
                  <a:schemeClr val="bg1"/>
                </a:solidFill>
              </a:rPr>
              <a:t> For this cause also thank we God without ceasing, because, when ye received the word of God which ye heard of us, ye received </a:t>
            </a:r>
            <a:r>
              <a:rPr lang="en-US" sz="4000" i="1" dirty="0">
                <a:solidFill>
                  <a:schemeClr val="bg1"/>
                </a:solidFill>
              </a:rPr>
              <a:t>it </a:t>
            </a:r>
            <a:r>
              <a:rPr lang="en-US" sz="4000" dirty="0">
                <a:solidFill>
                  <a:schemeClr val="bg1"/>
                </a:solidFill>
              </a:rPr>
              <a:t>not </a:t>
            </a:r>
            <a:r>
              <a:rPr lang="en-US" sz="4000" i="1" dirty="0">
                <a:solidFill>
                  <a:schemeClr val="bg1"/>
                </a:solidFill>
              </a:rPr>
              <a:t>as </a:t>
            </a:r>
            <a:r>
              <a:rPr lang="en-US" sz="4000" dirty="0">
                <a:solidFill>
                  <a:schemeClr val="bg1"/>
                </a:solidFill>
              </a:rPr>
              <a:t>the word of men, but as it is in truth, </a:t>
            </a:r>
            <a:r>
              <a:rPr lang="en-US" sz="4000" u="sng" dirty="0">
                <a:solidFill>
                  <a:schemeClr val="bg1"/>
                </a:solidFill>
              </a:rPr>
              <a:t>the word of God</a:t>
            </a:r>
            <a:r>
              <a:rPr lang="en-US" sz="4000" dirty="0">
                <a:solidFill>
                  <a:schemeClr val="bg1"/>
                </a:solidFill>
              </a:rPr>
              <a:t>, which effectually worketh also in you that believe.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300" b="1" dirty="0">
                <a:solidFill>
                  <a:schemeClr val="bg1"/>
                </a:solidFill>
              </a:rPr>
              <a:t>"The Glorious Gospel" </a:t>
            </a:r>
            <a:r>
              <a:rPr lang="en-US" sz="4300" dirty="0">
                <a:solidFill>
                  <a:schemeClr val="bg1"/>
                </a:solidFill>
              </a:rPr>
              <a:t> </a:t>
            </a:r>
          </a:p>
          <a:p>
            <a:pPr marL="0" indent="0" algn="ctr">
              <a:buNone/>
            </a:pPr>
            <a:r>
              <a:rPr lang="en-US" sz="4300" baseline="30000" dirty="0">
                <a:solidFill>
                  <a:schemeClr val="bg1"/>
                </a:solidFill>
              </a:rPr>
              <a:t>2Co 4:4</a:t>
            </a:r>
            <a:r>
              <a:rPr lang="en-US" sz="4300" dirty="0">
                <a:solidFill>
                  <a:schemeClr val="bg1"/>
                </a:solidFill>
              </a:rPr>
              <a:t> In whom the god of this world hath blinded the minds of them which believe not, lest the light of </a:t>
            </a:r>
            <a:r>
              <a:rPr lang="en-US" sz="4300" u="sng" dirty="0">
                <a:solidFill>
                  <a:schemeClr val="bg1"/>
                </a:solidFill>
              </a:rPr>
              <a:t>the glorious gospel </a:t>
            </a:r>
            <a:r>
              <a:rPr lang="en-US" sz="4300" dirty="0">
                <a:solidFill>
                  <a:schemeClr val="bg1"/>
                </a:solidFill>
              </a:rPr>
              <a:t>of Messiah, who is the image of God, should shine unto them.</a:t>
            </a:r>
          </a:p>
          <a:p>
            <a:pPr marL="0" indent="0" algn="ctr">
              <a:buNone/>
            </a:pPr>
            <a:endParaRPr lang="en-US" sz="2000" dirty="0">
              <a:solidFill>
                <a:schemeClr val="bg1"/>
              </a:solidFill>
            </a:endParaRPr>
          </a:p>
          <a:p>
            <a:pPr marL="0" indent="0" algn="ctr">
              <a:buNone/>
            </a:pPr>
            <a:r>
              <a:rPr lang="en-US" sz="4300" baseline="30000" dirty="0">
                <a:solidFill>
                  <a:schemeClr val="bg1"/>
                </a:solidFill>
              </a:rPr>
              <a:t>1Ti 1:11</a:t>
            </a:r>
            <a:r>
              <a:rPr lang="en-US" sz="4300" dirty="0">
                <a:solidFill>
                  <a:schemeClr val="bg1"/>
                </a:solidFill>
              </a:rPr>
              <a:t> According to </a:t>
            </a:r>
            <a:r>
              <a:rPr lang="en-US" sz="4300" u="sng" dirty="0">
                <a:solidFill>
                  <a:schemeClr val="bg1"/>
                </a:solidFill>
              </a:rPr>
              <a:t>the glorious gospel </a:t>
            </a:r>
            <a:r>
              <a:rPr lang="en-US" sz="4300" dirty="0">
                <a:solidFill>
                  <a:schemeClr val="bg1"/>
                </a:solidFill>
              </a:rPr>
              <a:t>of the blessed God, which was committed to my trust.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"The Gospel of Your Salvation" </a:t>
            </a:r>
            <a:r>
              <a:rPr lang="en-US" sz="4000" dirty="0">
                <a:solidFill>
                  <a:schemeClr val="bg1"/>
                </a:solidFill>
              </a:rPr>
              <a:t> </a:t>
            </a:r>
          </a:p>
          <a:p>
            <a:pPr marL="0" indent="0" algn="ctr">
              <a:buNone/>
            </a:pPr>
            <a:endParaRPr lang="en-US" sz="4000" b="1" dirty="0">
              <a:solidFill>
                <a:schemeClr val="bg1"/>
              </a:solidFill>
            </a:endParaRPr>
          </a:p>
          <a:p>
            <a:pPr marL="0" indent="0" algn="ctr">
              <a:buNone/>
            </a:pPr>
            <a:r>
              <a:rPr lang="en-US" sz="4000" baseline="30000" dirty="0">
                <a:solidFill>
                  <a:schemeClr val="bg1"/>
                </a:solidFill>
              </a:rPr>
              <a:t>Eph 1:13</a:t>
            </a:r>
            <a:r>
              <a:rPr lang="en-US" sz="4000" dirty="0">
                <a:solidFill>
                  <a:schemeClr val="bg1"/>
                </a:solidFill>
              </a:rPr>
              <a:t> In whom ye also </a:t>
            </a:r>
            <a:r>
              <a:rPr lang="en-US" sz="4000" i="1" dirty="0">
                <a:solidFill>
                  <a:schemeClr val="bg1"/>
                </a:solidFill>
              </a:rPr>
              <a:t>trusted, </a:t>
            </a:r>
            <a:r>
              <a:rPr lang="en-US" sz="4000" dirty="0">
                <a:solidFill>
                  <a:schemeClr val="bg1"/>
                </a:solidFill>
              </a:rPr>
              <a:t>after that ye heard the word of truth, </a:t>
            </a:r>
            <a:r>
              <a:rPr lang="en-US" sz="4000" u="sng" dirty="0">
                <a:solidFill>
                  <a:schemeClr val="bg1"/>
                </a:solidFill>
              </a:rPr>
              <a:t>the gospel of your salvation</a:t>
            </a:r>
            <a:r>
              <a:rPr lang="en-US" sz="4000" dirty="0">
                <a:solidFill>
                  <a:schemeClr val="bg1"/>
                </a:solidFill>
              </a:rPr>
              <a:t>: in whom also after that ye believed, ye were sealed with that holy Spirit of promise,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55000" lnSpcReduction="20000"/>
          </a:bodyPr>
          <a:lstStyle/>
          <a:p>
            <a:pPr marL="0" indent="0" algn="ctr">
              <a:buNone/>
            </a:pPr>
            <a:r>
              <a:rPr lang="en-US" sz="5100" b="1" dirty="0">
                <a:solidFill>
                  <a:schemeClr val="bg1"/>
                </a:solidFill>
              </a:rPr>
              <a:t>“The Gospel of Peace"  </a:t>
            </a:r>
          </a:p>
          <a:p>
            <a:pPr marL="0" indent="0" algn="ctr">
              <a:buNone/>
            </a:pPr>
            <a:endParaRPr lang="en-US" sz="2200" b="1" dirty="0">
              <a:solidFill>
                <a:schemeClr val="bg1"/>
              </a:solidFill>
            </a:endParaRPr>
          </a:p>
          <a:p>
            <a:pPr marL="0" indent="0" algn="ctr">
              <a:buNone/>
            </a:pPr>
            <a:r>
              <a:rPr lang="en-US" sz="5100" baseline="30000" dirty="0">
                <a:solidFill>
                  <a:schemeClr val="bg1"/>
                </a:solidFill>
              </a:rPr>
              <a:t>Eph 6:15</a:t>
            </a:r>
            <a:r>
              <a:rPr lang="en-US" sz="5100" dirty="0">
                <a:solidFill>
                  <a:schemeClr val="bg1"/>
                </a:solidFill>
              </a:rPr>
              <a:t> And your feet shod with the preparation of </a:t>
            </a:r>
            <a:r>
              <a:rPr lang="en-US" sz="5100" u="sng" dirty="0">
                <a:solidFill>
                  <a:schemeClr val="bg1"/>
                </a:solidFill>
              </a:rPr>
              <a:t>the gospel of peace</a:t>
            </a:r>
            <a:r>
              <a:rPr lang="en-US" sz="5100" dirty="0">
                <a:solidFill>
                  <a:schemeClr val="bg1"/>
                </a:solidFill>
              </a:rPr>
              <a:t>;</a:t>
            </a:r>
          </a:p>
          <a:p>
            <a:pPr marL="0" indent="0" algn="ctr">
              <a:buNone/>
            </a:pPr>
            <a:endParaRPr lang="en-US" sz="2200" b="1" dirty="0">
              <a:solidFill>
                <a:schemeClr val="bg1"/>
              </a:solidFill>
            </a:endParaRPr>
          </a:p>
          <a:p>
            <a:pPr marL="0" indent="0" algn="ctr">
              <a:buNone/>
            </a:pPr>
            <a:r>
              <a:rPr lang="en-US" sz="5100" b="1" dirty="0">
                <a:solidFill>
                  <a:schemeClr val="bg1"/>
                </a:solidFill>
              </a:rPr>
              <a:t>“The Everlasting Gospel” </a:t>
            </a:r>
            <a:r>
              <a:rPr lang="en-US" sz="5100" dirty="0">
                <a:solidFill>
                  <a:schemeClr val="bg1"/>
                </a:solidFill>
              </a:rPr>
              <a:t> </a:t>
            </a:r>
          </a:p>
          <a:p>
            <a:pPr marL="0" indent="0" algn="ctr">
              <a:buNone/>
            </a:pPr>
            <a:r>
              <a:rPr lang="en-US" sz="5100" baseline="30000" dirty="0">
                <a:solidFill>
                  <a:schemeClr val="bg1"/>
                </a:solidFill>
              </a:rPr>
              <a:t>Rev 14:6</a:t>
            </a:r>
            <a:r>
              <a:rPr lang="en-US" sz="5100" dirty="0">
                <a:solidFill>
                  <a:schemeClr val="bg1"/>
                </a:solidFill>
              </a:rPr>
              <a:t> And I saw another angel fly in the midst of heaven, having </a:t>
            </a:r>
            <a:r>
              <a:rPr lang="en-US" sz="5100" u="sng" dirty="0">
                <a:solidFill>
                  <a:schemeClr val="bg1"/>
                </a:solidFill>
              </a:rPr>
              <a:t>the everlasting gospel </a:t>
            </a:r>
            <a:r>
              <a:rPr lang="en-US" sz="5100" dirty="0">
                <a:solidFill>
                  <a:schemeClr val="bg1"/>
                </a:solidFill>
              </a:rPr>
              <a:t>to preach unto them that dwell on the earth, and to every nation, and kindred, and tongue, and people,</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Mark also reveals that the beginning of the Gospel of Yeshua originated in the writings of the Prophets. In the first eight verses of Mark, he will quote and reference writings from several Prophets.</a:t>
            </a:r>
          </a:p>
          <a:p>
            <a:pPr marL="0" indent="0" algn="ctr">
              <a:buNone/>
            </a:pPr>
            <a:endParaRPr lang="en-US" sz="1800" dirty="0">
              <a:solidFill>
                <a:schemeClr val="bg1"/>
              </a:solidFill>
            </a:endParaRPr>
          </a:p>
          <a:p>
            <a:pPr marL="0" indent="0" algn="ctr">
              <a:buNone/>
            </a:pPr>
            <a:r>
              <a:rPr lang="en-US" sz="4000" dirty="0">
                <a:solidFill>
                  <a:schemeClr val="bg1"/>
                </a:solidFill>
              </a:rPr>
              <a:t>The Greek word for Gospel comes from the Hebrew word tidings, good tidings.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Good Tidings – </a:t>
            </a:r>
            <a:r>
              <a:rPr lang="en-US" sz="4000" b="1" dirty="0">
                <a:solidFill>
                  <a:schemeClr val="bg1"/>
                </a:solidFill>
              </a:rPr>
              <a:t>01319 </a:t>
            </a:r>
            <a:r>
              <a:rPr lang="he-IL" sz="4000" dirty="0">
                <a:solidFill>
                  <a:schemeClr val="bg1"/>
                </a:solidFill>
              </a:rPr>
              <a:t>בּשׂר </a:t>
            </a:r>
            <a:r>
              <a:rPr lang="en-US" sz="4000" dirty="0">
                <a:solidFill>
                  <a:schemeClr val="bg1"/>
                </a:solidFill>
              </a:rPr>
              <a:t>basar {baw-sar'} </a:t>
            </a:r>
          </a:p>
          <a:p>
            <a:pPr marL="0" indent="0" algn="ctr">
              <a:buNone/>
            </a:pPr>
            <a:r>
              <a:rPr lang="en-US" sz="4000" b="1" dirty="0">
                <a:solidFill>
                  <a:schemeClr val="bg1"/>
                </a:solidFill>
              </a:rPr>
              <a:t>Meaning:  </a:t>
            </a:r>
            <a:r>
              <a:rPr lang="en-US" sz="4000" dirty="0">
                <a:solidFill>
                  <a:schemeClr val="bg1"/>
                </a:solidFill>
              </a:rPr>
              <a:t>1) to bear news, bear tidings, publish, preach, show forth 1a) (Piel) 1a1) to gladden with good news 1a2) to bear news 1a3) to announce (salvation) as good news, preach 1b) (Hithpael) to receive good news </a:t>
            </a:r>
          </a:p>
          <a:p>
            <a:pPr marL="0" indent="0" algn="ctr">
              <a:buNone/>
            </a:pPr>
            <a:r>
              <a:rPr lang="en-US" sz="4000" b="1" dirty="0">
                <a:solidFill>
                  <a:schemeClr val="bg1"/>
                </a:solidFill>
              </a:rPr>
              <a:t>Usage:  </a:t>
            </a:r>
            <a:r>
              <a:rPr lang="en-US" sz="4000" dirty="0">
                <a:solidFill>
                  <a:schemeClr val="bg1"/>
                </a:solidFill>
              </a:rPr>
              <a:t>AV - tidings 16, show forth 3, publish 3, messenger 1, preached 1; 24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Isa 52:6</a:t>
            </a:r>
            <a:r>
              <a:rPr lang="en-US" sz="4000" dirty="0">
                <a:solidFill>
                  <a:schemeClr val="bg1"/>
                </a:solidFill>
              </a:rPr>
              <a:t> Therefore my people shall know my name: therefore </a:t>
            </a:r>
            <a:r>
              <a:rPr lang="en-US" sz="4000" i="1" dirty="0">
                <a:solidFill>
                  <a:schemeClr val="bg1"/>
                </a:solidFill>
              </a:rPr>
              <a:t>they shall know </a:t>
            </a:r>
            <a:r>
              <a:rPr lang="en-US" sz="4000" dirty="0">
                <a:solidFill>
                  <a:schemeClr val="bg1"/>
                </a:solidFill>
              </a:rPr>
              <a:t>in that day that I </a:t>
            </a:r>
            <a:r>
              <a:rPr lang="en-US" sz="4000" i="1" dirty="0">
                <a:solidFill>
                  <a:schemeClr val="bg1"/>
                </a:solidFill>
              </a:rPr>
              <a:t>am </a:t>
            </a:r>
            <a:r>
              <a:rPr lang="en-US" sz="4000" dirty="0">
                <a:solidFill>
                  <a:schemeClr val="bg1"/>
                </a:solidFill>
              </a:rPr>
              <a:t>he that doth speak: behold, </a:t>
            </a:r>
            <a:r>
              <a:rPr lang="en-US" sz="4000" i="1" dirty="0">
                <a:solidFill>
                  <a:schemeClr val="bg1"/>
                </a:solidFill>
              </a:rPr>
              <a:t>it is </a:t>
            </a:r>
            <a:r>
              <a:rPr lang="en-US" sz="4000" dirty="0">
                <a:solidFill>
                  <a:schemeClr val="bg1"/>
                </a:solidFill>
              </a:rPr>
              <a:t>I. </a:t>
            </a:r>
          </a:p>
          <a:p>
            <a:pPr marL="0" indent="0" algn="ctr">
              <a:buNone/>
            </a:pPr>
            <a:r>
              <a:rPr lang="en-US" sz="4000" baseline="30000" dirty="0">
                <a:solidFill>
                  <a:schemeClr val="bg1"/>
                </a:solidFill>
              </a:rPr>
              <a:t>Isa 52:7</a:t>
            </a:r>
            <a:r>
              <a:rPr lang="en-US" sz="4000" dirty="0">
                <a:solidFill>
                  <a:schemeClr val="bg1"/>
                </a:solidFill>
              </a:rPr>
              <a:t> How beautiful upon the mountains are the feet of him that bringeth good tidings, that publisheth peace; that bringeth good tidings of good, that publisheth salvation; that saith unto Zion, Thy God reigneth!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Isa 61:1</a:t>
            </a:r>
            <a:r>
              <a:rPr lang="en-US" sz="4000" dirty="0">
                <a:solidFill>
                  <a:schemeClr val="bg1"/>
                </a:solidFill>
              </a:rPr>
              <a:t> The Spirit of YeHoVaH GOD </a:t>
            </a:r>
            <a:r>
              <a:rPr lang="en-US" sz="4000" i="1" dirty="0">
                <a:solidFill>
                  <a:schemeClr val="bg1"/>
                </a:solidFill>
              </a:rPr>
              <a:t>is </a:t>
            </a:r>
            <a:r>
              <a:rPr lang="en-US" sz="4000" dirty="0">
                <a:solidFill>
                  <a:schemeClr val="bg1"/>
                </a:solidFill>
              </a:rPr>
              <a:t>upon me; because YeHoVaH hath anointed me to preach </a:t>
            </a:r>
            <a:r>
              <a:rPr lang="en-US" sz="4000" b="1" u="sng" dirty="0">
                <a:solidFill>
                  <a:schemeClr val="bg1"/>
                </a:solidFill>
              </a:rPr>
              <a:t>good tidings</a:t>
            </a:r>
            <a:r>
              <a:rPr lang="en-US" sz="4000" dirty="0">
                <a:solidFill>
                  <a:schemeClr val="bg1"/>
                </a:solidFill>
              </a:rPr>
              <a:t> unto the meek; he hath sent me to bind up the brokenhearted, to proclaim liberty to the captives, and the opening of the prison to </a:t>
            </a:r>
            <a:r>
              <a:rPr lang="en-US" sz="4000" i="1" dirty="0">
                <a:solidFill>
                  <a:schemeClr val="bg1"/>
                </a:solidFill>
              </a:rPr>
              <a:t>them that are </a:t>
            </a:r>
            <a:r>
              <a:rPr lang="en-US" sz="4000" dirty="0">
                <a:solidFill>
                  <a:schemeClr val="bg1"/>
                </a:solidFill>
              </a:rPr>
              <a:t>bound; </a:t>
            </a:r>
            <a:r>
              <a:rPr lang="en-US" sz="4000" baseline="30000" dirty="0">
                <a:solidFill>
                  <a:schemeClr val="bg1"/>
                </a:solidFill>
              </a:rPr>
              <a:t>Isa 61:2</a:t>
            </a:r>
            <a:r>
              <a:rPr lang="en-US" sz="4000" dirty="0">
                <a:solidFill>
                  <a:schemeClr val="bg1"/>
                </a:solidFill>
              </a:rPr>
              <a:t> To </a:t>
            </a:r>
            <a:r>
              <a:rPr lang="en-US" sz="4000" b="1" u="sng" dirty="0">
                <a:solidFill>
                  <a:schemeClr val="bg1"/>
                </a:solidFill>
              </a:rPr>
              <a:t>proclaim</a:t>
            </a:r>
            <a:r>
              <a:rPr lang="en-US" sz="4000" dirty="0">
                <a:solidFill>
                  <a:schemeClr val="bg1"/>
                </a:solidFill>
              </a:rPr>
              <a:t> the acceptable year of YeHoVaH, and the day of vengeance of our God; to comfort all that mourn;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Luke records that Yeshua read from the Prophet Isaiah:</a:t>
            </a:r>
          </a:p>
          <a:p>
            <a:pPr marL="0" indent="0" algn="ctr">
              <a:buNone/>
            </a:pPr>
            <a:endParaRPr lang="en-US" sz="2800" dirty="0">
              <a:solidFill>
                <a:schemeClr val="bg1"/>
              </a:solidFill>
            </a:endParaRPr>
          </a:p>
          <a:p>
            <a:pPr marL="0" indent="0" algn="ctr">
              <a:buNone/>
            </a:pPr>
            <a:r>
              <a:rPr lang="en-US" sz="4000" baseline="30000" dirty="0">
                <a:solidFill>
                  <a:schemeClr val="bg1"/>
                </a:solidFill>
              </a:rPr>
              <a:t>Lk 4:17</a:t>
            </a:r>
            <a:r>
              <a:rPr lang="en-US" sz="4000" dirty="0">
                <a:solidFill>
                  <a:schemeClr val="bg1"/>
                </a:solidFill>
              </a:rPr>
              <a:t> And there was delivered unto him the book of the prophet Esaias. And when he had opened the book, he found the place where it was written,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1:1-13</a:t>
            </a:r>
          </a:p>
          <a:p>
            <a:pPr algn="ctr">
              <a:buNone/>
            </a:pPr>
            <a:r>
              <a:rPr lang="en-US" sz="4400" b="1" dirty="0">
                <a:solidFill>
                  <a:schemeClr val="bg1"/>
                </a:solidFill>
              </a:rPr>
              <a:t>Repentance, Confession and Forgiveness of Sin </a:t>
            </a:r>
            <a:endParaRPr lang="en-US" sz="4400" b="1" dirty="0">
              <a:solidFill>
                <a:schemeClr val="bg1"/>
              </a:solidFill>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100" baseline="30000" dirty="0">
                <a:solidFill>
                  <a:schemeClr val="bg1"/>
                </a:solidFill>
              </a:rPr>
              <a:t>Lk 4:18</a:t>
            </a:r>
            <a:r>
              <a:rPr lang="en-US" sz="3100" dirty="0">
                <a:solidFill>
                  <a:schemeClr val="bg1"/>
                </a:solidFill>
              </a:rPr>
              <a:t> The Spirit of YeHoVaH </a:t>
            </a:r>
            <a:r>
              <a:rPr lang="en-US" sz="3100" i="1" dirty="0">
                <a:solidFill>
                  <a:schemeClr val="bg1"/>
                </a:solidFill>
              </a:rPr>
              <a:t>is </a:t>
            </a:r>
            <a:r>
              <a:rPr lang="en-US" sz="3100" dirty="0">
                <a:solidFill>
                  <a:schemeClr val="bg1"/>
                </a:solidFill>
              </a:rPr>
              <a:t>upon me, because he hath anointed me to preach the </a:t>
            </a:r>
            <a:r>
              <a:rPr lang="en-US" sz="3100" b="1" u="sng" dirty="0">
                <a:solidFill>
                  <a:schemeClr val="bg1"/>
                </a:solidFill>
              </a:rPr>
              <a:t>gospel</a:t>
            </a:r>
            <a:r>
              <a:rPr lang="en-US" sz="3100" dirty="0">
                <a:solidFill>
                  <a:schemeClr val="bg1"/>
                </a:solidFill>
              </a:rPr>
              <a:t> to the poor; he hath sent me to heal the brokenhearted, to preach deliverance to the captives, and recovering of sight to the blind, to set at liberty them that are bruised, </a:t>
            </a:r>
          </a:p>
          <a:p>
            <a:pPr marL="0" indent="0" algn="ctr">
              <a:buNone/>
            </a:pPr>
            <a:r>
              <a:rPr lang="en-US" sz="3100" baseline="30000" dirty="0">
                <a:solidFill>
                  <a:schemeClr val="bg1"/>
                </a:solidFill>
              </a:rPr>
              <a:t>Lk 4:19</a:t>
            </a:r>
            <a:r>
              <a:rPr lang="en-US" sz="3100" dirty="0">
                <a:solidFill>
                  <a:schemeClr val="bg1"/>
                </a:solidFill>
              </a:rPr>
              <a:t> To </a:t>
            </a:r>
            <a:r>
              <a:rPr lang="en-US" sz="3100" b="1" u="sng" dirty="0">
                <a:solidFill>
                  <a:schemeClr val="bg1"/>
                </a:solidFill>
              </a:rPr>
              <a:t>preach</a:t>
            </a:r>
            <a:r>
              <a:rPr lang="en-US" sz="3100" dirty="0">
                <a:solidFill>
                  <a:schemeClr val="bg1"/>
                </a:solidFill>
              </a:rPr>
              <a:t> the acceptable year of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1:2</a:t>
            </a:r>
            <a:r>
              <a:rPr lang="en-US" sz="4000" dirty="0">
                <a:solidFill>
                  <a:schemeClr val="bg1"/>
                </a:solidFill>
              </a:rPr>
              <a:t> </a:t>
            </a:r>
            <a:r>
              <a:rPr lang="en-US" sz="4000" u="sng" dirty="0">
                <a:solidFill>
                  <a:schemeClr val="bg1"/>
                </a:solidFill>
              </a:rPr>
              <a:t>As </a:t>
            </a:r>
            <a:r>
              <a:rPr lang="en-US" sz="4000" b="1" u="sng" dirty="0">
                <a:solidFill>
                  <a:schemeClr val="bg1"/>
                </a:solidFill>
              </a:rPr>
              <a:t>it is written </a:t>
            </a:r>
            <a:r>
              <a:rPr lang="en-US" sz="4000" u="sng" dirty="0">
                <a:solidFill>
                  <a:schemeClr val="bg1"/>
                </a:solidFill>
              </a:rPr>
              <a:t>in the prophets</a:t>
            </a:r>
            <a:r>
              <a:rPr lang="en-US" sz="4000" dirty="0">
                <a:solidFill>
                  <a:schemeClr val="bg1"/>
                </a:solidFill>
              </a:rPr>
              <a:t>, Behold, I send my messenger before thy face, which shall prepare thy way before thee.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Some Bible versions say, </a:t>
            </a:r>
            <a:r>
              <a:rPr lang="en-US" sz="4000" u="sng" dirty="0">
                <a:solidFill>
                  <a:schemeClr val="bg1"/>
                </a:solidFill>
              </a:rPr>
              <a:t>as </a:t>
            </a:r>
            <a:r>
              <a:rPr lang="en-US" sz="4000" b="1" u="sng" dirty="0">
                <a:solidFill>
                  <a:schemeClr val="bg1"/>
                </a:solidFill>
              </a:rPr>
              <a:t>it is written </a:t>
            </a:r>
            <a:r>
              <a:rPr lang="en-US" sz="4000" u="sng" dirty="0">
                <a:solidFill>
                  <a:schemeClr val="bg1"/>
                </a:solidFill>
              </a:rPr>
              <a:t>in the Prophet Isaiah</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baseline="30000" dirty="0">
                <a:solidFill>
                  <a:schemeClr val="bg1"/>
                </a:solidFill>
              </a:rPr>
              <a:t>Isa 40:3</a:t>
            </a:r>
            <a:r>
              <a:rPr lang="en-US" sz="4000" dirty="0">
                <a:solidFill>
                  <a:schemeClr val="bg1"/>
                </a:solidFill>
              </a:rPr>
              <a:t> The voice of him that crieth in the wilderness, Prepare ye the way of YeHoVaH, make straight in the desert a highway for our God.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However, the KJV has “Prophets” because it is also written in Malachi who gives a fuller description of the messenger’s task and the One who will come after the messenger.</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Mal 3:1</a:t>
            </a:r>
            <a:r>
              <a:rPr lang="en-US" sz="4000" dirty="0">
                <a:solidFill>
                  <a:schemeClr val="bg1"/>
                </a:solidFill>
              </a:rPr>
              <a:t> Behold, I will send my messenger, and he shall prepare the way before me: and YeHoVaH, whom ye seek, shall suddenly come to his temple, even the messenger of the covenant, whom ye delight in: behold, he shall come, saith YeHoVaH of hosts.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Mk 1:3</a:t>
            </a:r>
            <a:r>
              <a:rPr lang="en-US" sz="4000" dirty="0">
                <a:solidFill>
                  <a:schemeClr val="bg1"/>
                </a:solidFill>
              </a:rPr>
              <a:t> The voice of one crying in the wilderness, Prepare ye the way of YeHoVaH, make his paths straight. </a:t>
            </a:r>
          </a:p>
          <a:p>
            <a:pPr marL="0" indent="0" algn="ctr">
              <a:buNone/>
            </a:pPr>
            <a:r>
              <a:rPr lang="en-US" sz="4000" baseline="30000" dirty="0">
                <a:solidFill>
                  <a:schemeClr val="bg1"/>
                </a:solidFill>
              </a:rPr>
              <a:t>Mk 1:4</a:t>
            </a:r>
            <a:r>
              <a:rPr lang="en-US" sz="4000" dirty="0">
                <a:solidFill>
                  <a:schemeClr val="bg1"/>
                </a:solidFill>
              </a:rPr>
              <a:t> John did </a:t>
            </a:r>
            <a:r>
              <a:rPr lang="en-US" sz="4000" b="1" u="sng" dirty="0">
                <a:solidFill>
                  <a:schemeClr val="bg1"/>
                </a:solidFill>
              </a:rPr>
              <a:t>baptize</a:t>
            </a:r>
            <a:r>
              <a:rPr lang="en-US" sz="4000" dirty="0">
                <a:solidFill>
                  <a:schemeClr val="bg1"/>
                </a:solidFill>
              </a:rPr>
              <a:t> in the wilderness, and preach the </a:t>
            </a:r>
            <a:r>
              <a:rPr lang="en-US" sz="4000" b="1" dirty="0">
                <a:solidFill>
                  <a:schemeClr val="bg1"/>
                </a:solidFill>
              </a:rPr>
              <a:t>baptism</a:t>
            </a:r>
            <a:r>
              <a:rPr lang="en-US" sz="4000" dirty="0">
                <a:solidFill>
                  <a:schemeClr val="bg1"/>
                </a:solidFill>
              </a:rPr>
              <a:t> of </a:t>
            </a:r>
            <a:r>
              <a:rPr lang="en-US" sz="4000" b="1" u="sng" dirty="0">
                <a:solidFill>
                  <a:schemeClr val="bg1"/>
                </a:solidFill>
              </a:rPr>
              <a:t>repentance</a:t>
            </a:r>
            <a:r>
              <a:rPr lang="en-US" sz="4000" dirty="0">
                <a:solidFill>
                  <a:schemeClr val="bg1"/>
                </a:solidFill>
              </a:rPr>
              <a:t> for the </a:t>
            </a:r>
            <a:r>
              <a:rPr lang="en-US" sz="4000" b="1" dirty="0">
                <a:solidFill>
                  <a:schemeClr val="bg1"/>
                </a:solidFill>
              </a:rPr>
              <a:t>remission</a:t>
            </a:r>
            <a:r>
              <a:rPr lang="en-US" sz="4000" dirty="0">
                <a:solidFill>
                  <a:schemeClr val="bg1"/>
                </a:solidFill>
              </a:rPr>
              <a:t> of</a:t>
            </a:r>
            <a:r>
              <a:rPr lang="en-US" sz="4000" b="1" dirty="0">
                <a:solidFill>
                  <a:schemeClr val="bg1"/>
                </a:solidFill>
              </a:rPr>
              <a:t> sins</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Baptize – </a:t>
            </a:r>
            <a:r>
              <a:rPr lang="en-US" sz="4000" b="1" dirty="0">
                <a:solidFill>
                  <a:schemeClr val="bg1"/>
                </a:solidFill>
              </a:rPr>
              <a:t>907 </a:t>
            </a:r>
            <a:r>
              <a:rPr lang="el-GR" sz="4000" b="1" dirty="0">
                <a:solidFill>
                  <a:schemeClr val="bg1"/>
                </a:solidFill>
              </a:rPr>
              <a:t>βαπτίζω </a:t>
            </a:r>
            <a:r>
              <a:rPr lang="en-US" sz="4000" dirty="0">
                <a:solidFill>
                  <a:schemeClr val="bg1"/>
                </a:solidFill>
              </a:rPr>
              <a:t>baptizo {bap-tid'-zo} </a:t>
            </a:r>
          </a:p>
          <a:p>
            <a:pPr marL="0" indent="0" algn="ctr">
              <a:buNone/>
            </a:pPr>
            <a:r>
              <a:rPr lang="en-US" sz="4000" b="1" dirty="0">
                <a:solidFill>
                  <a:schemeClr val="bg1"/>
                </a:solidFill>
              </a:rPr>
              <a:t>Meaning:  </a:t>
            </a:r>
            <a:r>
              <a:rPr lang="en-US" sz="4000" dirty="0">
                <a:solidFill>
                  <a:schemeClr val="bg1"/>
                </a:solidFill>
              </a:rPr>
              <a:t>1) to dip repeatedly, to immerse, to submerge (of vessels sunk) 2) to cleanse by dipping or submerging, to wash, to make clean with water, to wash one's self, bathe 3) to overwhelm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904" y="451104"/>
            <a:ext cx="7607808" cy="4063747"/>
          </a:xfrm>
        </p:spPr>
        <p:txBody>
          <a:bodyPr>
            <a:normAutofit fontScale="77500" lnSpcReduction="20000"/>
          </a:bodyPr>
          <a:lstStyle/>
          <a:p>
            <a:pPr marL="0" indent="0" algn="ctr">
              <a:buNone/>
            </a:pPr>
            <a:r>
              <a:rPr lang="en-US" sz="4000" dirty="0">
                <a:solidFill>
                  <a:schemeClr val="bg1"/>
                </a:solidFill>
              </a:rPr>
              <a:t>Baptism – </a:t>
            </a:r>
            <a:r>
              <a:rPr lang="en-US" sz="4000" b="1" dirty="0">
                <a:solidFill>
                  <a:schemeClr val="bg1"/>
                </a:solidFill>
              </a:rPr>
              <a:t>908 </a:t>
            </a:r>
            <a:r>
              <a:rPr lang="el-GR" sz="4000" b="1" dirty="0">
                <a:solidFill>
                  <a:schemeClr val="bg1"/>
                </a:solidFill>
              </a:rPr>
              <a:t>βάπτισμα </a:t>
            </a:r>
            <a:r>
              <a:rPr lang="en-US" sz="4000" dirty="0">
                <a:solidFill>
                  <a:schemeClr val="bg1"/>
                </a:solidFill>
              </a:rPr>
              <a:t>baptisma {bap'-tis-mah} </a:t>
            </a:r>
          </a:p>
          <a:p>
            <a:pPr marL="0" indent="0" algn="ctr">
              <a:buNone/>
            </a:pPr>
            <a:r>
              <a:rPr lang="en-US" sz="4000" b="1" dirty="0">
                <a:solidFill>
                  <a:schemeClr val="bg1"/>
                </a:solidFill>
              </a:rPr>
              <a:t>Meaning:  </a:t>
            </a:r>
            <a:r>
              <a:rPr lang="en-US" sz="4000" dirty="0">
                <a:solidFill>
                  <a:schemeClr val="bg1"/>
                </a:solidFill>
              </a:rPr>
              <a:t>1) immersion, submersion 1a) of calamities and afflictions with which one is quite overwhelmed 1b) of John's baptism, that purification rite by which men on confessing their sins were bound to spiritual reformation, obtained the pardon of their past sins and became qualified for the benefits of the Messiah's kingdom soon to be set up.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Repentence – </a:t>
            </a:r>
            <a:r>
              <a:rPr lang="en-US" sz="4000" b="1" dirty="0">
                <a:solidFill>
                  <a:schemeClr val="bg1"/>
                </a:solidFill>
              </a:rPr>
              <a:t>3341 </a:t>
            </a:r>
            <a:r>
              <a:rPr lang="el-GR" sz="4000" b="1" dirty="0">
                <a:solidFill>
                  <a:schemeClr val="bg1"/>
                </a:solidFill>
              </a:rPr>
              <a:t>μετάνοια </a:t>
            </a:r>
            <a:r>
              <a:rPr lang="en-US" sz="4000" dirty="0">
                <a:solidFill>
                  <a:schemeClr val="bg1"/>
                </a:solidFill>
              </a:rPr>
              <a:t>metanoia {met-an'-oy-ah} </a:t>
            </a:r>
          </a:p>
          <a:p>
            <a:pPr marL="0" indent="0" algn="ctr">
              <a:buNone/>
            </a:pPr>
            <a:r>
              <a:rPr lang="en-US" sz="4000" b="1" dirty="0">
                <a:solidFill>
                  <a:schemeClr val="bg1"/>
                </a:solidFill>
              </a:rPr>
              <a:t>Meaning:  </a:t>
            </a:r>
            <a:r>
              <a:rPr lang="en-US" sz="4000" dirty="0">
                <a:solidFill>
                  <a:schemeClr val="bg1"/>
                </a:solidFill>
              </a:rPr>
              <a:t>1) a change of mind, as it appears to one who repents, of a purpose he has formed or of something he has done </a:t>
            </a:r>
          </a:p>
          <a:p>
            <a:pPr marL="0" indent="0" algn="ctr">
              <a:buNone/>
            </a:pPr>
            <a:r>
              <a:rPr lang="en-US" sz="4000" b="1" dirty="0">
                <a:solidFill>
                  <a:schemeClr val="bg1"/>
                </a:solidFill>
              </a:rPr>
              <a:t>Usage:  </a:t>
            </a:r>
            <a:r>
              <a:rPr lang="en-US" sz="4000" dirty="0">
                <a:solidFill>
                  <a:schemeClr val="bg1"/>
                </a:solidFill>
              </a:rPr>
              <a:t>AV - repentance 24; 24</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Remission – </a:t>
            </a:r>
            <a:r>
              <a:rPr lang="en-US" sz="4000" b="1" dirty="0">
                <a:solidFill>
                  <a:schemeClr val="bg1"/>
                </a:solidFill>
              </a:rPr>
              <a:t>859 </a:t>
            </a:r>
            <a:r>
              <a:rPr lang="el-GR" sz="4000" b="1" dirty="0">
                <a:solidFill>
                  <a:schemeClr val="bg1"/>
                </a:solidFill>
              </a:rPr>
              <a:t>ἄφεσις </a:t>
            </a:r>
            <a:r>
              <a:rPr lang="en-US" sz="4000" dirty="0">
                <a:solidFill>
                  <a:schemeClr val="bg1"/>
                </a:solidFill>
              </a:rPr>
              <a:t>aphesis {af'-es-is} </a:t>
            </a:r>
          </a:p>
          <a:p>
            <a:pPr marL="0" indent="0" algn="ctr">
              <a:buNone/>
            </a:pPr>
            <a:r>
              <a:rPr lang="en-US" sz="4000" b="1" dirty="0">
                <a:solidFill>
                  <a:schemeClr val="bg1"/>
                </a:solidFill>
              </a:rPr>
              <a:t>Meaning:  </a:t>
            </a:r>
            <a:r>
              <a:rPr lang="en-US" sz="4000" dirty="0">
                <a:solidFill>
                  <a:schemeClr val="bg1"/>
                </a:solidFill>
              </a:rPr>
              <a:t>1) release from bondage or imprisonment 2) forgiveness or pardon, of sins (letting them go as if they had never been committed), remission of the penalty </a:t>
            </a:r>
          </a:p>
          <a:p>
            <a:pPr marL="0" indent="0" algn="ctr">
              <a:buNone/>
            </a:pPr>
            <a:r>
              <a:rPr lang="en-US" sz="4000" b="1" dirty="0">
                <a:solidFill>
                  <a:schemeClr val="bg1"/>
                </a:solidFill>
              </a:rPr>
              <a:t>Usage:  </a:t>
            </a:r>
            <a:r>
              <a:rPr lang="en-US" sz="4000" dirty="0">
                <a:solidFill>
                  <a:schemeClr val="bg1"/>
                </a:solidFill>
              </a:rPr>
              <a:t>AV - remission 9, forgiveness 6, deliverance 1, liberty 1; 17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69392"/>
            <a:ext cx="7595616" cy="4045459"/>
          </a:xfrm>
        </p:spPr>
        <p:txBody>
          <a:bodyPr>
            <a:normAutofit fontScale="70000" lnSpcReduction="20000"/>
          </a:bodyPr>
          <a:lstStyle/>
          <a:p>
            <a:pPr marL="0" indent="0" algn="ctr">
              <a:buNone/>
            </a:pPr>
            <a:r>
              <a:rPr lang="en-US" sz="4000" dirty="0">
                <a:solidFill>
                  <a:schemeClr val="bg1"/>
                </a:solidFill>
              </a:rPr>
              <a:t>Sins – </a:t>
            </a:r>
            <a:r>
              <a:rPr lang="en-US" sz="4000" b="1" dirty="0">
                <a:solidFill>
                  <a:schemeClr val="bg1"/>
                </a:solidFill>
              </a:rPr>
              <a:t>266 </a:t>
            </a:r>
            <a:r>
              <a:rPr lang="el-GR" sz="4000" b="1" dirty="0">
                <a:solidFill>
                  <a:schemeClr val="bg1"/>
                </a:solidFill>
              </a:rPr>
              <a:t>ἁμαρτία </a:t>
            </a:r>
            <a:r>
              <a:rPr lang="en-US" sz="4000" dirty="0">
                <a:solidFill>
                  <a:schemeClr val="bg1"/>
                </a:solidFill>
              </a:rPr>
              <a:t>hamartia {ham-ar-tee'-ah} </a:t>
            </a:r>
          </a:p>
          <a:p>
            <a:pPr marL="0" indent="0" algn="ctr">
              <a:buNone/>
            </a:pPr>
            <a:r>
              <a:rPr lang="en-US" sz="4000" b="1" dirty="0">
                <a:solidFill>
                  <a:schemeClr val="bg1"/>
                </a:solidFill>
              </a:rPr>
              <a:t>Meaning:  </a:t>
            </a:r>
            <a:r>
              <a:rPr lang="en-US" sz="4000" dirty="0">
                <a:solidFill>
                  <a:schemeClr val="bg1"/>
                </a:solidFill>
              </a:rPr>
              <a:t>1) equivalent to 264 1a) to be without a share in 1b) </a:t>
            </a:r>
            <a:r>
              <a:rPr lang="en-US" sz="4000" u="sng" dirty="0">
                <a:solidFill>
                  <a:schemeClr val="bg1"/>
                </a:solidFill>
              </a:rPr>
              <a:t>to miss the mark</a:t>
            </a:r>
            <a:r>
              <a:rPr lang="en-US" sz="4000" dirty="0">
                <a:solidFill>
                  <a:schemeClr val="bg1"/>
                </a:solidFill>
              </a:rPr>
              <a:t> 1c) to err, be mistaken 1d) to miss or wander from the path of uprightness and honour, to do or go wrong 1e) </a:t>
            </a:r>
            <a:r>
              <a:rPr lang="en-US" sz="4000" b="1" u="sng" dirty="0">
                <a:solidFill>
                  <a:schemeClr val="bg1"/>
                </a:solidFill>
              </a:rPr>
              <a:t>to wander from the law of God</a:t>
            </a:r>
            <a:r>
              <a:rPr lang="en-US" sz="4000" dirty="0">
                <a:solidFill>
                  <a:schemeClr val="bg1"/>
                </a:solidFill>
              </a:rPr>
              <a:t>, </a:t>
            </a:r>
            <a:r>
              <a:rPr lang="en-US" sz="4000" b="1" u="sng" dirty="0">
                <a:solidFill>
                  <a:schemeClr val="bg1"/>
                </a:solidFill>
              </a:rPr>
              <a:t>violate God's law</a:t>
            </a:r>
            <a:r>
              <a:rPr lang="en-US" sz="4000" dirty="0">
                <a:solidFill>
                  <a:schemeClr val="bg1"/>
                </a:solidFill>
              </a:rPr>
              <a:t>, sin 2) that which is done wrong, sin, an offence, </a:t>
            </a:r>
            <a:r>
              <a:rPr lang="en-US" sz="4000" b="1" u="sng" dirty="0">
                <a:solidFill>
                  <a:schemeClr val="bg1"/>
                </a:solidFill>
              </a:rPr>
              <a:t>a violation of the divine law in thought or in act</a:t>
            </a:r>
            <a:r>
              <a:rPr lang="en-US" sz="4000" dirty="0">
                <a:solidFill>
                  <a:schemeClr val="bg1"/>
                </a:solidFill>
              </a:rPr>
              <a:t> 3) collectively, the complex or aggregate of sins committed either by a single person or by many </a:t>
            </a:r>
          </a:p>
          <a:p>
            <a:pPr marL="0" indent="0" algn="ctr">
              <a:buNone/>
            </a:pPr>
            <a:r>
              <a:rPr lang="en-US" sz="4000" b="1" dirty="0">
                <a:solidFill>
                  <a:schemeClr val="bg1"/>
                </a:solidFill>
              </a:rPr>
              <a:t>Usage:  </a:t>
            </a:r>
            <a:r>
              <a:rPr lang="en-US" sz="4000" dirty="0">
                <a:solidFill>
                  <a:schemeClr val="bg1"/>
                </a:solidFill>
              </a:rPr>
              <a:t>AV - sin 172, sinful 1, offense 1; 174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50273"/>
            <a:ext cx="7334250" cy="4064577"/>
          </a:xfrm>
        </p:spPr>
        <p:txBody>
          <a:bodyPr>
            <a:noAutofit/>
          </a:bodyPr>
          <a:lstStyle/>
          <a:p>
            <a:pPr marL="0" indent="0" algn="ctr">
              <a:buNone/>
            </a:pPr>
            <a:r>
              <a:rPr lang="en-US" sz="2900" dirty="0">
                <a:solidFill>
                  <a:schemeClr val="bg1"/>
                </a:solidFill>
              </a:rPr>
              <a:t>1</a:t>
            </a:r>
            <a:r>
              <a:rPr lang="en-US" sz="2900" baseline="30000" dirty="0">
                <a:solidFill>
                  <a:schemeClr val="bg1"/>
                </a:solidFill>
              </a:rPr>
              <a:t>st</a:t>
            </a:r>
            <a:r>
              <a:rPr lang="en-US" sz="2900" dirty="0">
                <a:solidFill>
                  <a:schemeClr val="bg1"/>
                </a:solidFill>
              </a:rPr>
              <a:t> John defines sin as: </a:t>
            </a:r>
          </a:p>
          <a:p>
            <a:pPr marL="0" indent="0" algn="ctr">
              <a:buNone/>
            </a:pPr>
            <a:endParaRPr lang="en-US" sz="1200" dirty="0">
              <a:solidFill>
                <a:schemeClr val="bg1"/>
              </a:solidFill>
            </a:endParaRPr>
          </a:p>
          <a:p>
            <a:pPr marL="0" indent="0" algn="ctr">
              <a:buNone/>
            </a:pPr>
            <a:r>
              <a:rPr lang="en-US" sz="2900" baseline="30000" dirty="0">
                <a:solidFill>
                  <a:schemeClr val="bg1"/>
                </a:solidFill>
              </a:rPr>
              <a:t>1Jn 3:3</a:t>
            </a:r>
            <a:r>
              <a:rPr lang="en-US" sz="2900" dirty="0">
                <a:solidFill>
                  <a:schemeClr val="bg1"/>
                </a:solidFill>
              </a:rPr>
              <a:t> And every man that hath this hope in him purifieth himself, even as he is pure. </a:t>
            </a:r>
          </a:p>
          <a:p>
            <a:pPr marL="0" indent="0" algn="ctr">
              <a:buNone/>
            </a:pPr>
            <a:r>
              <a:rPr lang="en-US" sz="2900" baseline="30000" dirty="0">
                <a:solidFill>
                  <a:schemeClr val="bg1"/>
                </a:solidFill>
              </a:rPr>
              <a:t>1Jn 3:4</a:t>
            </a:r>
            <a:r>
              <a:rPr lang="en-US" sz="2900" dirty="0">
                <a:solidFill>
                  <a:schemeClr val="bg1"/>
                </a:solidFill>
              </a:rPr>
              <a:t> Whosoever committeth sin transgresseth also the law: for sin is the transgression of the law. </a:t>
            </a:r>
          </a:p>
          <a:p>
            <a:pPr marL="0" indent="0" algn="ctr">
              <a:buNone/>
            </a:pPr>
            <a:r>
              <a:rPr lang="en-US" sz="2900" baseline="30000" dirty="0">
                <a:solidFill>
                  <a:schemeClr val="bg1"/>
                </a:solidFill>
              </a:rPr>
              <a:t>1Jn 3:5</a:t>
            </a:r>
            <a:r>
              <a:rPr lang="en-US" sz="2900" dirty="0">
                <a:solidFill>
                  <a:schemeClr val="bg1"/>
                </a:solidFill>
              </a:rPr>
              <a:t> And ye know that he was manifested to take away our sins; and in him is no sin.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1Jn 3:6</a:t>
            </a:r>
            <a:r>
              <a:rPr lang="en-US" sz="4000" dirty="0">
                <a:solidFill>
                  <a:schemeClr val="bg1"/>
                </a:solidFill>
              </a:rPr>
              <a:t> Whosoever abideth in him sinneth not: whosoever sinneth hath not seen him, neither known him. </a:t>
            </a:r>
          </a:p>
          <a:p>
            <a:pPr marL="0" indent="0" algn="ctr">
              <a:buNone/>
            </a:pPr>
            <a:r>
              <a:rPr lang="en-US" sz="4000" baseline="30000" dirty="0">
                <a:solidFill>
                  <a:schemeClr val="bg1"/>
                </a:solidFill>
              </a:rPr>
              <a:t>1Jn 3:7</a:t>
            </a:r>
            <a:r>
              <a:rPr lang="en-US" sz="4000" dirty="0">
                <a:solidFill>
                  <a:schemeClr val="bg1"/>
                </a:solidFill>
              </a:rPr>
              <a:t> Little children, let no man deceive you: he that doeth righteousness is righteous, even as he is righteous. </a:t>
            </a:r>
          </a:p>
          <a:p>
            <a:pPr marL="0" indent="0" algn="ctr">
              <a:buNone/>
            </a:pPr>
            <a:r>
              <a:rPr lang="en-US" sz="4000" baseline="30000" dirty="0">
                <a:solidFill>
                  <a:schemeClr val="bg1"/>
                </a:solidFill>
              </a:rPr>
              <a:t>1Jn 3:8</a:t>
            </a:r>
            <a:r>
              <a:rPr lang="en-US" sz="4000" dirty="0">
                <a:solidFill>
                  <a:schemeClr val="bg1"/>
                </a:solidFill>
              </a:rPr>
              <a:t> He that committeth sin is of the devil; for the devil sinneth from the beginning. For this purpose the Son of God was manifested, that he might destroy the works of the devil.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1Jn 3:9</a:t>
            </a:r>
            <a:r>
              <a:rPr lang="en-US" sz="4000" dirty="0">
                <a:solidFill>
                  <a:schemeClr val="bg1"/>
                </a:solidFill>
              </a:rPr>
              <a:t> Whosoever is born of God doth not commit sin; for his seed remaineth in him: and he cannot sin, because he is born of God. </a:t>
            </a:r>
          </a:p>
          <a:p>
            <a:pPr marL="0" indent="0" algn="ctr">
              <a:buNone/>
            </a:pPr>
            <a:r>
              <a:rPr lang="en-US" sz="4000" baseline="30000" dirty="0">
                <a:solidFill>
                  <a:schemeClr val="bg1"/>
                </a:solidFill>
              </a:rPr>
              <a:t>1Jn 3:10</a:t>
            </a:r>
            <a:r>
              <a:rPr lang="en-US" sz="4000" dirty="0">
                <a:solidFill>
                  <a:schemeClr val="bg1"/>
                </a:solidFill>
              </a:rPr>
              <a:t> In this the children of God are manifest, and the children of the devil: whosoever doeth not righteousness is not of God, neither he that loveth not his brother.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200" dirty="0">
                <a:solidFill>
                  <a:schemeClr val="bg1"/>
                </a:solidFill>
              </a:rPr>
              <a:t>John did not mikvah, he baptized!</a:t>
            </a:r>
          </a:p>
          <a:p>
            <a:pPr marL="0" indent="0" algn="ctr">
              <a:buNone/>
            </a:pPr>
            <a:r>
              <a:rPr lang="en-US" sz="4200" dirty="0">
                <a:solidFill>
                  <a:schemeClr val="bg1"/>
                </a:solidFill>
              </a:rPr>
              <a:t>John </a:t>
            </a:r>
            <a:r>
              <a:rPr lang="en-US" sz="4200" u="sng" dirty="0">
                <a:solidFill>
                  <a:schemeClr val="bg1"/>
                </a:solidFill>
              </a:rPr>
              <a:t>preached</a:t>
            </a:r>
            <a:r>
              <a:rPr lang="en-US" sz="4200" dirty="0">
                <a:solidFill>
                  <a:schemeClr val="bg1"/>
                </a:solidFill>
              </a:rPr>
              <a:t> and </a:t>
            </a:r>
            <a:r>
              <a:rPr lang="en-US" sz="4200" u="sng" dirty="0">
                <a:solidFill>
                  <a:schemeClr val="bg1"/>
                </a:solidFill>
              </a:rPr>
              <a:t>baptized</a:t>
            </a:r>
            <a:r>
              <a:rPr lang="en-US" sz="4200" dirty="0">
                <a:solidFill>
                  <a:schemeClr val="bg1"/>
                </a:solidFill>
              </a:rPr>
              <a:t> a baptism of repentance for the remission of sin.</a:t>
            </a:r>
          </a:p>
          <a:p>
            <a:pPr marL="0" indent="0" algn="ctr">
              <a:buNone/>
            </a:pPr>
            <a:endParaRPr lang="en-US" sz="1800" dirty="0">
              <a:solidFill>
                <a:schemeClr val="bg1"/>
              </a:solidFill>
            </a:endParaRPr>
          </a:p>
          <a:p>
            <a:pPr marL="0" indent="0" algn="ctr">
              <a:buNone/>
            </a:pPr>
            <a:r>
              <a:rPr lang="en-US" sz="4200" b="1" dirty="0">
                <a:solidFill>
                  <a:schemeClr val="bg1"/>
                </a:solidFill>
              </a:rPr>
              <a:t>Mark gives us the geographical location of where John baptized and preached:</a:t>
            </a:r>
            <a:endParaRPr lang="en-US" sz="42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98765"/>
            <a:ext cx="7334250" cy="4016086"/>
          </a:xfrm>
        </p:spPr>
        <p:txBody>
          <a:bodyPr>
            <a:noAutofit/>
          </a:bodyPr>
          <a:lstStyle/>
          <a:p>
            <a:pPr marL="0" indent="0" algn="ctr">
              <a:buNone/>
            </a:pPr>
            <a:r>
              <a:rPr lang="en-US" baseline="30000" dirty="0">
                <a:solidFill>
                  <a:schemeClr val="bg1"/>
                </a:solidFill>
              </a:rPr>
              <a:t>Mk 1:5</a:t>
            </a:r>
            <a:r>
              <a:rPr lang="en-US" dirty="0">
                <a:solidFill>
                  <a:schemeClr val="bg1"/>
                </a:solidFill>
              </a:rPr>
              <a:t> And there went out unto him </a:t>
            </a:r>
            <a:r>
              <a:rPr lang="en-US" u="sng" dirty="0">
                <a:solidFill>
                  <a:schemeClr val="bg1"/>
                </a:solidFill>
              </a:rPr>
              <a:t>all the land of Judaea</a:t>
            </a:r>
            <a:r>
              <a:rPr lang="en-US" dirty="0">
                <a:solidFill>
                  <a:schemeClr val="bg1"/>
                </a:solidFill>
              </a:rPr>
              <a:t>, and </a:t>
            </a:r>
            <a:r>
              <a:rPr lang="en-US" u="sng" dirty="0">
                <a:solidFill>
                  <a:schemeClr val="bg1"/>
                </a:solidFill>
              </a:rPr>
              <a:t>they of Jerusalem</a:t>
            </a:r>
            <a:r>
              <a:rPr lang="en-US" dirty="0">
                <a:solidFill>
                  <a:schemeClr val="bg1"/>
                </a:solidFill>
              </a:rPr>
              <a:t>, and were all baptized of him </a:t>
            </a:r>
            <a:r>
              <a:rPr lang="en-US" u="sng" dirty="0">
                <a:solidFill>
                  <a:schemeClr val="bg1"/>
                </a:solidFill>
              </a:rPr>
              <a:t>in the river of Jordan</a:t>
            </a:r>
            <a:r>
              <a:rPr lang="en-US" dirty="0">
                <a:solidFill>
                  <a:schemeClr val="bg1"/>
                </a:solidFill>
              </a:rPr>
              <a:t>, </a:t>
            </a:r>
            <a:r>
              <a:rPr lang="en-US" b="1" dirty="0">
                <a:solidFill>
                  <a:schemeClr val="bg1"/>
                </a:solidFill>
              </a:rPr>
              <a:t>confessing their sins</a:t>
            </a:r>
            <a:r>
              <a:rPr lang="en-US" dirty="0">
                <a:solidFill>
                  <a:schemeClr val="bg1"/>
                </a:solidFill>
              </a:rPr>
              <a:t>. </a:t>
            </a:r>
          </a:p>
          <a:p>
            <a:pPr marL="0" indent="0" algn="ctr">
              <a:buNone/>
            </a:pPr>
            <a:r>
              <a:rPr lang="en-US" baseline="30000" dirty="0">
                <a:solidFill>
                  <a:schemeClr val="bg1"/>
                </a:solidFill>
              </a:rPr>
              <a:t>Mk 1:6</a:t>
            </a:r>
            <a:r>
              <a:rPr lang="en-US" dirty="0">
                <a:solidFill>
                  <a:schemeClr val="bg1"/>
                </a:solidFill>
              </a:rPr>
              <a:t> And John was clothed with camel's hair, and with a girdle of a skin about his loins; and he did eat locusts and wild honey;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1" dirty="0">
                <a:solidFill>
                  <a:schemeClr val="bg1"/>
                </a:solidFill>
              </a:rPr>
              <a:t>Mark describes how John dressed was also the way Elijah dressed.</a:t>
            </a:r>
            <a:endParaRPr lang="en-US" sz="4000" dirty="0">
              <a:solidFill>
                <a:schemeClr val="bg1"/>
              </a:solidFill>
            </a:endParaRPr>
          </a:p>
          <a:p>
            <a:pPr marL="0" indent="0" algn="ctr">
              <a:buNone/>
            </a:pPr>
            <a:endParaRPr lang="en-US" sz="2000" dirty="0">
              <a:solidFill>
                <a:schemeClr val="bg1"/>
              </a:solidFill>
            </a:endParaRPr>
          </a:p>
          <a:p>
            <a:pPr marL="0" indent="0" algn="ctr">
              <a:buNone/>
            </a:pPr>
            <a:r>
              <a:rPr lang="en-US" sz="4000" baseline="30000" dirty="0">
                <a:solidFill>
                  <a:schemeClr val="bg1"/>
                </a:solidFill>
              </a:rPr>
              <a:t>2Ki 1:7</a:t>
            </a:r>
            <a:r>
              <a:rPr lang="en-US" sz="4000" dirty="0">
                <a:solidFill>
                  <a:schemeClr val="bg1"/>
                </a:solidFill>
              </a:rPr>
              <a:t> And he said unto them, What manner of man </a:t>
            </a:r>
            <a:r>
              <a:rPr lang="en-US" sz="4000" i="1" dirty="0">
                <a:solidFill>
                  <a:schemeClr val="bg1"/>
                </a:solidFill>
              </a:rPr>
              <a:t>was he </a:t>
            </a:r>
            <a:r>
              <a:rPr lang="en-US" sz="4000" dirty="0">
                <a:solidFill>
                  <a:schemeClr val="bg1"/>
                </a:solidFill>
              </a:rPr>
              <a:t>which came up to meet you, and told you these words? </a:t>
            </a:r>
          </a:p>
          <a:p>
            <a:pPr marL="0" indent="0" algn="ctr">
              <a:buNone/>
            </a:pPr>
            <a:r>
              <a:rPr lang="en-US" sz="4000" baseline="30000" dirty="0">
                <a:solidFill>
                  <a:schemeClr val="bg1"/>
                </a:solidFill>
              </a:rPr>
              <a:t>2Ki 1:8</a:t>
            </a:r>
            <a:r>
              <a:rPr lang="en-US" sz="4000" dirty="0">
                <a:solidFill>
                  <a:schemeClr val="bg1"/>
                </a:solidFill>
              </a:rPr>
              <a:t> And they answered him, </a:t>
            </a:r>
            <a:r>
              <a:rPr lang="en-US" sz="4000" i="1" dirty="0">
                <a:solidFill>
                  <a:schemeClr val="bg1"/>
                </a:solidFill>
              </a:rPr>
              <a:t>He was </a:t>
            </a:r>
            <a:r>
              <a:rPr lang="en-US" sz="4000" dirty="0">
                <a:solidFill>
                  <a:schemeClr val="bg1"/>
                </a:solidFill>
              </a:rPr>
              <a:t>an hairy man, and girt with a girdle of leather about his loins. And he said, It </a:t>
            </a:r>
            <a:r>
              <a:rPr lang="en-US" sz="4000" i="1" dirty="0">
                <a:solidFill>
                  <a:schemeClr val="bg1"/>
                </a:solidFill>
              </a:rPr>
              <a:t>is </a:t>
            </a:r>
            <a:r>
              <a:rPr lang="en-US" sz="4000" dirty="0">
                <a:solidFill>
                  <a:schemeClr val="bg1"/>
                </a:solidFill>
              </a:rPr>
              <a:t>Elijah the Tishbite.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Other prophets dressed similarly.</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ZEC 13:4</a:t>
            </a:r>
            <a:r>
              <a:rPr lang="en-US" sz="4000" dirty="0">
                <a:solidFill>
                  <a:schemeClr val="bg1"/>
                </a:solidFill>
              </a:rPr>
              <a:t> “Also it will come about in that day that the prophets will each be ashamed of his vision when he prophesies, and they will not put on a hairy robe in order to deceive; (NASB)</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Yeshua called John a Prophet:</a:t>
            </a:r>
          </a:p>
          <a:p>
            <a:pPr marL="0" indent="0" algn="ctr">
              <a:buNone/>
            </a:pPr>
            <a:r>
              <a:rPr lang="en-US" sz="4000" dirty="0">
                <a:solidFill>
                  <a:schemeClr val="bg1"/>
                </a:solidFill>
              </a:rPr>
              <a:t> </a:t>
            </a:r>
          </a:p>
          <a:p>
            <a:pPr marL="0" indent="0" algn="ctr">
              <a:buNone/>
            </a:pPr>
            <a:r>
              <a:rPr lang="en-US" sz="4000" baseline="30000" dirty="0">
                <a:solidFill>
                  <a:schemeClr val="bg1"/>
                </a:solidFill>
              </a:rPr>
              <a:t>Mt 11:7</a:t>
            </a:r>
            <a:r>
              <a:rPr lang="en-US" sz="4000" dirty="0">
                <a:solidFill>
                  <a:schemeClr val="bg1"/>
                </a:solidFill>
              </a:rPr>
              <a:t> And as they departed, Yeshua began to say unto the multitudes concerning John, What went ye out into the wilderness to see? A reed shaken with the wind?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11:8</a:t>
            </a:r>
            <a:r>
              <a:rPr lang="en-US" sz="4000" dirty="0">
                <a:solidFill>
                  <a:schemeClr val="bg1"/>
                </a:solidFill>
              </a:rPr>
              <a:t> But what went ye out for to see? A man clothed in soft raiment? behold, they that wear soft </a:t>
            </a:r>
            <a:r>
              <a:rPr lang="en-US" sz="4000" i="1" dirty="0">
                <a:solidFill>
                  <a:schemeClr val="bg1"/>
                </a:solidFill>
              </a:rPr>
              <a:t>clothing </a:t>
            </a:r>
            <a:r>
              <a:rPr lang="en-US" sz="4000" dirty="0">
                <a:solidFill>
                  <a:schemeClr val="bg1"/>
                </a:solidFill>
              </a:rPr>
              <a:t>are in kings' houses. </a:t>
            </a:r>
            <a:r>
              <a:rPr lang="en-US" sz="4000" baseline="30000" dirty="0">
                <a:solidFill>
                  <a:schemeClr val="bg1"/>
                </a:solidFill>
              </a:rPr>
              <a:t>Mt 11:9</a:t>
            </a:r>
            <a:r>
              <a:rPr lang="en-US" sz="4000" dirty="0">
                <a:solidFill>
                  <a:schemeClr val="bg1"/>
                </a:solidFill>
              </a:rPr>
              <a:t> But what went ye out for to see? A prophet? yea, I say unto you, and more than a prophet. </a:t>
            </a:r>
            <a:r>
              <a:rPr lang="en-US" sz="4000" baseline="30000" dirty="0">
                <a:solidFill>
                  <a:schemeClr val="bg1"/>
                </a:solidFill>
              </a:rPr>
              <a:t>Mt 11:10</a:t>
            </a:r>
            <a:r>
              <a:rPr lang="en-US" sz="4000" dirty="0">
                <a:solidFill>
                  <a:schemeClr val="bg1"/>
                </a:solidFill>
              </a:rPr>
              <a:t> For this is </a:t>
            </a:r>
            <a:r>
              <a:rPr lang="en-US" sz="4000" i="1" dirty="0">
                <a:solidFill>
                  <a:schemeClr val="bg1"/>
                </a:solidFill>
              </a:rPr>
              <a:t>he, </a:t>
            </a:r>
            <a:r>
              <a:rPr lang="en-US" sz="4000" dirty="0">
                <a:solidFill>
                  <a:schemeClr val="bg1"/>
                </a:solidFill>
              </a:rPr>
              <a:t>of whom it is written, Behold, I send my messenger before thy face, which shall prepare thy way before thee.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Mk 1:7</a:t>
            </a:r>
            <a:r>
              <a:rPr lang="en-US" sz="4000" dirty="0">
                <a:solidFill>
                  <a:schemeClr val="bg1"/>
                </a:solidFill>
              </a:rPr>
              <a:t> And preached, saying, </a:t>
            </a:r>
            <a:r>
              <a:rPr lang="en-US" sz="4000" b="1" dirty="0">
                <a:solidFill>
                  <a:schemeClr val="bg1"/>
                </a:solidFill>
              </a:rPr>
              <a:t>There cometh one mightier than I after me</a:t>
            </a:r>
            <a:r>
              <a:rPr lang="en-US" sz="4000" dirty="0">
                <a:solidFill>
                  <a:schemeClr val="bg1"/>
                </a:solidFill>
              </a:rPr>
              <a:t>, the latchet of whose shoes I am not worthy to stoop down and unloose. </a:t>
            </a:r>
          </a:p>
          <a:p>
            <a:pPr marL="0" indent="0" algn="ctr">
              <a:buNone/>
            </a:pPr>
            <a:endParaRPr lang="en-US" sz="1600" dirty="0">
              <a:solidFill>
                <a:schemeClr val="bg1"/>
              </a:solidFill>
            </a:endParaRPr>
          </a:p>
          <a:p>
            <a:pPr marL="0" indent="0" algn="ctr">
              <a:buNone/>
            </a:pPr>
            <a:r>
              <a:rPr lang="en-US" sz="4000" dirty="0">
                <a:solidFill>
                  <a:schemeClr val="bg1"/>
                </a:solidFill>
              </a:rPr>
              <a:t>The Prophets prophesied about a Prophet who would prepare the way and preach about </a:t>
            </a:r>
            <a:r>
              <a:rPr lang="en-US" sz="4000" b="1" dirty="0">
                <a:solidFill>
                  <a:schemeClr val="bg1"/>
                </a:solidFill>
              </a:rPr>
              <a:t>The Prophet</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Mk 1:8</a:t>
            </a:r>
            <a:r>
              <a:rPr lang="en-US" sz="4000" dirty="0">
                <a:solidFill>
                  <a:schemeClr val="bg1"/>
                </a:solidFill>
              </a:rPr>
              <a:t> I indeed have baptized you with water: </a:t>
            </a:r>
            <a:r>
              <a:rPr lang="en-US" sz="4000" b="1" dirty="0">
                <a:solidFill>
                  <a:schemeClr val="bg1"/>
                </a:solidFill>
              </a:rPr>
              <a:t>but he shall baptize you with the Holy Ghost</a:t>
            </a:r>
            <a:r>
              <a:rPr lang="en-US" sz="4000" dirty="0">
                <a:solidFill>
                  <a:schemeClr val="bg1"/>
                </a:solidFill>
              </a:rPr>
              <a:t>. </a:t>
            </a:r>
          </a:p>
          <a:p>
            <a:pPr marL="0" indent="0" algn="ctr">
              <a:buNone/>
            </a:pPr>
            <a:r>
              <a:rPr lang="en-US" sz="4000" baseline="30000" dirty="0">
                <a:solidFill>
                  <a:schemeClr val="bg1"/>
                </a:solidFill>
              </a:rPr>
              <a:t>Mk 1:9</a:t>
            </a:r>
            <a:r>
              <a:rPr lang="en-US" sz="4000" dirty="0">
                <a:solidFill>
                  <a:schemeClr val="bg1"/>
                </a:solidFill>
              </a:rPr>
              <a:t> And it came to pass in those days, that Yeshua came from Nazareth of Galilee, and was baptized of John in Jordan. </a:t>
            </a:r>
          </a:p>
          <a:p>
            <a:pPr marL="0" indent="0" algn="ctr">
              <a:buNone/>
            </a:pPr>
            <a:r>
              <a:rPr lang="en-US" sz="4000" baseline="30000" dirty="0">
                <a:solidFill>
                  <a:schemeClr val="bg1"/>
                </a:solidFill>
              </a:rPr>
              <a:t>Mk 1:10</a:t>
            </a:r>
            <a:r>
              <a:rPr lang="en-US" sz="4000" dirty="0">
                <a:solidFill>
                  <a:schemeClr val="bg1"/>
                </a:solidFill>
              </a:rPr>
              <a:t> And straightway coming up out of the water, he saw the heavens opened, and the Spirit like a dove descending upon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1:11</a:t>
            </a:r>
            <a:r>
              <a:rPr lang="en-US" sz="4000" dirty="0">
                <a:solidFill>
                  <a:schemeClr val="bg1"/>
                </a:solidFill>
              </a:rPr>
              <a:t> And there came a voice from heaven, </a:t>
            </a:r>
            <a:r>
              <a:rPr lang="en-US" sz="4000" i="1" dirty="0">
                <a:solidFill>
                  <a:schemeClr val="bg1"/>
                </a:solidFill>
              </a:rPr>
              <a:t>saying, </a:t>
            </a:r>
            <a:r>
              <a:rPr lang="en-US" sz="4000" dirty="0">
                <a:solidFill>
                  <a:schemeClr val="bg1"/>
                </a:solidFill>
              </a:rPr>
              <a:t>Thou art my beloved Son, in whom I am well pleased. </a:t>
            </a:r>
          </a:p>
          <a:p>
            <a:pPr marL="0" indent="0" algn="ctr">
              <a:buNone/>
            </a:pPr>
            <a:r>
              <a:rPr lang="en-US" sz="4000" dirty="0">
                <a:solidFill>
                  <a:schemeClr val="bg1"/>
                </a:solidFill>
              </a:rPr>
              <a:t> </a:t>
            </a:r>
          </a:p>
          <a:p>
            <a:pPr marL="0" indent="0" algn="ctr">
              <a:buNone/>
            </a:pPr>
            <a:r>
              <a:rPr lang="en-US" sz="4000" dirty="0">
                <a:solidFill>
                  <a:schemeClr val="bg1"/>
                </a:solidFill>
              </a:rPr>
              <a:t>According to the Gospel of John, this was done to reveal to John the Baptist who Yeshua the Messiah, the Son of God, was.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Jn 1:29</a:t>
            </a:r>
            <a:r>
              <a:rPr lang="en-US" sz="4000" dirty="0">
                <a:solidFill>
                  <a:schemeClr val="bg1"/>
                </a:solidFill>
              </a:rPr>
              <a:t> The next day John seeth Yeshua coming unto him, and saith, Behold the Lamb of God, which taketh away the sin of the world. </a:t>
            </a:r>
          </a:p>
          <a:p>
            <a:pPr marL="0" indent="0" algn="ctr">
              <a:buNone/>
            </a:pPr>
            <a:r>
              <a:rPr lang="en-US" sz="4000" baseline="30000" dirty="0">
                <a:solidFill>
                  <a:schemeClr val="bg1"/>
                </a:solidFill>
              </a:rPr>
              <a:t>Jn 1:30</a:t>
            </a:r>
            <a:r>
              <a:rPr lang="en-US" sz="4000" dirty="0">
                <a:solidFill>
                  <a:schemeClr val="bg1"/>
                </a:solidFill>
              </a:rPr>
              <a:t> This is he of whom I said, After me cometh a man which is preferred before me: for he was before me. </a:t>
            </a:r>
          </a:p>
          <a:p>
            <a:pPr marL="0" indent="0" algn="ctr">
              <a:buNone/>
            </a:pPr>
            <a:r>
              <a:rPr lang="en-US" sz="4000" baseline="30000" dirty="0">
                <a:solidFill>
                  <a:schemeClr val="bg1"/>
                </a:solidFill>
              </a:rPr>
              <a:t>Jn 1:31</a:t>
            </a:r>
            <a:r>
              <a:rPr lang="en-US" sz="4000" dirty="0">
                <a:solidFill>
                  <a:schemeClr val="bg1"/>
                </a:solidFill>
              </a:rPr>
              <a:t> And I knew him not: but that he should be made manifest to Israel, therefore am I come baptizing with water.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Jn 1:32</a:t>
            </a:r>
            <a:r>
              <a:rPr lang="en-US" sz="4000" dirty="0">
                <a:solidFill>
                  <a:schemeClr val="bg1"/>
                </a:solidFill>
              </a:rPr>
              <a:t> And John bare record, saying, </a:t>
            </a:r>
            <a:r>
              <a:rPr lang="en-US" sz="4000" b="1" u="sng" dirty="0">
                <a:solidFill>
                  <a:schemeClr val="bg1"/>
                </a:solidFill>
              </a:rPr>
              <a:t>I saw the Spirit descending from heaven like a dove, and it abode upon him</a:t>
            </a:r>
            <a:r>
              <a:rPr lang="en-US" sz="4000" dirty="0">
                <a:solidFill>
                  <a:schemeClr val="bg1"/>
                </a:solidFill>
              </a:rPr>
              <a:t>. </a:t>
            </a:r>
          </a:p>
          <a:p>
            <a:pPr marL="0" indent="0" algn="ctr">
              <a:buNone/>
            </a:pPr>
            <a:r>
              <a:rPr lang="en-US" sz="4000" baseline="30000" dirty="0">
                <a:solidFill>
                  <a:schemeClr val="bg1"/>
                </a:solidFill>
              </a:rPr>
              <a:t>Jn 1:33</a:t>
            </a:r>
            <a:r>
              <a:rPr lang="en-US" sz="4000" dirty="0">
                <a:solidFill>
                  <a:schemeClr val="bg1"/>
                </a:solidFill>
              </a:rPr>
              <a:t> And </a:t>
            </a:r>
            <a:r>
              <a:rPr lang="en-US" sz="4000" u="sng" dirty="0">
                <a:solidFill>
                  <a:schemeClr val="bg1"/>
                </a:solidFill>
              </a:rPr>
              <a:t>I knew him not</a:t>
            </a:r>
            <a:r>
              <a:rPr lang="en-US" sz="4000" dirty="0">
                <a:solidFill>
                  <a:schemeClr val="bg1"/>
                </a:solidFill>
              </a:rPr>
              <a:t>: but </a:t>
            </a:r>
            <a:r>
              <a:rPr lang="en-US" sz="4000" b="1" dirty="0">
                <a:solidFill>
                  <a:schemeClr val="bg1"/>
                </a:solidFill>
              </a:rPr>
              <a:t>he that sent me to baptize with water, the same said unto me, Upon whom thou shalt see the Spirit descending, and remaining on him, the same is he which baptizeth with the Holy Ghost</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1:12</a:t>
            </a:r>
            <a:r>
              <a:rPr lang="en-US" sz="4000" dirty="0">
                <a:solidFill>
                  <a:schemeClr val="bg1"/>
                </a:solidFill>
              </a:rPr>
              <a:t> And immediately </a:t>
            </a:r>
            <a:r>
              <a:rPr lang="en-US" sz="4000" b="1" u="sng" dirty="0">
                <a:solidFill>
                  <a:schemeClr val="bg1"/>
                </a:solidFill>
              </a:rPr>
              <a:t>the Spirit driveth him</a:t>
            </a:r>
            <a:r>
              <a:rPr lang="en-US" sz="4000" dirty="0">
                <a:solidFill>
                  <a:schemeClr val="bg1"/>
                </a:solidFill>
              </a:rPr>
              <a:t> into the wilderness.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Mark wrote that Yeshua was </a:t>
            </a:r>
            <a:r>
              <a:rPr lang="en-US" sz="4000" b="1" dirty="0">
                <a:solidFill>
                  <a:schemeClr val="bg1"/>
                </a:solidFill>
                <a:latin typeface="Helvetica" pitchFamily="34" charset="0"/>
                <a:cs typeface="Helvetica" pitchFamily="34" charset="0"/>
              </a:rPr>
              <a:t>driven</a:t>
            </a:r>
            <a:r>
              <a:rPr lang="en-US" sz="4000" dirty="0">
                <a:solidFill>
                  <a:schemeClr val="bg1"/>
                </a:solidFill>
                <a:latin typeface="Helvetica" pitchFamily="34" charset="0"/>
                <a:cs typeface="Helvetica" pitchFamily="34" charset="0"/>
              </a:rPr>
              <a:t> by the Spirit.</a:t>
            </a:r>
          </a:p>
          <a:p>
            <a:pPr marL="0" indent="0" algn="ctr">
              <a:buNone/>
            </a:pPr>
            <a:endParaRPr lang="en-US" sz="2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Luke wrote that Yeshua was </a:t>
            </a:r>
            <a:r>
              <a:rPr lang="en-US" sz="4000" b="1" dirty="0">
                <a:solidFill>
                  <a:schemeClr val="bg1"/>
                </a:solidFill>
                <a:latin typeface="Helvetica" pitchFamily="34" charset="0"/>
                <a:cs typeface="Helvetica" pitchFamily="34" charset="0"/>
              </a:rPr>
              <a:t>led</a:t>
            </a:r>
            <a:r>
              <a:rPr lang="en-US" sz="4000" dirty="0">
                <a:solidFill>
                  <a:schemeClr val="bg1"/>
                </a:solidFill>
                <a:latin typeface="Helvetica" pitchFamily="34" charset="0"/>
                <a:cs typeface="Helvetica" pitchFamily="34" charset="0"/>
              </a:rPr>
              <a:t> by the Spirit.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4:1</a:t>
            </a:r>
            <a:r>
              <a:rPr lang="en-US" sz="4000" dirty="0">
                <a:solidFill>
                  <a:schemeClr val="bg1"/>
                </a:solidFill>
              </a:rPr>
              <a:t> And Yeshua being full of the Holy Ghost returned from Jordan, and was led by the Spirit into the wilderness, </a:t>
            </a:r>
          </a:p>
          <a:p>
            <a:pPr marL="0" indent="0" algn="ctr">
              <a:buNone/>
            </a:pPr>
            <a:r>
              <a:rPr lang="en-US" sz="4000" baseline="30000" dirty="0">
                <a:solidFill>
                  <a:schemeClr val="bg1"/>
                </a:solidFill>
              </a:rPr>
              <a:t>Lk 4:2</a:t>
            </a:r>
            <a:r>
              <a:rPr lang="en-US" sz="4000" dirty="0">
                <a:solidFill>
                  <a:schemeClr val="bg1"/>
                </a:solidFill>
              </a:rPr>
              <a:t> Being forty days tempted of the devil. And in those days he did eat nothing: and when they were ended, he afterward hungered.</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64118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Mk 1:13</a:t>
            </a:r>
            <a:r>
              <a:rPr lang="en-US" sz="4000" dirty="0">
                <a:solidFill>
                  <a:schemeClr val="bg1"/>
                </a:solidFill>
              </a:rPr>
              <a:t> And he was there in the wilderness </a:t>
            </a:r>
            <a:r>
              <a:rPr lang="en-US" sz="4000" b="1" dirty="0">
                <a:solidFill>
                  <a:schemeClr val="bg1"/>
                </a:solidFill>
              </a:rPr>
              <a:t>forty days, </a:t>
            </a:r>
            <a:r>
              <a:rPr lang="en-US" sz="4000" b="1" u="sng" dirty="0">
                <a:solidFill>
                  <a:schemeClr val="bg1"/>
                </a:solidFill>
              </a:rPr>
              <a:t>tempted</a:t>
            </a:r>
            <a:r>
              <a:rPr lang="en-US" sz="4000" b="1" dirty="0">
                <a:solidFill>
                  <a:schemeClr val="bg1"/>
                </a:solidFill>
              </a:rPr>
              <a:t> of Satan</a:t>
            </a:r>
            <a:r>
              <a:rPr lang="en-US" sz="4000" dirty="0">
                <a:solidFill>
                  <a:schemeClr val="bg1"/>
                </a:solidFill>
              </a:rPr>
              <a:t>; and was with the wild beasts; and the angels ministered unto him.</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29053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Tempted – 3985 </a:t>
            </a:r>
            <a:r>
              <a:rPr lang="el-GR" sz="4000" b="1" dirty="0">
                <a:solidFill>
                  <a:schemeClr val="bg1"/>
                </a:solidFill>
              </a:rPr>
              <a:t>πειράζω </a:t>
            </a:r>
            <a:r>
              <a:rPr lang="en-US" sz="4000" dirty="0">
                <a:solidFill>
                  <a:schemeClr val="bg1"/>
                </a:solidFill>
              </a:rPr>
              <a:t>peirazo {pi-rad'-zo} </a:t>
            </a:r>
            <a:r>
              <a:rPr lang="en-US" sz="4000" b="1" dirty="0">
                <a:solidFill>
                  <a:schemeClr val="bg1"/>
                </a:solidFill>
              </a:rPr>
              <a:t>Meaning:  </a:t>
            </a:r>
            <a:r>
              <a:rPr lang="en-US" sz="4000" dirty="0">
                <a:solidFill>
                  <a:schemeClr val="bg1"/>
                </a:solidFill>
              </a:rPr>
              <a:t>1) to try whether a thing can be done 1a) to attempt, endeavour 2) to try, make trial of, </a:t>
            </a:r>
            <a:r>
              <a:rPr lang="en-US" sz="4000" u="sng" dirty="0">
                <a:solidFill>
                  <a:schemeClr val="bg1"/>
                </a:solidFill>
              </a:rPr>
              <a:t>test</a:t>
            </a:r>
            <a:r>
              <a:rPr lang="en-US" sz="4000" dirty="0">
                <a:solidFill>
                  <a:schemeClr val="bg1"/>
                </a:solidFill>
              </a:rPr>
              <a:t>: for the purpose of ascertaining his quantity, or what he thinks, or how he will behave himself 2a) in a good sense 2b) in a bad sense, to test one maliciously, craftily to put to the proof his feelings or judgments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2c) </a:t>
            </a:r>
            <a:r>
              <a:rPr lang="en-US" sz="4000" b="1" dirty="0">
                <a:solidFill>
                  <a:schemeClr val="bg1"/>
                </a:solidFill>
              </a:rPr>
              <a:t>to try or test one's faith, virtue, character, by enticement to sin</a:t>
            </a:r>
            <a:r>
              <a:rPr lang="en-US" sz="4000" dirty="0">
                <a:solidFill>
                  <a:schemeClr val="bg1"/>
                </a:solidFill>
              </a:rPr>
              <a:t> 2c1) </a:t>
            </a:r>
            <a:r>
              <a:rPr lang="en-US" sz="4000" b="1" dirty="0">
                <a:solidFill>
                  <a:schemeClr val="bg1"/>
                </a:solidFill>
              </a:rPr>
              <a:t>to solicit to sin</a:t>
            </a:r>
            <a:r>
              <a:rPr lang="en-US" sz="4000" dirty="0">
                <a:solidFill>
                  <a:schemeClr val="bg1"/>
                </a:solidFill>
              </a:rPr>
              <a:t>, to tempt 1c1a) of the temptations of the devil 2d) after the OT usage 2d1) </a:t>
            </a:r>
            <a:r>
              <a:rPr lang="en-US" sz="4000" b="1" u="sng" dirty="0">
                <a:solidFill>
                  <a:schemeClr val="bg1"/>
                </a:solidFill>
              </a:rPr>
              <a:t>of God: to inflict evils upon one in order to prove his character and the steadfastness of his faith</a:t>
            </a:r>
            <a:r>
              <a:rPr lang="en-US" sz="4000" dirty="0">
                <a:solidFill>
                  <a:schemeClr val="bg1"/>
                </a:solidFill>
              </a:rPr>
              <a:t> 2d2) men are said to tempt God by exhibitions of distrust, as though they wished to try whether he is not justly distrusted </a:t>
            </a:r>
            <a:r>
              <a:rPr lang="en-US" sz="4000" b="1" dirty="0">
                <a:solidFill>
                  <a:schemeClr val="bg1"/>
                </a:solidFill>
              </a:rPr>
              <a:t>Usage:  </a:t>
            </a:r>
            <a:r>
              <a:rPr lang="en-US" sz="4000" dirty="0">
                <a:solidFill>
                  <a:schemeClr val="bg1"/>
                </a:solidFill>
              </a:rPr>
              <a:t>AV - tempt 29, try 4, tempter 2, prove 1, assay 1, examine 1, go about 1; 39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Satan was used by YeHoVaH to inflict evil upon Him to prove Yeshua’s character.</a:t>
            </a:r>
          </a:p>
          <a:p>
            <a:pPr marL="0" indent="0" algn="ctr">
              <a:buNone/>
            </a:pPr>
            <a:r>
              <a:rPr lang="en-US" sz="4000" dirty="0">
                <a:solidFill>
                  <a:schemeClr val="bg1"/>
                </a:solidFill>
              </a:rPr>
              <a:t> </a:t>
            </a:r>
          </a:p>
          <a:p>
            <a:pPr marL="0" indent="0" algn="ctr">
              <a:buNone/>
            </a:pPr>
            <a:r>
              <a:rPr lang="en-US" sz="4000" dirty="0">
                <a:solidFill>
                  <a:schemeClr val="bg1"/>
                </a:solidFill>
              </a:rPr>
              <a:t>YeHoVaH used Satan to test Job.</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Job 1:7</a:t>
            </a:r>
            <a:r>
              <a:rPr lang="en-US" sz="4000" dirty="0">
                <a:solidFill>
                  <a:schemeClr val="bg1"/>
                </a:solidFill>
              </a:rPr>
              <a:t> And </a:t>
            </a:r>
            <a:r>
              <a:rPr lang="en-US" sz="4000" b="1" u="sng" dirty="0">
                <a:solidFill>
                  <a:schemeClr val="bg1"/>
                </a:solidFill>
              </a:rPr>
              <a:t>YeHoVaH said</a:t>
            </a:r>
            <a:r>
              <a:rPr lang="en-US" sz="4000" dirty="0">
                <a:solidFill>
                  <a:schemeClr val="bg1"/>
                </a:solidFill>
              </a:rPr>
              <a:t> unto Satan, Whence comest thou? Then Satan answered YeHoVaH, and said, From going to and fro in the earth, and from walking up and down in it. </a:t>
            </a:r>
            <a:r>
              <a:rPr lang="en-US" sz="4000" baseline="30000" dirty="0">
                <a:solidFill>
                  <a:schemeClr val="bg1"/>
                </a:solidFill>
              </a:rPr>
              <a:t>Job 1:8</a:t>
            </a:r>
            <a:r>
              <a:rPr lang="en-US" sz="4000" dirty="0">
                <a:solidFill>
                  <a:schemeClr val="bg1"/>
                </a:solidFill>
              </a:rPr>
              <a:t> And </a:t>
            </a:r>
            <a:r>
              <a:rPr lang="en-US" sz="4000" b="1" u="sng" dirty="0">
                <a:solidFill>
                  <a:schemeClr val="bg1"/>
                </a:solidFill>
              </a:rPr>
              <a:t>YeHoVaH said</a:t>
            </a:r>
            <a:r>
              <a:rPr lang="en-US" sz="4000" dirty="0">
                <a:solidFill>
                  <a:schemeClr val="bg1"/>
                </a:solidFill>
              </a:rPr>
              <a:t> unto Satan, Hast thou considered my servant Job, that </a:t>
            </a:r>
            <a:r>
              <a:rPr lang="en-US" sz="4000" i="1" dirty="0">
                <a:solidFill>
                  <a:schemeClr val="bg1"/>
                </a:solidFill>
              </a:rPr>
              <a:t>there is </a:t>
            </a:r>
            <a:r>
              <a:rPr lang="en-US" sz="4000" dirty="0">
                <a:solidFill>
                  <a:schemeClr val="bg1"/>
                </a:solidFill>
              </a:rPr>
              <a:t>none like him in the earth, </a:t>
            </a:r>
            <a:r>
              <a:rPr lang="en-US" sz="4000" b="1" u="sng" dirty="0">
                <a:solidFill>
                  <a:schemeClr val="bg1"/>
                </a:solidFill>
              </a:rPr>
              <a:t>a perfect and an upright man</a:t>
            </a:r>
            <a:r>
              <a:rPr lang="en-US" sz="4000" dirty="0">
                <a:solidFill>
                  <a:schemeClr val="bg1"/>
                </a:solidFill>
              </a:rPr>
              <a:t>, one that feareth God, and escheweth evil?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Perfect – </a:t>
            </a:r>
            <a:r>
              <a:rPr lang="en-US" sz="4000" b="1" dirty="0">
                <a:solidFill>
                  <a:schemeClr val="bg1"/>
                </a:solidFill>
              </a:rPr>
              <a:t>08535 </a:t>
            </a:r>
            <a:r>
              <a:rPr lang="he-IL" sz="4000" dirty="0">
                <a:solidFill>
                  <a:schemeClr val="bg1"/>
                </a:solidFill>
              </a:rPr>
              <a:t>תָּם </a:t>
            </a:r>
            <a:r>
              <a:rPr lang="en-US" sz="4000" dirty="0">
                <a:solidFill>
                  <a:schemeClr val="bg1"/>
                </a:solidFill>
              </a:rPr>
              <a:t>tam {tawm} </a:t>
            </a:r>
          </a:p>
          <a:p>
            <a:pPr marL="0" indent="0" algn="ctr">
              <a:buNone/>
            </a:pPr>
            <a:r>
              <a:rPr lang="en-US" sz="4000" b="1" dirty="0">
                <a:solidFill>
                  <a:schemeClr val="bg1"/>
                </a:solidFill>
              </a:rPr>
              <a:t>Meaning:  </a:t>
            </a:r>
            <a:r>
              <a:rPr lang="en-US" sz="4000" dirty="0">
                <a:solidFill>
                  <a:schemeClr val="bg1"/>
                </a:solidFill>
              </a:rPr>
              <a:t>1) perfect, complete 1a) complete, perfect 1a1) one who lacks nothing in physical strength, beauty, etc 1b) sound, wholesome 1b1) an ordinary, quiet sort of person 1c) complete, morally innocent, having integrity 1c1) one who is morally and ethically pure </a:t>
            </a:r>
          </a:p>
          <a:p>
            <a:pPr marL="0" indent="0" algn="ctr">
              <a:buNone/>
            </a:pPr>
            <a:r>
              <a:rPr lang="en-US" sz="4000" b="1" dirty="0">
                <a:solidFill>
                  <a:schemeClr val="bg1"/>
                </a:solidFill>
              </a:rPr>
              <a:t>Usage:  </a:t>
            </a:r>
            <a:r>
              <a:rPr lang="en-US" sz="4000" dirty="0">
                <a:solidFill>
                  <a:schemeClr val="bg1"/>
                </a:solidFill>
              </a:rPr>
              <a:t>AV - perfect 9, undefiled 2, plain 1, upright 1; 13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Job 1:9</a:t>
            </a:r>
            <a:r>
              <a:rPr lang="en-US" sz="4000" dirty="0">
                <a:solidFill>
                  <a:schemeClr val="bg1"/>
                </a:solidFill>
              </a:rPr>
              <a:t> Then Satan answered YeHoVaH, and said, Doth Job fear God for nought? </a:t>
            </a:r>
          </a:p>
          <a:p>
            <a:pPr marL="0" indent="0" algn="ctr">
              <a:buNone/>
            </a:pPr>
            <a:r>
              <a:rPr lang="en-US" sz="4000" baseline="30000" dirty="0">
                <a:solidFill>
                  <a:schemeClr val="bg1"/>
                </a:solidFill>
              </a:rPr>
              <a:t>Job 1:10</a:t>
            </a:r>
            <a:r>
              <a:rPr lang="en-US" sz="4000" dirty="0">
                <a:solidFill>
                  <a:schemeClr val="bg1"/>
                </a:solidFill>
              </a:rPr>
              <a:t> Hast not thou made an hedge about him, and about his house, and about all that he hath on every side? thou hast blessed the work of his hands, and his substance is increased in the land.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Job 1:11</a:t>
            </a:r>
            <a:r>
              <a:rPr lang="en-US" sz="4000" dirty="0">
                <a:solidFill>
                  <a:schemeClr val="bg1"/>
                </a:solidFill>
              </a:rPr>
              <a:t> But put forth thine hand now, and touch all that he hath, and he will curse thee to thy face.</a:t>
            </a:r>
          </a:p>
          <a:p>
            <a:pPr marL="0" indent="0" algn="ctr">
              <a:buNone/>
            </a:pPr>
            <a:endParaRPr lang="en-US" sz="1800" dirty="0">
              <a:solidFill>
                <a:schemeClr val="bg1"/>
              </a:solidFill>
            </a:endParaRPr>
          </a:p>
          <a:p>
            <a:pPr marL="0" indent="0" algn="ctr">
              <a:buNone/>
            </a:pPr>
            <a:r>
              <a:rPr lang="en-US" sz="4000" dirty="0">
                <a:solidFill>
                  <a:schemeClr val="bg1"/>
                </a:solidFill>
              </a:rPr>
              <a:t>In the New Testament, the Gospel never means simply a Book, but rather the message which Messiah and His Apostles announced. </a:t>
            </a:r>
          </a:p>
          <a:p>
            <a:pPr marL="0" indent="0" algn="ctr">
              <a:buNone/>
            </a:pPr>
            <a:r>
              <a:rPr lang="en-US" sz="4000" dirty="0">
                <a:solidFill>
                  <a:schemeClr val="bg1"/>
                </a:solidFill>
              </a:rPr>
              <a:t>In some places it is called:</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Word of the Lord</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Gospel of the Grace of God</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Gospel of God</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Word of God</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Glorious Gospel</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Gospel of Your Salvation</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Gospel of Peace </a:t>
            </a:r>
          </a:p>
          <a:p>
            <a:pPr lvl="2"/>
            <a:r>
              <a:rPr kumimoji="0" lang="en-US" sz="2700" b="1" i="0" u="none" strike="noStrike" kern="1200" cap="none" spc="0" normalizeH="0" baseline="0" noProof="0" dirty="0">
                <a:ln>
                  <a:noFill/>
                </a:ln>
                <a:solidFill>
                  <a:prstClr val="white"/>
                </a:solidFill>
                <a:effectLst/>
                <a:uLnTx/>
                <a:uFillTx/>
                <a:latin typeface="Calibri"/>
                <a:ea typeface="+mn-ea"/>
                <a:cs typeface="+mn-cs"/>
              </a:rPr>
              <a:t>The Everlasting Gospel</a:t>
            </a:r>
            <a:endParaRPr lang="en-US" sz="2700" b="1"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447421</TotalTime>
  <Words>4162</Words>
  <Application>Microsoft Office PowerPoint</Application>
  <PresentationFormat>On-screen Show (16:9)</PresentationFormat>
  <Paragraphs>445</Paragraphs>
  <Slides>76</Slides>
  <Notes>76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3200</cp:revision>
  <dcterms:created xsi:type="dcterms:W3CDTF">2015-08-01T01:54:59Z</dcterms:created>
  <dcterms:modified xsi:type="dcterms:W3CDTF">2023-05-14T02:13:28Z</dcterms:modified>
</cp:coreProperties>
</file>