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3"/>
  </p:notesMasterIdLst>
  <p:sldIdLst>
    <p:sldId id="256" r:id="rId5"/>
    <p:sldId id="257" r:id="rId6"/>
    <p:sldId id="3920" r:id="rId7"/>
    <p:sldId id="1981" r:id="rId8"/>
    <p:sldId id="11417" r:id="rId9"/>
    <p:sldId id="4362" r:id="rId10"/>
    <p:sldId id="4366" r:id="rId11"/>
    <p:sldId id="4823" r:id="rId12"/>
    <p:sldId id="5223" r:id="rId13"/>
    <p:sldId id="8938" r:id="rId14"/>
    <p:sldId id="10195" r:id="rId15"/>
    <p:sldId id="10446" r:id="rId16"/>
    <p:sldId id="10450" r:id="rId17"/>
    <p:sldId id="10451" r:id="rId18"/>
    <p:sldId id="10452" r:id="rId19"/>
    <p:sldId id="10453" r:id="rId20"/>
    <p:sldId id="10454" r:id="rId21"/>
    <p:sldId id="10455" r:id="rId22"/>
    <p:sldId id="10456" r:id="rId23"/>
    <p:sldId id="10457" r:id="rId24"/>
    <p:sldId id="11424" r:id="rId25"/>
    <p:sldId id="10458" r:id="rId26"/>
    <p:sldId id="10459" r:id="rId27"/>
    <p:sldId id="10460" r:id="rId28"/>
    <p:sldId id="10461" r:id="rId29"/>
    <p:sldId id="10462" r:id="rId30"/>
    <p:sldId id="10463" r:id="rId31"/>
    <p:sldId id="10464" r:id="rId32"/>
    <p:sldId id="10465" r:id="rId33"/>
    <p:sldId id="10466" r:id="rId34"/>
    <p:sldId id="11425" r:id="rId35"/>
    <p:sldId id="11426" r:id="rId36"/>
    <p:sldId id="11427" r:id="rId37"/>
    <p:sldId id="11428" r:id="rId38"/>
    <p:sldId id="11429" r:id="rId39"/>
    <p:sldId id="11430" r:id="rId40"/>
    <p:sldId id="11431" r:id="rId41"/>
    <p:sldId id="11432" r:id="rId42"/>
    <p:sldId id="11433" r:id="rId43"/>
    <p:sldId id="11434" r:id="rId44"/>
    <p:sldId id="11435" r:id="rId45"/>
    <p:sldId id="11436" r:id="rId46"/>
    <p:sldId id="11437" r:id="rId47"/>
    <p:sldId id="11438" r:id="rId48"/>
    <p:sldId id="11439" r:id="rId49"/>
    <p:sldId id="11440" r:id="rId50"/>
    <p:sldId id="11441" r:id="rId51"/>
    <p:sldId id="11442" r:id="rId52"/>
    <p:sldId id="11443" r:id="rId53"/>
    <p:sldId id="11444" r:id="rId54"/>
    <p:sldId id="11445" r:id="rId55"/>
    <p:sldId id="11446" r:id="rId56"/>
    <p:sldId id="11447" r:id="rId57"/>
    <p:sldId id="11448" r:id="rId58"/>
    <p:sldId id="11449" r:id="rId59"/>
    <p:sldId id="11450" r:id="rId60"/>
    <p:sldId id="11451" r:id="rId61"/>
    <p:sldId id="11452" r:id="rId62"/>
    <p:sldId id="11453" r:id="rId63"/>
    <p:sldId id="11454" r:id="rId64"/>
    <p:sldId id="11455" r:id="rId65"/>
    <p:sldId id="11456" r:id="rId66"/>
    <p:sldId id="11457" r:id="rId67"/>
    <p:sldId id="11458" r:id="rId68"/>
    <p:sldId id="11459" r:id="rId69"/>
    <p:sldId id="11460" r:id="rId70"/>
    <p:sldId id="11461" r:id="rId71"/>
    <p:sldId id="11462" r:id="rId72"/>
    <p:sldId id="10467" r:id="rId73"/>
    <p:sldId id="10468" r:id="rId74"/>
    <p:sldId id="11059" r:id="rId75"/>
    <p:sldId id="10183" r:id="rId76"/>
    <p:sldId id="11418" r:id="rId77"/>
    <p:sldId id="11419" r:id="rId78"/>
    <p:sldId id="11420" r:id="rId79"/>
    <p:sldId id="11421" r:id="rId80"/>
    <p:sldId id="11422" r:id="rId81"/>
    <p:sldId id="11423" r:id="rId8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532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5/20/2023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5/20/2023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5/20/2023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5/20/2023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5/20/2023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5/20/2023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5/20/2023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5/20/2023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5/20/2023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5/20/2023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5/20/2023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5/20/2023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5/20/2023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Mark 1:14-28</a:t>
            </a:r>
          </a:p>
          <a:p>
            <a:pPr algn="ctr">
              <a:buNone/>
            </a:pPr>
            <a:r>
              <a:rPr lang="en-US" sz="4000" b="1" dirty="0">
                <a:solidFill>
                  <a:schemeClr val="bg1"/>
                </a:solidFill>
              </a:rPr>
              <a:t>Repent and Believe the Gospel</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220006"/>
            <a:ext cx="7511288" cy="4294845"/>
          </a:xfrm>
        </p:spPr>
        <p:txBody>
          <a:bodyPr>
            <a:noAutofit/>
          </a:bodyPr>
          <a:lstStyle/>
          <a:p>
            <a:pPr marL="0" indent="0" algn="ctr">
              <a:buNone/>
            </a:pPr>
            <a:r>
              <a:rPr lang="en-US" sz="3100" dirty="0">
                <a:solidFill>
                  <a:schemeClr val="bg1"/>
                </a:solidFill>
              </a:rPr>
              <a:t>The opening of Mark’s Gospel narrative of Yeshua’s Ministry introduces John the Baptist. John came baptizing and preaching a water baptism of repentance for the forgiveness of sins as the forerunner to announce the coming of The Messiah. John’s message made a clear distinction between his baptism in water and Yeshua who would baptize with the Holy Spirit.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432816"/>
            <a:ext cx="7632192" cy="408203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In this teaching, we will examine Yeshua’s opening message as He presents the Gospel of the Kingdom and the prerequisite for believing it.</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Mk 1:4</a:t>
            </a:r>
            <a:r>
              <a:rPr lang="en-US" sz="4000" dirty="0">
                <a:solidFill>
                  <a:schemeClr val="bg1"/>
                </a:solidFill>
              </a:rPr>
              <a:t> John did baptize in the wilderness, and preach the baptism of repentance for the remission of sins.</a:t>
            </a:r>
          </a:p>
          <a:p>
            <a:pPr marL="0" indent="0" algn="ctr">
              <a:buNone/>
            </a:pPr>
            <a:r>
              <a:rPr lang="en-US" sz="4000" dirty="0">
                <a:solidFill>
                  <a:schemeClr val="bg1"/>
                </a:solidFill>
              </a:rPr>
              <a:t> </a:t>
            </a:r>
          </a:p>
          <a:p>
            <a:pPr marL="0" indent="0" algn="ctr">
              <a:buNone/>
            </a:pPr>
            <a:r>
              <a:rPr lang="en-US" sz="4000" baseline="30000" dirty="0">
                <a:solidFill>
                  <a:schemeClr val="bg1"/>
                </a:solidFill>
              </a:rPr>
              <a:t>Mk 1:8</a:t>
            </a:r>
            <a:r>
              <a:rPr lang="en-US" sz="4000" dirty="0">
                <a:solidFill>
                  <a:schemeClr val="bg1"/>
                </a:solidFill>
              </a:rPr>
              <a:t> I indeed have </a:t>
            </a:r>
            <a:r>
              <a:rPr lang="en-US" sz="4000" u="sng" dirty="0">
                <a:solidFill>
                  <a:schemeClr val="bg1"/>
                </a:solidFill>
              </a:rPr>
              <a:t>baptized you with water</a:t>
            </a:r>
            <a:r>
              <a:rPr lang="en-US" sz="4000" dirty="0">
                <a:solidFill>
                  <a:schemeClr val="bg1"/>
                </a:solidFill>
              </a:rPr>
              <a:t>: </a:t>
            </a:r>
            <a:r>
              <a:rPr lang="en-US" sz="4000" u="sng" dirty="0">
                <a:solidFill>
                  <a:schemeClr val="bg1"/>
                </a:solidFill>
              </a:rPr>
              <a:t>but he shall baptize you with the Holy Ghost</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Most people when they hear the word, or think of baptizing, only think of water baptism.</a:t>
            </a:r>
          </a:p>
          <a:p>
            <a:pPr marL="0" indent="0" algn="ctr">
              <a:buNone/>
            </a:pPr>
            <a:r>
              <a:rPr lang="en-US" sz="4000" dirty="0">
                <a:solidFill>
                  <a:schemeClr val="bg1"/>
                </a:solidFill>
              </a:rPr>
              <a:t> </a:t>
            </a:r>
          </a:p>
          <a:p>
            <a:pPr marL="0" indent="0" algn="ctr">
              <a:buNone/>
            </a:pPr>
            <a:r>
              <a:rPr lang="en-US" sz="4000" dirty="0">
                <a:solidFill>
                  <a:schemeClr val="bg1"/>
                </a:solidFill>
              </a:rPr>
              <a:t>The Gospels teach about three different baptisms.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742950" indent="-742950" algn="ctr">
              <a:buFont typeface="+mj-lt"/>
              <a:buAutoNum type="arabicPeriod"/>
            </a:pPr>
            <a:r>
              <a:rPr lang="en-US" sz="4600" dirty="0">
                <a:solidFill>
                  <a:schemeClr val="bg1"/>
                </a:solidFill>
              </a:rPr>
              <a:t>Water Baptism</a:t>
            </a:r>
          </a:p>
          <a:p>
            <a:pPr marL="742950" indent="-742950" algn="ctr">
              <a:buFont typeface="+mj-lt"/>
              <a:buAutoNum type="arabicPeriod"/>
            </a:pPr>
            <a:r>
              <a:rPr lang="en-US" sz="4600" dirty="0">
                <a:solidFill>
                  <a:schemeClr val="bg1"/>
                </a:solidFill>
              </a:rPr>
              <a:t>Holy Spirit Baptism</a:t>
            </a:r>
          </a:p>
          <a:p>
            <a:pPr marL="742950" indent="-742950" algn="ctr">
              <a:buFont typeface="+mj-lt"/>
              <a:buAutoNum type="arabicPeriod"/>
            </a:pPr>
            <a:r>
              <a:rPr lang="en-US" sz="4600" dirty="0">
                <a:solidFill>
                  <a:schemeClr val="bg1"/>
                </a:solidFill>
              </a:rPr>
              <a:t>Yeshua speaks to His Disciples of another Baptism that He would be baptized with.</a:t>
            </a:r>
          </a:p>
          <a:p>
            <a:pPr marL="0" indent="0" algn="ctr">
              <a:buNone/>
            </a:pPr>
            <a:r>
              <a:rPr lang="en-US" sz="4000" dirty="0">
                <a:solidFill>
                  <a:schemeClr val="bg1"/>
                </a:solidFill>
              </a:rPr>
              <a:t> </a:t>
            </a:r>
          </a:p>
          <a:p>
            <a:pPr marL="0" indent="0" algn="ctr">
              <a:buNone/>
            </a:pPr>
            <a:r>
              <a:rPr lang="en-US" sz="5100" baseline="30000" dirty="0">
                <a:solidFill>
                  <a:schemeClr val="bg1"/>
                </a:solidFill>
              </a:rPr>
              <a:t>Lk 12:50</a:t>
            </a:r>
            <a:r>
              <a:rPr lang="en-US" sz="5100" dirty="0">
                <a:solidFill>
                  <a:schemeClr val="bg1"/>
                </a:solidFill>
              </a:rPr>
              <a:t> But I have a baptism to be baptized with; and how am I straitened till it be accomplished!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the teaching series, </a:t>
            </a:r>
            <a:r>
              <a:rPr lang="en-US" sz="4000" u="sng" dirty="0">
                <a:solidFill>
                  <a:schemeClr val="bg1"/>
                </a:solidFill>
              </a:rPr>
              <a:t>The Foundations of our Faith</a:t>
            </a:r>
            <a:r>
              <a:rPr lang="en-US" sz="4000" dirty="0">
                <a:solidFill>
                  <a:schemeClr val="bg1"/>
                </a:solidFill>
              </a:rPr>
              <a:t> which is an eight-part teaching, Baptisms (plural) are foundational teachings.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1:14</a:t>
            </a:r>
            <a:r>
              <a:rPr lang="en-US" sz="4000" dirty="0">
                <a:solidFill>
                  <a:schemeClr val="bg1"/>
                </a:solidFill>
              </a:rPr>
              <a:t> Now after that </a:t>
            </a:r>
            <a:r>
              <a:rPr lang="en-US" sz="4000" u="sng" dirty="0">
                <a:solidFill>
                  <a:schemeClr val="bg1"/>
                </a:solidFill>
              </a:rPr>
              <a:t>John was put in prison</a:t>
            </a:r>
            <a:r>
              <a:rPr lang="en-US" sz="4000" dirty="0">
                <a:solidFill>
                  <a:schemeClr val="bg1"/>
                </a:solidFill>
              </a:rPr>
              <a:t>, Yeshua came into Galilee, preaching the gospel of the kingdom of God,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400" dirty="0">
                <a:solidFill>
                  <a:schemeClr val="bg1"/>
                </a:solidFill>
              </a:rPr>
              <a:t>Why was the Prophet of God put in prison?</a:t>
            </a:r>
          </a:p>
          <a:p>
            <a:pPr marL="0" indent="0" algn="ctr">
              <a:buNone/>
            </a:pPr>
            <a:r>
              <a:rPr lang="en-US" sz="4000" dirty="0">
                <a:solidFill>
                  <a:schemeClr val="bg1"/>
                </a:solidFill>
              </a:rPr>
              <a:t> </a:t>
            </a:r>
          </a:p>
          <a:p>
            <a:pPr marL="0" indent="0" algn="ctr">
              <a:buNone/>
            </a:pPr>
            <a:r>
              <a:rPr lang="en-US" sz="4000" baseline="30000" dirty="0">
                <a:solidFill>
                  <a:schemeClr val="bg1"/>
                </a:solidFill>
              </a:rPr>
              <a:t>Lk 3:19</a:t>
            </a:r>
            <a:r>
              <a:rPr lang="en-US" sz="4000" dirty="0">
                <a:solidFill>
                  <a:schemeClr val="bg1"/>
                </a:solidFill>
              </a:rPr>
              <a:t> But Herod the tetrarch, being reproved by him for Herodias his brother Philip's wife, and for all the evils which Herod had done, </a:t>
            </a:r>
          </a:p>
          <a:p>
            <a:pPr marL="0" indent="0" algn="ctr">
              <a:buNone/>
            </a:pPr>
            <a:r>
              <a:rPr lang="en-US" sz="4000" baseline="30000" dirty="0">
                <a:solidFill>
                  <a:schemeClr val="bg1"/>
                </a:solidFill>
              </a:rPr>
              <a:t>Lk 3:20</a:t>
            </a:r>
            <a:r>
              <a:rPr lang="en-US" sz="4000" dirty="0">
                <a:solidFill>
                  <a:schemeClr val="bg1"/>
                </a:solidFill>
              </a:rPr>
              <a:t> Added yet this above all, that he shut up John in prison.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Torah teaches that a man may not take his brother’s wife while the brother is alive.</a:t>
            </a:r>
          </a:p>
          <a:p>
            <a:pPr marL="0" indent="0" algn="ctr">
              <a:buNone/>
            </a:pPr>
            <a:r>
              <a:rPr lang="en-US" sz="4000" dirty="0">
                <a:solidFill>
                  <a:schemeClr val="bg1"/>
                </a:solidFill>
              </a:rPr>
              <a:t> </a:t>
            </a:r>
          </a:p>
          <a:p>
            <a:pPr marL="0" indent="0" algn="ctr">
              <a:buNone/>
            </a:pPr>
            <a:r>
              <a:rPr lang="en-US" sz="4000" baseline="30000" dirty="0">
                <a:solidFill>
                  <a:schemeClr val="bg1"/>
                </a:solidFill>
              </a:rPr>
              <a:t>Lev 18:16</a:t>
            </a:r>
            <a:r>
              <a:rPr lang="en-US" sz="4000" dirty="0">
                <a:solidFill>
                  <a:schemeClr val="bg1"/>
                </a:solidFill>
              </a:rPr>
              <a:t> “ ‘Do not have sexual relations with your brother’s wife; that would dishonor your brother.</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20:21</a:t>
            </a:r>
            <a:r>
              <a:rPr lang="en-US" sz="4000" dirty="0">
                <a:solidFill>
                  <a:schemeClr val="bg1"/>
                </a:solidFill>
              </a:rPr>
              <a:t> And if a man shall take his brother's wife, it </a:t>
            </a:r>
            <a:r>
              <a:rPr lang="en-US" sz="4000" i="1" dirty="0">
                <a:solidFill>
                  <a:schemeClr val="bg1"/>
                </a:solidFill>
              </a:rPr>
              <a:t>is </a:t>
            </a:r>
            <a:r>
              <a:rPr lang="en-US" sz="4000" dirty="0">
                <a:solidFill>
                  <a:schemeClr val="bg1"/>
                </a:solidFill>
              </a:rPr>
              <a:t>an unclean thing: he hath uncovered his brother's nakedness; they shall be childless.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14:3</a:t>
            </a:r>
            <a:r>
              <a:rPr lang="en-US" sz="4000" dirty="0">
                <a:solidFill>
                  <a:schemeClr val="bg1"/>
                </a:solidFill>
              </a:rPr>
              <a:t> For Herod had laid hold on John, and bound him, and put </a:t>
            </a:r>
            <a:r>
              <a:rPr lang="en-US" sz="4000" i="1" dirty="0">
                <a:solidFill>
                  <a:schemeClr val="bg1"/>
                </a:solidFill>
              </a:rPr>
              <a:t>him </a:t>
            </a:r>
            <a:r>
              <a:rPr lang="en-US" sz="4000" dirty="0">
                <a:solidFill>
                  <a:schemeClr val="bg1"/>
                </a:solidFill>
              </a:rPr>
              <a:t>in prison for </a:t>
            </a:r>
            <a:r>
              <a:rPr lang="en-US" sz="4000" u="sng" dirty="0">
                <a:solidFill>
                  <a:schemeClr val="bg1"/>
                </a:solidFill>
              </a:rPr>
              <a:t>Herodias' sake</a:t>
            </a:r>
            <a:r>
              <a:rPr lang="en-US" sz="4000" dirty="0">
                <a:solidFill>
                  <a:schemeClr val="bg1"/>
                </a:solidFill>
              </a:rPr>
              <a:t>, his brother Philip's wife. </a:t>
            </a:r>
          </a:p>
          <a:p>
            <a:pPr marL="0" indent="0" algn="ctr">
              <a:buNone/>
            </a:pPr>
            <a:r>
              <a:rPr lang="en-US" sz="4000" baseline="30000" dirty="0">
                <a:solidFill>
                  <a:schemeClr val="bg1"/>
                </a:solidFill>
              </a:rPr>
              <a:t>Mt 14:4</a:t>
            </a:r>
            <a:r>
              <a:rPr lang="en-US" sz="4000" dirty="0">
                <a:solidFill>
                  <a:schemeClr val="bg1"/>
                </a:solidFill>
              </a:rPr>
              <a:t> For John said unto him, It is not lawful for thee to have her. </a:t>
            </a:r>
          </a:p>
          <a:p>
            <a:pPr marL="0" indent="0" algn="ctr">
              <a:buNone/>
            </a:pPr>
            <a:r>
              <a:rPr lang="en-US" sz="4000" baseline="30000" dirty="0">
                <a:solidFill>
                  <a:schemeClr val="bg1"/>
                </a:solidFill>
              </a:rPr>
              <a:t>Mt 14:5</a:t>
            </a:r>
            <a:r>
              <a:rPr lang="en-US" sz="4000" dirty="0">
                <a:solidFill>
                  <a:schemeClr val="bg1"/>
                </a:solidFill>
              </a:rPr>
              <a:t> And when he would have put him to death, he feared the multitude, because they counted him as a prophet.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14:6</a:t>
            </a:r>
            <a:r>
              <a:rPr lang="en-US" sz="4000" dirty="0">
                <a:solidFill>
                  <a:schemeClr val="bg1"/>
                </a:solidFill>
              </a:rPr>
              <a:t> But when Herod's birthday was kept, the daughter of Herodias danced before them, and pleased Herod. </a:t>
            </a:r>
          </a:p>
          <a:p>
            <a:pPr marL="0" indent="0" algn="ctr">
              <a:buNone/>
            </a:pPr>
            <a:r>
              <a:rPr lang="en-US" sz="4000" baseline="30000" dirty="0">
                <a:solidFill>
                  <a:schemeClr val="bg1"/>
                </a:solidFill>
              </a:rPr>
              <a:t>Mt 14:7</a:t>
            </a:r>
            <a:r>
              <a:rPr lang="en-US" sz="4000" dirty="0">
                <a:solidFill>
                  <a:schemeClr val="bg1"/>
                </a:solidFill>
              </a:rPr>
              <a:t> Whereupon he promised with an oath to give her whatsoever she would ask. </a:t>
            </a:r>
          </a:p>
          <a:p>
            <a:pPr marL="0" indent="0" algn="ctr">
              <a:buNone/>
            </a:pPr>
            <a:r>
              <a:rPr lang="en-US" sz="4000" baseline="30000" dirty="0">
                <a:solidFill>
                  <a:schemeClr val="bg1"/>
                </a:solidFill>
              </a:rPr>
              <a:t>Mt 14:8</a:t>
            </a:r>
            <a:r>
              <a:rPr lang="en-US" sz="4000" dirty="0">
                <a:solidFill>
                  <a:schemeClr val="bg1"/>
                </a:solidFill>
              </a:rPr>
              <a:t> </a:t>
            </a:r>
            <a:r>
              <a:rPr lang="en-US" sz="4000" u="sng" dirty="0">
                <a:solidFill>
                  <a:schemeClr val="bg1"/>
                </a:solidFill>
              </a:rPr>
              <a:t>And she, being before instructed of her mother</a:t>
            </a:r>
            <a:r>
              <a:rPr lang="en-US" sz="4000" dirty="0">
                <a:solidFill>
                  <a:schemeClr val="bg1"/>
                </a:solidFill>
              </a:rPr>
              <a:t>, said, Give me here John Baptist's head in a charger.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Mt 14:9</a:t>
            </a:r>
            <a:r>
              <a:rPr lang="en-US" sz="4000" dirty="0">
                <a:solidFill>
                  <a:schemeClr val="bg1"/>
                </a:solidFill>
              </a:rPr>
              <a:t> And the king was sorry: nevertheless for the oath's sake, and them which sat with him at meat, he commanded </a:t>
            </a:r>
            <a:r>
              <a:rPr lang="en-US" sz="4000" i="1" dirty="0">
                <a:solidFill>
                  <a:schemeClr val="bg1"/>
                </a:solidFill>
              </a:rPr>
              <a:t>it </a:t>
            </a:r>
            <a:r>
              <a:rPr lang="en-US" sz="4000" dirty="0">
                <a:solidFill>
                  <a:schemeClr val="bg1"/>
                </a:solidFill>
              </a:rPr>
              <a:t>to be given </a:t>
            </a:r>
            <a:r>
              <a:rPr lang="en-US" sz="4000" i="1" dirty="0">
                <a:solidFill>
                  <a:schemeClr val="bg1"/>
                </a:solidFill>
              </a:rPr>
              <a:t>her</a:t>
            </a:r>
            <a:r>
              <a:rPr lang="en-US" sz="4000" dirty="0">
                <a:solidFill>
                  <a:schemeClr val="bg1"/>
                </a:solidFill>
              </a:rPr>
              <a:t>. </a:t>
            </a:r>
          </a:p>
          <a:p>
            <a:pPr marL="0" indent="0" algn="ctr">
              <a:buNone/>
            </a:pPr>
            <a:r>
              <a:rPr lang="en-US" sz="4000" baseline="30000" dirty="0">
                <a:solidFill>
                  <a:schemeClr val="bg1"/>
                </a:solidFill>
              </a:rPr>
              <a:t>Mt 14:10</a:t>
            </a:r>
            <a:r>
              <a:rPr lang="en-US" sz="4000" dirty="0">
                <a:solidFill>
                  <a:schemeClr val="bg1"/>
                </a:solidFill>
              </a:rPr>
              <a:t> And he sent, and beheaded John in the prison. </a:t>
            </a:r>
          </a:p>
          <a:p>
            <a:pPr marL="0" indent="0" algn="ctr">
              <a:buNone/>
            </a:pPr>
            <a:r>
              <a:rPr lang="en-US" sz="4000" baseline="30000" dirty="0">
                <a:solidFill>
                  <a:schemeClr val="bg1"/>
                </a:solidFill>
              </a:rPr>
              <a:t>Mt 14:11</a:t>
            </a:r>
            <a:r>
              <a:rPr lang="en-US" sz="4000" dirty="0">
                <a:solidFill>
                  <a:schemeClr val="bg1"/>
                </a:solidFill>
              </a:rPr>
              <a:t> And his head was brought in a charger, and given to the damsel: and she </a:t>
            </a:r>
            <a:r>
              <a:rPr lang="en-US" sz="4000" b="1" dirty="0">
                <a:solidFill>
                  <a:schemeClr val="bg1"/>
                </a:solidFill>
              </a:rPr>
              <a:t>brought </a:t>
            </a:r>
            <a:r>
              <a:rPr lang="en-US" sz="4000" b="1" i="1" dirty="0">
                <a:solidFill>
                  <a:schemeClr val="bg1"/>
                </a:solidFill>
              </a:rPr>
              <a:t>it </a:t>
            </a:r>
            <a:r>
              <a:rPr lang="en-US" sz="4000" b="1" dirty="0">
                <a:solidFill>
                  <a:schemeClr val="bg1"/>
                </a:solidFill>
              </a:rPr>
              <a:t>to her mother</a:t>
            </a:r>
            <a:r>
              <a:rPr lang="en-US" sz="4000" dirty="0">
                <a:solidFill>
                  <a:schemeClr val="bg1"/>
                </a:solidFill>
              </a:rPr>
              <a:t>. </a:t>
            </a:r>
          </a:p>
          <a:p>
            <a:pPr marL="0" indent="0" algn="ctr">
              <a:buNone/>
            </a:pPr>
            <a:r>
              <a:rPr lang="en-US" sz="4000" baseline="30000" dirty="0">
                <a:solidFill>
                  <a:schemeClr val="bg1"/>
                </a:solidFill>
              </a:rPr>
              <a:t>Mt 14:12</a:t>
            </a:r>
            <a:r>
              <a:rPr lang="en-US" sz="4000" dirty="0">
                <a:solidFill>
                  <a:schemeClr val="bg1"/>
                </a:solidFill>
              </a:rPr>
              <a:t> And his disciples came, and took up the body, and buried it, and went and told Yeshua.</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However:</a:t>
            </a:r>
          </a:p>
          <a:p>
            <a:pPr marL="0" indent="0" algn="ctr">
              <a:buNone/>
            </a:pPr>
            <a:endParaRPr lang="en-US" sz="1800" dirty="0">
              <a:solidFill>
                <a:schemeClr val="bg1"/>
              </a:solidFill>
            </a:endParaRPr>
          </a:p>
          <a:p>
            <a:pPr marL="0" indent="0" algn="ctr">
              <a:buNone/>
            </a:pPr>
            <a:r>
              <a:rPr lang="en-US" sz="4000" baseline="30000" dirty="0">
                <a:solidFill>
                  <a:schemeClr val="bg1"/>
                </a:solidFill>
              </a:rPr>
              <a:t>Dt 25:5</a:t>
            </a:r>
            <a:r>
              <a:rPr lang="en-US" sz="4000" dirty="0">
                <a:solidFill>
                  <a:schemeClr val="bg1"/>
                </a:solidFill>
              </a:rPr>
              <a:t> If brethren dwell together, and one of them die, and have no child, the wife of the dead shall not marry without unto a stranger: </a:t>
            </a:r>
            <a:r>
              <a:rPr lang="en-US" sz="4000" u="sng" dirty="0">
                <a:solidFill>
                  <a:schemeClr val="bg1"/>
                </a:solidFill>
              </a:rPr>
              <a:t>her husband's brother shall go in unto her</a:t>
            </a:r>
            <a:r>
              <a:rPr lang="en-US" sz="4000" dirty="0">
                <a:solidFill>
                  <a:schemeClr val="bg1"/>
                </a:solidFill>
              </a:rPr>
              <a:t>, and take her to him to wife, and perform the duty of an husband's brother unto her.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Dt 25:6</a:t>
            </a:r>
            <a:r>
              <a:rPr lang="en-US" sz="4000" dirty="0">
                <a:solidFill>
                  <a:schemeClr val="bg1"/>
                </a:solidFill>
              </a:rPr>
              <a:t> And it shall be, </a:t>
            </a:r>
            <a:r>
              <a:rPr lang="en-US" sz="4000" i="1" dirty="0">
                <a:solidFill>
                  <a:schemeClr val="bg1"/>
                </a:solidFill>
              </a:rPr>
              <a:t>that </a:t>
            </a:r>
            <a:r>
              <a:rPr lang="en-US" sz="4000" dirty="0">
                <a:solidFill>
                  <a:schemeClr val="bg1"/>
                </a:solidFill>
              </a:rPr>
              <a:t>the firstborn which she beareth shall succeed in the name of his brother </a:t>
            </a:r>
            <a:r>
              <a:rPr lang="en-US" sz="4000" i="1" dirty="0">
                <a:solidFill>
                  <a:schemeClr val="bg1"/>
                </a:solidFill>
              </a:rPr>
              <a:t>which is </a:t>
            </a:r>
            <a:r>
              <a:rPr lang="en-US" sz="4000" dirty="0">
                <a:solidFill>
                  <a:schemeClr val="bg1"/>
                </a:solidFill>
              </a:rPr>
              <a:t>dead, that his name be not put out of Israel.</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Herodias wasn’t the first woman who went after the Prophets of God.</a:t>
            </a:r>
          </a:p>
          <a:p>
            <a:pPr marL="0" indent="0" algn="ctr">
              <a:buNone/>
            </a:pPr>
            <a:r>
              <a:rPr lang="en-US" sz="4000" dirty="0">
                <a:solidFill>
                  <a:schemeClr val="bg1"/>
                </a:solidFill>
              </a:rPr>
              <a:t>Jezebel slew the Prophets of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1Ki 18:13</a:t>
            </a:r>
            <a:r>
              <a:rPr lang="en-US" sz="4000" dirty="0">
                <a:solidFill>
                  <a:schemeClr val="bg1"/>
                </a:solidFill>
              </a:rPr>
              <a:t> Was it not told my lord what I did when Jezebel slew the prophets of the LORD, how I hid an hundred men of the LORD'S prophets by fifty in a cave, and fed them with bread and water?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Another Jezebel shows up in Revelation that will lead YeHoVaH’s people astray, claiming to be a Prophet herself.</a:t>
            </a:r>
          </a:p>
          <a:p>
            <a:pPr marL="0" indent="0" algn="ctr">
              <a:buNone/>
            </a:pPr>
            <a:r>
              <a:rPr lang="en-US" sz="4000" dirty="0">
                <a:solidFill>
                  <a:schemeClr val="bg1"/>
                </a:solidFill>
              </a:rPr>
              <a:t> </a:t>
            </a:r>
          </a:p>
          <a:p>
            <a:pPr marL="0" indent="0" algn="ctr">
              <a:buNone/>
            </a:pPr>
            <a:r>
              <a:rPr lang="en-US" sz="4000" baseline="30000" dirty="0">
                <a:solidFill>
                  <a:schemeClr val="bg1"/>
                </a:solidFill>
              </a:rPr>
              <a:t>Rev 2:18</a:t>
            </a:r>
            <a:r>
              <a:rPr lang="en-US" sz="4000" dirty="0">
                <a:solidFill>
                  <a:schemeClr val="bg1"/>
                </a:solidFill>
              </a:rPr>
              <a:t> And unto the angel of the church in Thyatira write; These things saith the Son of God, who hath his eyes like unto a flame of fire, and his feet </a:t>
            </a:r>
            <a:r>
              <a:rPr lang="en-US" sz="4000" i="1" dirty="0">
                <a:solidFill>
                  <a:schemeClr val="bg1"/>
                </a:solidFill>
              </a:rPr>
              <a:t>are </a:t>
            </a:r>
            <a:r>
              <a:rPr lang="en-US" sz="4000" dirty="0">
                <a:solidFill>
                  <a:schemeClr val="bg1"/>
                </a:solidFill>
              </a:rPr>
              <a:t>like fine brass;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Rev 2:19</a:t>
            </a:r>
            <a:r>
              <a:rPr lang="en-US" sz="4000" dirty="0">
                <a:solidFill>
                  <a:schemeClr val="bg1"/>
                </a:solidFill>
              </a:rPr>
              <a:t> I know thy works, and charity, and service, and faith, and thy patience, and thy works; and the last </a:t>
            </a:r>
            <a:r>
              <a:rPr lang="en-US" sz="4000" i="1" dirty="0">
                <a:solidFill>
                  <a:schemeClr val="bg1"/>
                </a:solidFill>
              </a:rPr>
              <a:t>to be </a:t>
            </a:r>
            <a:r>
              <a:rPr lang="en-US" sz="4000" dirty="0">
                <a:solidFill>
                  <a:schemeClr val="bg1"/>
                </a:solidFill>
              </a:rPr>
              <a:t>more than the first. </a:t>
            </a:r>
          </a:p>
          <a:p>
            <a:pPr marL="0" indent="0" algn="ctr">
              <a:buNone/>
            </a:pPr>
            <a:r>
              <a:rPr lang="en-US" sz="4000" baseline="30000" dirty="0">
                <a:solidFill>
                  <a:schemeClr val="bg1"/>
                </a:solidFill>
              </a:rPr>
              <a:t>Rev 2:20</a:t>
            </a:r>
            <a:r>
              <a:rPr lang="en-US" sz="4000" dirty="0">
                <a:solidFill>
                  <a:schemeClr val="bg1"/>
                </a:solidFill>
              </a:rPr>
              <a:t> Notwithstanding I have a few things against thee, because thou sufferest that woman Jezebel, which calleth herself a prophetess, to teach and to seduce my servants to commit fornication, and to eat things sacrificed unto idols.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Rev 2:21</a:t>
            </a:r>
            <a:r>
              <a:rPr lang="en-US" sz="4000" dirty="0">
                <a:solidFill>
                  <a:schemeClr val="bg1"/>
                </a:solidFill>
              </a:rPr>
              <a:t> And I gave her space to repent of her fornication; and she repented not. </a:t>
            </a:r>
          </a:p>
          <a:p>
            <a:pPr marL="0" indent="0" algn="ctr">
              <a:buNone/>
            </a:pPr>
            <a:r>
              <a:rPr lang="en-US" sz="4000" baseline="30000" dirty="0">
                <a:solidFill>
                  <a:schemeClr val="bg1"/>
                </a:solidFill>
              </a:rPr>
              <a:t>Rev 2:22</a:t>
            </a:r>
            <a:r>
              <a:rPr lang="en-US" sz="4000" dirty="0">
                <a:solidFill>
                  <a:schemeClr val="bg1"/>
                </a:solidFill>
              </a:rPr>
              <a:t> Behold, I will cast her into a bed, and them that commit adultery with her into great tribulation, except they repent of their deeds.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Rev 2:23</a:t>
            </a:r>
            <a:r>
              <a:rPr lang="en-US" sz="4000" dirty="0">
                <a:solidFill>
                  <a:schemeClr val="bg1"/>
                </a:solidFill>
              </a:rPr>
              <a:t> And I will kill her children with death; and all the churches shall know that I am he which searcheth the reins and hearts: and I will give unto every one of you according to your works.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1:14-28</a:t>
            </a:r>
          </a:p>
          <a:p>
            <a:pPr algn="ctr">
              <a:buNone/>
            </a:pPr>
            <a:r>
              <a:rPr lang="en-US" sz="4400" b="1" dirty="0">
                <a:solidFill>
                  <a:schemeClr val="bg1"/>
                </a:solidFill>
              </a:rPr>
              <a:t>Repent and Believe the Gospel</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Since the beginning of mankind, women have been instrumental in getting men to rebel against YeHoVaH, challenging the men of God, trying to influence, mislead, and even seducing men into doing their will to the detriment of themselves and their children.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Children tend to be more sensitive to their mothers; they watch and follow their mothers more so than their fathers, and even rise up against their fathers while siding with their mothers. </a:t>
            </a:r>
          </a:p>
          <a:p>
            <a:pPr marL="0" indent="0" algn="ctr">
              <a:buNone/>
            </a:pPr>
            <a:r>
              <a:rPr lang="en-US" sz="4000" dirty="0">
                <a:solidFill>
                  <a:schemeClr val="bg1"/>
                </a:solidFill>
              </a:rPr>
              <a:t>Sayings like: </a:t>
            </a:r>
          </a:p>
          <a:p>
            <a:pPr marL="0" indent="0" algn="ctr">
              <a:buNone/>
            </a:pPr>
            <a:r>
              <a:rPr lang="en-US" sz="4000" dirty="0">
                <a:solidFill>
                  <a:schemeClr val="bg1"/>
                </a:solidFill>
              </a:rPr>
              <a:t>“Happy wife, happy life.”</a:t>
            </a:r>
          </a:p>
          <a:p>
            <a:pPr marL="0" indent="0" algn="ctr">
              <a:buNone/>
            </a:pPr>
            <a:r>
              <a:rPr lang="en-US" sz="4000" dirty="0">
                <a:solidFill>
                  <a:schemeClr val="bg1"/>
                </a:solidFill>
              </a:rPr>
              <a:t>“Men are the head, but women are the necks that turn the heads.”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Many pastors and preachers tend to cater to the women in their ministries and rightly so because women are considered the weaker vessel. </a:t>
            </a:r>
          </a:p>
          <a:p>
            <a:pPr marL="0" indent="0" algn="ctr">
              <a:buNone/>
            </a:pPr>
            <a:r>
              <a:rPr lang="en-US" sz="4000" dirty="0">
                <a:solidFill>
                  <a:schemeClr val="bg1"/>
                </a:solidFill>
              </a:rPr>
              <a:t>However, they must not hesitate to call women out, just as they would call men out, when they are wrong and going against the Word of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dirty="0">
              <a:solidFill>
                <a:schemeClr val="bg1"/>
              </a:solidFill>
            </a:endParaRPr>
          </a:p>
          <a:p>
            <a:pPr marL="0" indent="0" algn="ctr">
              <a:buNone/>
            </a:pPr>
            <a:r>
              <a:rPr lang="en-US" sz="4500" dirty="0">
                <a:solidFill>
                  <a:schemeClr val="bg1"/>
                </a:solidFill>
              </a:rPr>
              <a:t>Herod was a weak man.</a:t>
            </a:r>
          </a:p>
          <a:p>
            <a:pPr marL="0" indent="0" algn="ctr">
              <a:buNone/>
            </a:pPr>
            <a:r>
              <a:rPr lang="en-US" sz="2400" dirty="0">
                <a:solidFill>
                  <a:schemeClr val="bg1"/>
                </a:solidFill>
              </a:rPr>
              <a:t> </a:t>
            </a:r>
          </a:p>
          <a:p>
            <a:pPr marL="0" indent="0" algn="ctr">
              <a:buNone/>
            </a:pPr>
            <a:r>
              <a:rPr lang="en-US" sz="4500" dirty="0">
                <a:solidFill>
                  <a:schemeClr val="bg1"/>
                </a:solidFill>
              </a:rPr>
              <a:t>It takes a strong man to stand with God. </a:t>
            </a:r>
          </a:p>
          <a:p>
            <a:pPr marL="0" indent="0" algn="ctr">
              <a:buNone/>
            </a:pPr>
            <a:r>
              <a:rPr lang="en-US" sz="4500" dirty="0">
                <a:solidFill>
                  <a:schemeClr val="bg1"/>
                </a:solidFill>
              </a:rPr>
              <a:t>John was an example of a strong man.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1:14</a:t>
            </a:r>
            <a:r>
              <a:rPr lang="en-US" sz="4000" dirty="0">
                <a:solidFill>
                  <a:schemeClr val="bg1"/>
                </a:solidFill>
              </a:rPr>
              <a:t> Now after that </a:t>
            </a:r>
            <a:r>
              <a:rPr lang="en-US" sz="4000" u="sng" dirty="0">
                <a:solidFill>
                  <a:schemeClr val="bg1"/>
                </a:solidFill>
              </a:rPr>
              <a:t>John was put in prison</a:t>
            </a:r>
            <a:r>
              <a:rPr lang="en-US" sz="4000" dirty="0">
                <a:solidFill>
                  <a:schemeClr val="bg1"/>
                </a:solidFill>
              </a:rPr>
              <a:t>, Yeshua came into Galilee, preaching the gospel of the kingdom of God, </a:t>
            </a:r>
          </a:p>
          <a:p>
            <a:pPr marL="0" indent="0" algn="ctr">
              <a:buNone/>
            </a:pPr>
            <a:r>
              <a:rPr lang="en-US" sz="4000" baseline="30000" dirty="0">
                <a:solidFill>
                  <a:schemeClr val="bg1"/>
                </a:solidFill>
              </a:rPr>
              <a:t>Mk 1:15</a:t>
            </a:r>
            <a:r>
              <a:rPr lang="en-US" sz="4000" dirty="0">
                <a:solidFill>
                  <a:schemeClr val="bg1"/>
                </a:solidFill>
              </a:rPr>
              <a:t> And saying, The time is fulfilled, and </a:t>
            </a:r>
            <a:r>
              <a:rPr lang="en-US" sz="4000" u="sng" dirty="0">
                <a:solidFill>
                  <a:schemeClr val="bg1"/>
                </a:solidFill>
              </a:rPr>
              <a:t>the kingdom of God is at hand</a:t>
            </a:r>
            <a:r>
              <a:rPr lang="en-US" sz="4000" dirty="0">
                <a:solidFill>
                  <a:schemeClr val="bg1"/>
                </a:solidFill>
              </a:rPr>
              <a:t>: </a:t>
            </a:r>
            <a:r>
              <a:rPr lang="en-US" sz="4000" b="1" u="sng" dirty="0">
                <a:solidFill>
                  <a:schemeClr val="bg1"/>
                </a:solidFill>
              </a:rPr>
              <a:t>repent</a:t>
            </a:r>
            <a:r>
              <a:rPr lang="en-US" sz="4000" dirty="0">
                <a:solidFill>
                  <a:schemeClr val="bg1"/>
                </a:solidFill>
              </a:rPr>
              <a:t> ye, and </a:t>
            </a:r>
            <a:r>
              <a:rPr lang="en-US" sz="4000" b="1" u="sng" dirty="0">
                <a:solidFill>
                  <a:schemeClr val="bg1"/>
                </a:solidFill>
              </a:rPr>
              <a:t>believe</a:t>
            </a:r>
            <a:r>
              <a:rPr lang="en-US" sz="4000" u="sng" dirty="0">
                <a:solidFill>
                  <a:schemeClr val="bg1"/>
                </a:solidFill>
              </a:rPr>
              <a:t> the gospel</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Repent – </a:t>
            </a:r>
            <a:r>
              <a:rPr lang="en-US" sz="4000" b="1" dirty="0">
                <a:solidFill>
                  <a:schemeClr val="bg1"/>
                </a:solidFill>
              </a:rPr>
              <a:t>3340 </a:t>
            </a:r>
            <a:r>
              <a:rPr lang="el-GR" sz="4000" b="1" dirty="0">
                <a:solidFill>
                  <a:schemeClr val="bg1"/>
                </a:solidFill>
              </a:rPr>
              <a:t>μετανοέω </a:t>
            </a:r>
            <a:r>
              <a:rPr lang="en-US" sz="4000" dirty="0">
                <a:solidFill>
                  <a:schemeClr val="bg1"/>
                </a:solidFill>
              </a:rPr>
              <a:t>metanoeo {met-an-o-eh'-o} </a:t>
            </a:r>
          </a:p>
          <a:p>
            <a:pPr marL="0" indent="0" algn="ctr">
              <a:buNone/>
            </a:pPr>
            <a:r>
              <a:rPr lang="en-US" sz="4000" b="1" dirty="0">
                <a:solidFill>
                  <a:schemeClr val="bg1"/>
                </a:solidFill>
              </a:rPr>
              <a:t>Meaning:  </a:t>
            </a:r>
            <a:r>
              <a:rPr lang="en-US" sz="4000" dirty="0">
                <a:solidFill>
                  <a:schemeClr val="bg1"/>
                </a:solidFill>
              </a:rPr>
              <a:t>1) to change one's mind, i.e. to repent 2) to change one's mind for better, heartily to amend with abhorrence of one's past sins</a:t>
            </a:r>
          </a:p>
          <a:p>
            <a:pPr marL="0" indent="0" algn="ctr">
              <a:buNone/>
            </a:pPr>
            <a:r>
              <a:rPr lang="en-US" sz="4000" b="1" dirty="0">
                <a:solidFill>
                  <a:schemeClr val="bg1"/>
                </a:solidFill>
              </a:rPr>
              <a:t>Usage:  </a:t>
            </a:r>
            <a:r>
              <a:rPr lang="en-US" sz="4000" dirty="0">
                <a:solidFill>
                  <a:schemeClr val="bg1"/>
                </a:solidFill>
              </a:rPr>
              <a:t>AV - repent 34; 34</a:t>
            </a:r>
          </a:p>
          <a:p>
            <a:pPr marL="0" indent="0" algn="ctr">
              <a:buNone/>
            </a:pPr>
            <a:r>
              <a:rPr lang="en-US" sz="4000" b="1" dirty="0">
                <a:solidFill>
                  <a:schemeClr val="bg1"/>
                </a:solidFill>
              </a:rPr>
              <a:t>Misc:  </a:t>
            </a:r>
            <a:r>
              <a:rPr lang="en-US" sz="4000" dirty="0">
                <a:solidFill>
                  <a:schemeClr val="bg1"/>
                </a:solidFill>
              </a:rPr>
              <a:t>For Synonyms see entry 5862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Believe – </a:t>
            </a:r>
            <a:r>
              <a:rPr lang="en-US" sz="4000" b="1" dirty="0">
                <a:solidFill>
                  <a:schemeClr val="bg1"/>
                </a:solidFill>
              </a:rPr>
              <a:t>4100 </a:t>
            </a:r>
            <a:r>
              <a:rPr lang="el-GR" sz="4000" b="1" dirty="0">
                <a:solidFill>
                  <a:schemeClr val="bg1"/>
                </a:solidFill>
              </a:rPr>
              <a:t>πιστεύω </a:t>
            </a:r>
            <a:r>
              <a:rPr lang="en-US" sz="4000" dirty="0">
                <a:solidFill>
                  <a:schemeClr val="bg1"/>
                </a:solidFill>
              </a:rPr>
              <a:t>pisteuo {pist-yoo'-o} </a:t>
            </a:r>
          </a:p>
          <a:p>
            <a:pPr marL="0" indent="0" algn="ctr">
              <a:buNone/>
            </a:pPr>
            <a:r>
              <a:rPr lang="en-US" sz="4000" b="1" dirty="0">
                <a:solidFill>
                  <a:schemeClr val="bg1"/>
                </a:solidFill>
              </a:rPr>
              <a:t>Meaning:  </a:t>
            </a:r>
            <a:r>
              <a:rPr lang="en-US" sz="4000" dirty="0">
                <a:solidFill>
                  <a:schemeClr val="bg1"/>
                </a:solidFill>
              </a:rPr>
              <a:t>1) to think to be true, to be persuaded of, to credit, place confidence in 1a) of the thing believed 1a1) to credit, have confidence 1b) in a moral or religious reference 1b1) used in the NT of the conviction and trust to which a man is impelled by a certain inner and higher prerogative and law of soul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1b2) to trust in Yeshua or God as able to aid either in obtaining or in doing something: saving faith 1bc) mere acknowledgment of some fact or event: intellectual faith 2) to entrust a thing to one, i.e. his fidelity 2a) to be intrusted with a thing </a:t>
            </a:r>
          </a:p>
          <a:p>
            <a:pPr marL="0" indent="0" algn="ctr">
              <a:buNone/>
            </a:pPr>
            <a:r>
              <a:rPr lang="en-US" sz="4000" b="1" dirty="0">
                <a:solidFill>
                  <a:schemeClr val="bg1"/>
                </a:solidFill>
              </a:rPr>
              <a:t>Usage:  </a:t>
            </a:r>
            <a:r>
              <a:rPr lang="en-US" sz="4000" dirty="0">
                <a:solidFill>
                  <a:schemeClr val="bg1"/>
                </a:solidFill>
              </a:rPr>
              <a:t>AV - believe 239, commit unto 4, commit to (one's) trust 1, be committed unto 1, be put in trust with 1, be commit to one's trust 1, believer 1; 248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For the people to believe the teachings Yeshua taught: </a:t>
            </a:r>
          </a:p>
          <a:p>
            <a:pPr algn="ctr"/>
            <a:r>
              <a:rPr lang="en-US" sz="4000" dirty="0">
                <a:solidFill>
                  <a:schemeClr val="bg1"/>
                </a:solidFill>
              </a:rPr>
              <a:t>They had to change their minds about what they had believed based on what they had been taught by the Pharisees, Sadducees, Scribes, and Herod.  </a:t>
            </a:r>
          </a:p>
          <a:p>
            <a:pPr algn="ctr"/>
            <a:r>
              <a:rPr lang="en-US" sz="4000" dirty="0">
                <a:solidFill>
                  <a:schemeClr val="bg1"/>
                </a:solidFill>
              </a:rPr>
              <a:t>They had to believe, or put their trust in, and commit to the Gospel Yeshua taught.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year Yeshua began His public Ministry, Israel had wandered off the path of righteousness and away from the Law of YeHoVaH.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r>
              <a:rPr lang="en-US" sz="4000" dirty="0">
                <a:solidFill>
                  <a:schemeClr val="bg1"/>
                </a:solidFill>
              </a:rPr>
              <a:t>Israel had become like the nations around them. </a:t>
            </a:r>
          </a:p>
          <a:p>
            <a:pPr algn="ctr"/>
            <a:r>
              <a:rPr lang="en-US" sz="4000" dirty="0">
                <a:solidFill>
                  <a:schemeClr val="bg1"/>
                </a:solidFill>
              </a:rPr>
              <a:t>Israel was under Roman occupation.</a:t>
            </a:r>
          </a:p>
          <a:p>
            <a:pPr algn="ctr"/>
            <a:r>
              <a:rPr lang="en-US" sz="4000" dirty="0">
                <a:solidFill>
                  <a:schemeClr val="bg1"/>
                </a:solidFill>
              </a:rPr>
              <a:t>The Priesthood was in disarray.</a:t>
            </a:r>
          </a:p>
          <a:p>
            <a:pPr algn="ctr"/>
            <a:r>
              <a:rPr lang="en-US" sz="4000" dirty="0">
                <a:solidFill>
                  <a:schemeClr val="bg1"/>
                </a:solidFill>
              </a:rPr>
              <a:t>Israel had established a synagogue system that was established in Babylon.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r>
              <a:rPr kumimoji="0" lang="en-US" sz="3700" b="0" i="0" u="none" strike="noStrike" kern="1200" cap="none" spc="0" normalizeH="0" baseline="0" noProof="0" dirty="0">
                <a:ln>
                  <a:noFill/>
                </a:ln>
                <a:solidFill>
                  <a:prstClr val="white"/>
                </a:solidFill>
                <a:effectLst/>
                <a:uLnTx/>
                <a:uFillTx/>
                <a:latin typeface="Calibri"/>
                <a:ea typeface="+mn-ea"/>
                <a:cs typeface="+mn-cs"/>
              </a:rPr>
              <a:t>The people feared the Roman government, Herod, the synagogue leaders, the Pharisees, and the Sadducees more than they feared YeHoVaH.</a:t>
            </a:r>
            <a:endParaRPr lang="en-US" sz="3700" dirty="0">
              <a:solidFill>
                <a:schemeClr val="bg1"/>
              </a:solidFill>
            </a:endParaRPr>
          </a:p>
          <a:p>
            <a:pPr algn="ctr"/>
            <a:r>
              <a:rPr lang="en-US" sz="3700" dirty="0">
                <a:solidFill>
                  <a:schemeClr val="bg1"/>
                </a:solidFill>
              </a:rPr>
              <a:t>The people were following the teachings of the Pharisees, Sadducees, and the political systems of the day that had been sanctioned by Rome.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Yeshua would warn the people to beware of those doctrinal or systems of leaven.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16:11</a:t>
            </a:r>
            <a:r>
              <a:rPr lang="en-US" sz="4000" dirty="0">
                <a:solidFill>
                  <a:schemeClr val="bg1"/>
                </a:solidFill>
              </a:rPr>
              <a:t> How is it that ye do not understand that I spake </a:t>
            </a:r>
            <a:r>
              <a:rPr lang="en-US" sz="4000" i="1" dirty="0">
                <a:solidFill>
                  <a:schemeClr val="bg1"/>
                </a:solidFill>
              </a:rPr>
              <a:t>it </a:t>
            </a:r>
            <a:r>
              <a:rPr lang="en-US" sz="4000" dirty="0">
                <a:solidFill>
                  <a:schemeClr val="bg1"/>
                </a:solidFill>
              </a:rPr>
              <a:t>not to you concerning bread, that ye should beware of the leaven of the Pharisees and of the Sadducees? </a:t>
            </a:r>
          </a:p>
          <a:p>
            <a:pPr marL="0" indent="0" algn="ctr">
              <a:buNone/>
            </a:pPr>
            <a:r>
              <a:rPr lang="en-US" sz="4000" baseline="30000" dirty="0">
                <a:solidFill>
                  <a:schemeClr val="bg1"/>
                </a:solidFill>
              </a:rPr>
              <a:t>Mt 16:12</a:t>
            </a:r>
            <a:r>
              <a:rPr lang="en-US" sz="4000" dirty="0">
                <a:solidFill>
                  <a:schemeClr val="bg1"/>
                </a:solidFill>
              </a:rPr>
              <a:t> Then understood they how that he bade </a:t>
            </a:r>
            <a:r>
              <a:rPr lang="en-US" sz="4000" i="1" dirty="0">
                <a:solidFill>
                  <a:schemeClr val="bg1"/>
                </a:solidFill>
              </a:rPr>
              <a:t>them </a:t>
            </a:r>
            <a:r>
              <a:rPr lang="en-US" sz="4000" dirty="0">
                <a:solidFill>
                  <a:schemeClr val="bg1"/>
                </a:solidFill>
              </a:rPr>
              <a:t>not beware of the leaven of bread, but of the doctrine of the Pharisees and of the Sadducees.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8:15</a:t>
            </a:r>
            <a:r>
              <a:rPr lang="en-US" sz="4000" dirty="0">
                <a:solidFill>
                  <a:schemeClr val="bg1"/>
                </a:solidFill>
              </a:rPr>
              <a:t> And he charged them, saying, Take heed, beware of the leaven of the Pharisees, and </a:t>
            </a:r>
            <a:r>
              <a:rPr lang="en-US" sz="4000" i="1" dirty="0">
                <a:solidFill>
                  <a:schemeClr val="bg1"/>
                </a:solidFill>
              </a:rPr>
              <a:t>of </a:t>
            </a:r>
            <a:r>
              <a:rPr lang="en-US" sz="4000" dirty="0">
                <a:solidFill>
                  <a:schemeClr val="bg1"/>
                </a:solidFill>
              </a:rPr>
              <a:t>the leaven of Herod.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1:16</a:t>
            </a:r>
            <a:r>
              <a:rPr lang="en-US" sz="4000" dirty="0">
                <a:solidFill>
                  <a:schemeClr val="bg1"/>
                </a:solidFill>
              </a:rPr>
              <a:t> Now as he walked by the sea of Galilee, he saw Simon and Andrew his brother casting a net into the sea: for they were fishers. </a:t>
            </a:r>
          </a:p>
          <a:p>
            <a:pPr marL="0" indent="0" algn="ctr">
              <a:buNone/>
            </a:pPr>
            <a:r>
              <a:rPr lang="en-US" sz="4000" baseline="30000" dirty="0">
                <a:solidFill>
                  <a:schemeClr val="bg1"/>
                </a:solidFill>
              </a:rPr>
              <a:t>Mk 1:17</a:t>
            </a:r>
            <a:r>
              <a:rPr lang="en-US" sz="4000" dirty="0">
                <a:solidFill>
                  <a:schemeClr val="bg1"/>
                </a:solidFill>
              </a:rPr>
              <a:t> And Yeshua said unto them, Come ye after me, and I will make you to become fishers of men.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Something to consider: </a:t>
            </a:r>
          </a:p>
          <a:p>
            <a:pPr marL="0" indent="0" algn="ctr">
              <a:buNone/>
            </a:pPr>
            <a:r>
              <a:rPr lang="en-US" sz="4000" dirty="0">
                <a:solidFill>
                  <a:schemeClr val="bg1"/>
                </a:solidFill>
              </a:rPr>
              <a:t>Simon and Andrew did not use bait and hook to catch fish.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1:18</a:t>
            </a:r>
            <a:r>
              <a:rPr lang="en-US" sz="4000" dirty="0">
                <a:solidFill>
                  <a:schemeClr val="bg1"/>
                </a:solidFill>
              </a:rPr>
              <a:t> And straightway they forsook their nets, and followed him. </a:t>
            </a:r>
          </a:p>
          <a:p>
            <a:pPr marL="0" indent="0" algn="ctr">
              <a:buNone/>
            </a:pPr>
            <a:r>
              <a:rPr lang="en-US" sz="4000" baseline="30000" dirty="0">
                <a:solidFill>
                  <a:schemeClr val="bg1"/>
                </a:solidFill>
              </a:rPr>
              <a:t>Mk 1:19</a:t>
            </a:r>
            <a:r>
              <a:rPr lang="en-US" sz="4000" dirty="0">
                <a:solidFill>
                  <a:schemeClr val="bg1"/>
                </a:solidFill>
              </a:rPr>
              <a:t> And when he had gone a little farther thence, he saw James the </a:t>
            </a:r>
            <a:r>
              <a:rPr lang="en-US" sz="4000" i="1" dirty="0">
                <a:solidFill>
                  <a:schemeClr val="bg1"/>
                </a:solidFill>
              </a:rPr>
              <a:t>son </a:t>
            </a:r>
            <a:r>
              <a:rPr lang="en-US" sz="4000" dirty="0">
                <a:solidFill>
                  <a:schemeClr val="bg1"/>
                </a:solidFill>
              </a:rPr>
              <a:t>of Zebedee, and John his brother, who also were in the ship mending their nets.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1:20</a:t>
            </a:r>
            <a:r>
              <a:rPr lang="en-US" sz="4000" dirty="0">
                <a:solidFill>
                  <a:schemeClr val="bg1"/>
                </a:solidFill>
              </a:rPr>
              <a:t> And straightway he called them: and they left their father Zebedee in the ship with the hired servants, and went after him.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They left their father, hired servants, and ship.</a:t>
            </a:r>
          </a:p>
          <a:p>
            <a:pPr marL="0" indent="0" algn="ctr">
              <a:buNone/>
            </a:pPr>
            <a:endParaRPr lang="en-US" sz="2200" dirty="0">
              <a:solidFill>
                <a:schemeClr val="bg1"/>
              </a:solidFill>
            </a:endParaRPr>
          </a:p>
          <a:p>
            <a:pPr marL="0" indent="0" algn="ctr">
              <a:buNone/>
            </a:pPr>
            <a:r>
              <a:rPr lang="en-US" sz="4000" baseline="30000" dirty="0">
                <a:solidFill>
                  <a:schemeClr val="bg1"/>
                </a:solidFill>
              </a:rPr>
              <a:t>Mk 1:21</a:t>
            </a:r>
            <a:r>
              <a:rPr lang="en-US" sz="4000" dirty="0">
                <a:solidFill>
                  <a:schemeClr val="bg1"/>
                </a:solidFill>
              </a:rPr>
              <a:t> And they went into Capernaum; and straightway on the sabbath day he entered into the synagogue, and taught.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In the Gospel according to Luke, we read:</a:t>
            </a:r>
          </a:p>
          <a:p>
            <a:pPr marL="0" indent="0" algn="ctr">
              <a:buNone/>
            </a:pPr>
            <a:endParaRPr lang="en-US" sz="2400" dirty="0">
              <a:solidFill>
                <a:schemeClr val="bg1"/>
              </a:solidFill>
            </a:endParaRPr>
          </a:p>
          <a:p>
            <a:pPr marL="0" indent="0" algn="ctr">
              <a:buNone/>
            </a:pPr>
            <a:r>
              <a:rPr lang="en-US" sz="4000" baseline="30000" dirty="0">
                <a:solidFill>
                  <a:schemeClr val="bg1"/>
                </a:solidFill>
              </a:rPr>
              <a:t>Lk 4:16</a:t>
            </a:r>
            <a:r>
              <a:rPr lang="en-US" sz="4000" dirty="0">
                <a:solidFill>
                  <a:schemeClr val="bg1"/>
                </a:solidFill>
              </a:rPr>
              <a:t> And he came to Nazareth, where he had been brought up: and, </a:t>
            </a:r>
            <a:r>
              <a:rPr lang="en-US" sz="4000" b="1" u="sng" dirty="0">
                <a:solidFill>
                  <a:schemeClr val="bg1"/>
                </a:solidFill>
              </a:rPr>
              <a:t>as his custom was</a:t>
            </a:r>
            <a:r>
              <a:rPr lang="en-US" sz="4000" dirty="0">
                <a:solidFill>
                  <a:schemeClr val="bg1"/>
                </a:solidFill>
              </a:rPr>
              <a:t>, he went into the synagogue </a:t>
            </a:r>
            <a:r>
              <a:rPr lang="en-US" sz="4000" b="1" u="sng" dirty="0">
                <a:solidFill>
                  <a:schemeClr val="bg1"/>
                </a:solidFill>
              </a:rPr>
              <a:t>on the sabbath day</a:t>
            </a:r>
            <a:r>
              <a:rPr lang="en-US" sz="4000" dirty="0">
                <a:solidFill>
                  <a:schemeClr val="bg1"/>
                </a:solidFill>
              </a:rPr>
              <a:t>, and stood up for to read.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1:22</a:t>
            </a:r>
            <a:r>
              <a:rPr lang="en-US" sz="4000" dirty="0">
                <a:solidFill>
                  <a:schemeClr val="bg1"/>
                </a:solidFill>
              </a:rPr>
              <a:t> And they were astonished at </a:t>
            </a:r>
            <a:r>
              <a:rPr lang="en-US" sz="4000" u="sng" dirty="0">
                <a:solidFill>
                  <a:schemeClr val="bg1"/>
                </a:solidFill>
              </a:rPr>
              <a:t>his doctrine</a:t>
            </a:r>
            <a:r>
              <a:rPr lang="en-US" sz="4000" dirty="0">
                <a:solidFill>
                  <a:schemeClr val="bg1"/>
                </a:solidFill>
              </a:rPr>
              <a:t>: for he taught them as one that had </a:t>
            </a:r>
            <a:r>
              <a:rPr lang="en-US" sz="4000" u="sng" dirty="0">
                <a:solidFill>
                  <a:schemeClr val="bg1"/>
                </a:solidFill>
              </a:rPr>
              <a:t>authority</a:t>
            </a:r>
            <a:r>
              <a:rPr lang="en-US" sz="4000" dirty="0">
                <a:solidFill>
                  <a:schemeClr val="bg1"/>
                </a:solidFill>
              </a:rPr>
              <a:t>, and </a:t>
            </a:r>
            <a:r>
              <a:rPr lang="en-US" sz="4000" u="sng" dirty="0">
                <a:solidFill>
                  <a:schemeClr val="bg1"/>
                </a:solidFill>
              </a:rPr>
              <a:t>not as the scribes</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18161"/>
            <a:ext cx="7523480" cy="3996690"/>
          </a:xfrm>
        </p:spPr>
        <p:txBody>
          <a:bodyPr>
            <a:normAutofit fontScale="77500" lnSpcReduction="20000"/>
          </a:bodyPr>
          <a:lstStyle/>
          <a:p>
            <a:pPr marL="0" indent="0" algn="ctr">
              <a:buNone/>
            </a:pPr>
            <a:r>
              <a:rPr lang="en-US" sz="4000" dirty="0">
                <a:solidFill>
                  <a:schemeClr val="bg1"/>
                </a:solidFill>
              </a:rPr>
              <a:t>Doctrine – </a:t>
            </a:r>
            <a:r>
              <a:rPr lang="en-US" sz="4000" b="1" dirty="0">
                <a:solidFill>
                  <a:schemeClr val="bg1"/>
                </a:solidFill>
              </a:rPr>
              <a:t>1322 </a:t>
            </a:r>
            <a:r>
              <a:rPr lang="el-GR" sz="4000" b="1" dirty="0">
                <a:solidFill>
                  <a:schemeClr val="bg1"/>
                </a:solidFill>
              </a:rPr>
              <a:t>διδαχή </a:t>
            </a:r>
            <a:r>
              <a:rPr lang="en-US" sz="4000" dirty="0">
                <a:solidFill>
                  <a:schemeClr val="bg1"/>
                </a:solidFill>
              </a:rPr>
              <a:t>didache {did-akh-ay'} </a:t>
            </a:r>
          </a:p>
          <a:p>
            <a:pPr marL="0" indent="0" algn="ctr">
              <a:buNone/>
            </a:pPr>
            <a:r>
              <a:rPr lang="en-US" sz="4000" b="1" dirty="0">
                <a:solidFill>
                  <a:schemeClr val="bg1"/>
                </a:solidFill>
              </a:rPr>
              <a:t>Meaning:  </a:t>
            </a:r>
            <a:r>
              <a:rPr lang="en-US" sz="4000" dirty="0">
                <a:solidFill>
                  <a:schemeClr val="bg1"/>
                </a:solidFill>
              </a:rPr>
              <a:t>1) teaching 1a) that which is taught 1b) doctrine, teaching, concerning something 2) the act of teaching, instruction 2a) in religious assemblies of the Christians, to speak in the way of teaching, in distinction from other modes of speaking in public </a:t>
            </a:r>
          </a:p>
          <a:p>
            <a:pPr marL="0" indent="0" algn="ctr">
              <a:buNone/>
            </a:pPr>
            <a:r>
              <a:rPr lang="en-US" sz="4000" b="1" dirty="0">
                <a:solidFill>
                  <a:schemeClr val="bg1"/>
                </a:solidFill>
              </a:rPr>
              <a:t>Usage:  </a:t>
            </a:r>
            <a:r>
              <a:rPr lang="en-US" sz="4000" dirty="0">
                <a:solidFill>
                  <a:schemeClr val="bg1"/>
                </a:solidFill>
              </a:rPr>
              <a:t>AV - doctrine 29, has been taught 1; 30</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Authority – </a:t>
            </a:r>
            <a:r>
              <a:rPr lang="en-US" sz="4000" b="1" dirty="0">
                <a:solidFill>
                  <a:schemeClr val="bg1"/>
                </a:solidFill>
              </a:rPr>
              <a:t>1849 </a:t>
            </a:r>
            <a:r>
              <a:rPr lang="el-GR" sz="4000" b="1" dirty="0">
                <a:solidFill>
                  <a:schemeClr val="bg1"/>
                </a:solidFill>
              </a:rPr>
              <a:t>ἐξουσία </a:t>
            </a:r>
            <a:r>
              <a:rPr lang="en-US" sz="4000" dirty="0">
                <a:solidFill>
                  <a:schemeClr val="bg1"/>
                </a:solidFill>
              </a:rPr>
              <a:t>exousia {ex-oo-see'-ah}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power of choice</a:t>
            </a:r>
            <a:r>
              <a:rPr lang="en-US" sz="4000" dirty="0">
                <a:solidFill>
                  <a:schemeClr val="bg1"/>
                </a:solidFill>
              </a:rPr>
              <a:t>, </a:t>
            </a:r>
            <a:r>
              <a:rPr lang="en-US" sz="4000" u="sng" dirty="0">
                <a:solidFill>
                  <a:schemeClr val="bg1"/>
                </a:solidFill>
              </a:rPr>
              <a:t>liberty of doing as one pleases</a:t>
            </a:r>
            <a:r>
              <a:rPr lang="en-US" sz="4000" dirty="0">
                <a:solidFill>
                  <a:schemeClr val="bg1"/>
                </a:solidFill>
              </a:rPr>
              <a:t> 1a) leave or permission 2) physical and mental power 2a) the ability or strength with which one is endued, which he either possesses or exercises 3) the power of authority (influence) and of right (privilege)</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4</a:t>
            </a:r>
            <a:r>
              <a:rPr lang="en-US" sz="4000" u="sng" dirty="0">
                <a:solidFill>
                  <a:schemeClr val="bg1"/>
                </a:solidFill>
              </a:rPr>
              <a:t>) the power of rule or government (the power of him whose will and commands must be submitted to by others and obeyed</a:t>
            </a:r>
            <a:r>
              <a:rPr lang="en-US" sz="4000" dirty="0">
                <a:solidFill>
                  <a:schemeClr val="bg1"/>
                </a:solidFill>
              </a:rPr>
              <a:t>) 4a) universally 4a1) authority over mankind 4b) specifically 4b1) the power of judicial decisions </a:t>
            </a:r>
          </a:p>
          <a:p>
            <a:pPr marL="0" indent="0" algn="ctr">
              <a:buNone/>
            </a:pPr>
            <a:r>
              <a:rPr lang="en-US" sz="4000" b="1" dirty="0">
                <a:solidFill>
                  <a:schemeClr val="bg1"/>
                </a:solidFill>
              </a:rPr>
              <a:t>Usage:  </a:t>
            </a:r>
            <a:r>
              <a:rPr lang="en-US" sz="4000" dirty="0">
                <a:solidFill>
                  <a:schemeClr val="bg1"/>
                </a:solidFill>
              </a:rPr>
              <a:t>AV - power 69, authority 29, right 2, liberty 1, jurisdiction 1, strength 1; 103</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I’m amazed when so-called believers talk about the doctrine of free will. The people of the world may exercise free will, but Yeshua said that His mother and brothers are those that do the </a:t>
            </a:r>
            <a:r>
              <a:rPr lang="en-US" sz="4000" b="1" dirty="0">
                <a:solidFill>
                  <a:schemeClr val="bg1"/>
                </a:solidFill>
              </a:rPr>
              <a:t>will of God</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3:33</a:t>
            </a:r>
            <a:r>
              <a:rPr lang="en-US" sz="4000" dirty="0">
                <a:solidFill>
                  <a:schemeClr val="bg1"/>
                </a:solidFill>
              </a:rPr>
              <a:t> And he answered them, saying, Who is my mother, or my brethren? </a:t>
            </a:r>
          </a:p>
          <a:p>
            <a:pPr marL="0" indent="0" algn="ctr">
              <a:buNone/>
            </a:pPr>
            <a:r>
              <a:rPr lang="en-US" sz="4000" baseline="30000" dirty="0">
                <a:solidFill>
                  <a:schemeClr val="bg1"/>
                </a:solidFill>
              </a:rPr>
              <a:t>Mk 3:34</a:t>
            </a:r>
            <a:r>
              <a:rPr lang="en-US" sz="4000" dirty="0">
                <a:solidFill>
                  <a:schemeClr val="bg1"/>
                </a:solidFill>
              </a:rPr>
              <a:t> And he looked round about on them which sat about him, and said, Behold my mother and my brethren! </a:t>
            </a:r>
          </a:p>
          <a:p>
            <a:pPr marL="0" indent="0" algn="ctr">
              <a:buNone/>
            </a:pPr>
            <a:r>
              <a:rPr lang="en-US" sz="4000" baseline="30000" dirty="0">
                <a:solidFill>
                  <a:schemeClr val="bg1"/>
                </a:solidFill>
              </a:rPr>
              <a:t>Mk 3:35</a:t>
            </a:r>
            <a:r>
              <a:rPr lang="en-US" sz="4000" dirty="0">
                <a:solidFill>
                  <a:schemeClr val="bg1"/>
                </a:solidFill>
              </a:rPr>
              <a:t> For whosoever shall do the will of God, the same is my brother, and my sister, and mother.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Scribes – </a:t>
            </a:r>
            <a:r>
              <a:rPr lang="en-US" sz="4000" b="1" dirty="0">
                <a:solidFill>
                  <a:schemeClr val="bg1"/>
                </a:solidFill>
              </a:rPr>
              <a:t>1122 </a:t>
            </a:r>
            <a:r>
              <a:rPr lang="el-GR" sz="4000" b="1" dirty="0">
                <a:solidFill>
                  <a:schemeClr val="bg1"/>
                </a:solidFill>
              </a:rPr>
              <a:t>γραμματεύς </a:t>
            </a:r>
            <a:r>
              <a:rPr lang="en-US" sz="4000" dirty="0">
                <a:solidFill>
                  <a:schemeClr val="bg1"/>
                </a:solidFill>
              </a:rPr>
              <a:t>grammateus {gram-mat-yooce'} </a:t>
            </a:r>
          </a:p>
          <a:p>
            <a:pPr marL="0" indent="0" algn="ctr">
              <a:buNone/>
            </a:pPr>
            <a:r>
              <a:rPr lang="en-US" sz="4000" b="1" dirty="0">
                <a:solidFill>
                  <a:schemeClr val="bg1"/>
                </a:solidFill>
              </a:rPr>
              <a:t>Meaning:  </a:t>
            </a:r>
            <a:r>
              <a:rPr lang="en-US" sz="4000" dirty="0">
                <a:solidFill>
                  <a:schemeClr val="bg1"/>
                </a:solidFill>
              </a:rPr>
              <a:t>1) a clerk, scribe, esp.a public servant, secretary, recorder, whose office and influence differed in different states 2) </a:t>
            </a:r>
            <a:r>
              <a:rPr lang="en-US" sz="4000" u="sng" dirty="0">
                <a:solidFill>
                  <a:schemeClr val="bg1"/>
                </a:solidFill>
              </a:rPr>
              <a:t>in the Bible, a man learned in the Mosaic law and in the sacred writings, an interpreter, teacher</a:t>
            </a:r>
            <a:r>
              <a:rPr lang="en-US" sz="4000" dirty="0">
                <a:solidFill>
                  <a:schemeClr val="bg1"/>
                </a:solidFill>
              </a:rPr>
              <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2600" b="1" dirty="0">
                <a:solidFill>
                  <a:schemeClr val="bg1"/>
                </a:solidFill>
              </a:rPr>
              <a:t>Scribes examined the more difficult and subtle questions of the law</a:t>
            </a:r>
            <a:r>
              <a:rPr lang="en-US" sz="2600" b="1" u="sng" dirty="0">
                <a:solidFill>
                  <a:schemeClr val="bg1"/>
                </a:solidFill>
              </a:rPr>
              <a:t>; added to the Mosaic law </a:t>
            </a:r>
            <a:r>
              <a:rPr lang="en-US" sz="2600" b="1" dirty="0">
                <a:solidFill>
                  <a:schemeClr val="bg1"/>
                </a:solidFill>
              </a:rPr>
              <a:t>decisions of various kinds thought to elucidate its meaning and scope, and did this </a:t>
            </a:r>
            <a:r>
              <a:rPr lang="en-US" sz="2600" b="1" u="sng" dirty="0">
                <a:solidFill>
                  <a:schemeClr val="bg1"/>
                </a:solidFill>
              </a:rPr>
              <a:t>to the detriment of religion</a:t>
            </a:r>
            <a:r>
              <a:rPr lang="en-US" sz="2600" b="1" dirty="0">
                <a:solidFill>
                  <a:schemeClr val="bg1"/>
                </a:solidFill>
              </a:rPr>
              <a:t>.</a:t>
            </a:r>
            <a:r>
              <a:rPr lang="en-US" sz="2600" dirty="0">
                <a:solidFill>
                  <a:schemeClr val="bg1"/>
                </a:solidFill>
              </a:rPr>
              <a:t> Since the advice of men skilled in the law was needed in the examination in the causes and the solution of the difficult questions, they were enrolled in the Sanhedrin; and are mentioned in connection with the priests and elders of the people. </a:t>
            </a:r>
            <a:endParaRPr lang="en-US" sz="26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See a Bible Dictionary for more information on the scribes. 3) </a:t>
            </a:r>
            <a:r>
              <a:rPr lang="en-US" sz="4000" u="sng" dirty="0">
                <a:solidFill>
                  <a:schemeClr val="bg1"/>
                </a:solidFill>
              </a:rPr>
              <a:t>a religious teacher: so instructed that from his learning and ability to teach advantage may redound to the kingdom of heaven</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scribe 66, townclerk 1; 67</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1:23</a:t>
            </a:r>
            <a:r>
              <a:rPr lang="en-US" sz="4000" dirty="0">
                <a:solidFill>
                  <a:schemeClr val="bg1"/>
                </a:solidFill>
              </a:rPr>
              <a:t> And there was in their synagogue a man with an </a:t>
            </a:r>
            <a:r>
              <a:rPr lang="en-US" sz="4000" u="sng" dirty="0">
                <a:solidFill>
                  <a:schemeClr val="bg1"/>
                </a:solidFill>
              </a:rPr>
              <a:t>unclean spirit</a:t>
            </a:r>
            <a:r>
              <a:rPr lang="en-US" sz="4000" dirty="0">
                <a:solidFill>
                  <a:schemeClr val="bg1"/>
                </a:solidFill>
              </a:rPr>
              <a:t>; and he cried out, </a:t>
            </a:r>
          </a:p>
          <a:p>
            <a:pPr marL="0" indent="0" algn="ctr">
              <a:buNone/>
            </a:pPr>
            <a:r>
              <a:rPr lang="en-US" sz="4000" baseline="30000" dirty="0">
                <a:solidFill>
                  <a:schemeClr val="bg1"/>
                </a:solidFill>
              </a:rPr>
              <a:t>Mk 1:24</a:t>
            </a:r>
            <a:r>
              <a:rPr lang="en-US" sz="4000" dirty="0">
                <a:solidFill>
                  <a:schemeClr val="bg1"/>
                </a:solidFill>
              </a:rPr>
              <a:t> Saying, Let </a:t>
            </a:r>
            <a:r>
              <a:rPr lang="en-US" sz="4000" i="1" dirty="0">
                <a:solidFill>
                  <a:schemeClr val="bg1"/>
                </a:solidFill>
              </a:rPr>
              <a:t>us </a:t>
            </a:r>
            <a:r>
              <a:rPr lang="en-US" sz="4000" dirty="0">
                <a:solidFill>
                  <a:schemeClr val="bg1"/>
                </a:solidFill>
              </a:rPr>
              <a:t>alone; what have we to do with thee, thou Yeshua of Nazareth? art thou come to destroy us? I know thee who thou art, the Holy One of God.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unclean spirit spoke through the man. Yeshua rebuked the spirit and commanded it to leave the man.</a:t>
            </a:r>
          </a:p>
          <a:p>
            <a:pPr marL="0" indent="0" algn="ctr">
              <a:buNone/>
            </a:pPr>
            <a:r>
              <a:rPr lang="en-US" sz="4000" dirty="0">
                <a:solidFill>
                  <a:schemeClr val="bg1"/>
                </a:solidFill>
              </a:rPr>
              <a:t> </a:t>
            </a:r>
          </a:p>
          <a:p>
            <a:pPr marL="0" indent="0" algn="ctr">
              <a:buNone/>
            </a:pPr>
            <a:r>
              <a:rPr lang="en-US" sz="4000" baseline="30000" dirty="0">
                <a:solidFill>
                  <a:schemeClr val="bg1"/>
                </a:solidFill>
              </a:rPr>
              <a:t>Mk 1:25</a:t>
            </a:r>
            <a:r>
              <a:rPr lang="en-US" sz="4000" dirty="0">
                <a:solidFill>
                  <a:schemeClr val="bg1"/>
                </a:solidFill>
              </a:rPr>
              <a:t> And Yeshua rebuked him, saying, Hold thy peace, and come out of him. </a:t>
            </a:r>
          </a:p>
          <a:p>
            <a:pPr marL="0" indent="0" algn="ctr">
              <a:buNone/>
            </a:pPr>
            <a:r>
              <a:rPr lang="en-US" sz="4000" baseline="30000" dirty="0">
                <a:solidFill>
                  <a:schemeClr val="bg1"/>
                </a:solidFill>
              </a:rPr>
              <a:t>Mk 1:26</a:t>
            </a:r>
            <a:r>
              <a:rPr lang="en-US" sz="4000" dirty="0">
                <a:solidFill>
                  <a:schemeClr val="bg1"/>
                </a:solidFill>
              </a:rPr>
              <a:t> And when the unclean spirit had torn him, and cried with a loud voice, he came out of him.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47500" lnSpcReduction="20000"/>
          </a:bodyPr>
          <a:lstStyle/>
          <a:p>
            <a:pPr marL="0" indent="0" algn="ctr">
              <a:buNone/>
            </a:pPr>
            <a:r>
              <a:rPr lang="en-US" sz="6100" baseline="30000" dirty="0">
                <a:solidFill>
                  <a:schemeClr val="bg1"/>
                </a:solidFill>
              </a:rPr>
              <a:t>Mk 1:27</a:t>
            </a:r>
            <a:r>
              <a:rPr lang="en-US" sz="6100" dirty="0">
                <a:solidFill>
                  <a:schemeClr val="bg1"/>
                </a:solidFill>
              </a:rPr>
              <a:t> And they were all amazed, insomuch that they questioned among themselves, saying, What thing is this? what new doctrine </a:t>
            </a:r>
            <a:r>
              <a:rPr lang="en-US" sz="6100" i="1" dirty="0">
                <a:solidFill>
                  <a:schemeClr val="bg1"/>
                </a:solidFill>
              </a:rPr>
              <a:t>is </a:t>
            </a:r>
            <a:r>
              <a:rPr lang="en-US" sz="6100" dirty="0">
                <a:solidFill>
                  <a:schemeClr val="bg1"/>
                </a:solidFill>
              </a:rPr>
              <a:t>this? for with authority commandeth he even the unclean spirits, and they do obey him. </a:t>
            </a:r>
          </a:p>
          <a:p>
            <a:pPr marL="0" indent="0" algn="ctr">
              <a:buNone/>
            </a:pPr>
            <a:endParaRPr lang="en-US" sz="1800" dirty="0">
              <a:solidFill>
                <a:schemeClr val="bg1"/>
              </a:solidFill>
            </a:endParaRPr>
          </a:p>
          <a:p>
            <a:pPr marL="0" indent="0" algn="ctr">
              <a:buNone/>
            </a:pPr>
            <a:endParaRPr lang="en-US" sz="1800" dirty="0">
              <a:solidFill>
                <a:schemeClr val="bg1"/>
              </a:solidFill>
            </a:endParaRPr>
          </a:p>
          <a:p>
            <a:pPr marL="0" indent="0" algn="ctr">
              <a:buNone/>
            </a:pPr>
            <a:endParaRPr lang="en-US" sz="1800" dirty="0">
              <a:solidFill>
                <a:schemeClr val="bg1"/>
              </a:solidFill>
            </a:endParaRPr>
          </a:p>
          <a:p>
            <a:pPr marL="0" indent="0" algn="ctr">
              <a:buNone/>
            </a:pPr>
            <a:r>
              <a:rPr lang="en-US" sz="6100" dirty="0">
                <a:solidFill>
                  <a:schemeClr val="bg1"/>
                </a:solidFill>
              </a:rPr>
              <a:t>The people were amazed at what Yeshua did and taught but questioned amongst themselves instead of asking their questions to Yeshua.</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1:28</a:t>
            </a:r>
            <a:r>
              <a:rPr lang="en-US" sz="4000" dirty="0">
                <a:solidFill>
                  <a:schemeClr val="bg1"/>
                </a:solidFill>
              </a:rPr>
              <a:t> And immediately his fame spread abroad throughout all the region round about Galilee.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Fame – </a:t>
            </a:r>
            <a:r>
              <a:rPr lang="en-US" sz="4000" b="1" dirty="0">
                <a:solidFill>
                  <a:schemeClr val="bg1"/>
                </a:solidFill>
              </a:rPr>
              <a:t>189 </a:t>
            </a:r>
            <a:r>
              <a:rPr lang="el-GR" sz="4000" b="1" dirty="0">
                <a:solidFill>
                  <a:schemeClr val="bg1"/>
                </a:solidFill>
              </a:rPr>
              <a:t>ἀκοή </a:t>
            </a:r>
            <a:r>
              <a:rPr lang="en-US" sz="4000" dirty="0">
                <a:solidFill>
                  <a:schemeClr val="bg1"/>
                </a:solidFill>
              </a:rPr>
              <a:t>akoe {ak-o-ay'} </a:t>
            </a:r>
          </a:p>
          <a:p>
            <a:pPr marL="0" indent="0" algn="ctr">
              <a:buNone/>
            </a:pPr>
            <a:r>
              <a:rPr lang="en-US" sz="4000" b="1" dirty="0">
                <a:solidFill>
                  <a:schemeClr val="bg1"/>
                </a:solidFill>
              </a:rPr>
              <a:t>Meaning:  </a:t>
            </a:r>
            <a:r>
              <a:rPr lang="en-US" sz="4000" dirty="0">
                <a:solidFill>
                  <a:schemeClr val="bg1"/>
                </a:solidFill>
              </a:rPr>
              <a:t>1) the sense of hearing 2) the organ of hearing, the ear 3) the thing heard 3a) instruction, namely oral 3a1) of preaching the gospel 3b) </a:t>
            </a:r>
            <a:r>
              <a:rPr lang="en-US" sz="4000" u="sng" dirty="0">
                <a:solidFill>
                  <a:schemeClr val="bg1"/>
                </a:solidFill>
              </a:rPr>
              <a:t>hearsay</a:t>
            </a:r>
            <a:r>
              <a:rPr lang="en-US" sz="4000" dirty="0">
                <a:solidFill>
                  <a:schemeClr val="bg1"/>
                </a:solidFill>
              </a:rPr>
              <a:t>, </a:t>
            </a:r>
            <a:r>
              <a:rPr lang="en-US" sz="4000" u="sng" dirty="0">
                <a:solidFill>
                  <a:schemeClr val="bg1"/>
                </a:solidFill>
              </a:rPr>
              <a:t>report or rumour</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hearing 10, ears 4, fame 3, rumour 2, report 2, audience 1, misc 2; 24</a:t>
            </a:r>
          </a:p>
          <a:p>
            <a:pPr marL="0" indent="0" algn="ctr">
              <a:buNone/>
            </a:pPr>
            <a:r>
              <a:rPr lang="en-US" sz="4000" dirty="0">
                <a:solidFill>
                  <a:schemeClr val="bg1"/>
                </a:solidFill>
              </a:rPr>
              <a: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People began to say things about Yeshua.</a:t>
            </a:r>
          </a:p>
          <a:p>
            <a:pPr marL="0" indent="0" algn="ctr">
              <a:buNone/>
            </a:pPr>
            <a:endParaRPr lang="en-US" sz="2000" dirty="0">
              <a:solidFill>
                <a:schemeClr val="bg1"/>
              </a:solidFill>
            </a:endParaRPr>
          </a:p>
          <a:p>
            <a:pPr marL="0" indent="0" algn="ctr">
              <a:buNone/>
            </a:pPr>
            <a:r>
              <a:rPr lang="en-US" sz="4000" dirty="0">
                <a:solidFill>
                  <a:schemeClr val="bg1"/>
                </a:solidFill>
              </a:rPr>
              <a:t>Luke wrote: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7:12</a:t>
            </a:r>
            <a:r>
              <a:rPr lang="en-US" sz="4000" dirty="0">
                <a:solidFill>
                  <a:schemeClr val="bg1"/>
                </a:solidFill>
              </a:rPr>
              <a:t> Now when he came nigh to the gate of the city, behold, there was a dead man carried out, the only son of his mother, and she was a widow: and much people of the city was with her. </a:t>
            </a:r>
          </a:p>
          <a:p>
            <a:pPr marL="0" indent="0" algn="ctr">
              <a:buNone/>
            </a:pPr>
            <a:r>
              <a:rPr lang="en-US" sz="4000" baseline="30000" dirty="0">
                <a:solidFill>
                  <a:schemeClr val="bg1"/>
                </a:solidFill>
              </a:rPr>
              <a:t>Lk 7:13</a:t>
            </a:r>
            <a:r>
              <a:rPr lang="en-US" sz="4000" dirty="0">
                <a:solidFill>
                  <a:schemeClr val="bg1"/>
                </a:solidFill>
              </a:rPr>
              <a:t> And when the Lord saw her, he had compassion on her, and said unto her, Weep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7:14</a:t>
            </a:r>
            <a:r>
              <a:rPr lang="en-US" sz="4000" dirty="0">
                <a:solidFill>
                  <a:schemeClr val="bg1"/>
                </a:solidFill>
              </a:rPr>
              <a:t> And he came and touched the bier: and they that bare </a:t>
            </a:r>
            <a:r>
              <a:rPr lang="en-US" sz="4000" i="1" dirty="0">
                <a:solidFill>
                  <a:schemeClr val="bg1"/>
                </a:solidFill>
              </a:rPr>
              <a:t>him </a:t>
            </a:r>
            <a:r>
              <a:rPr lang="en-US" sz="4000" dirty="0">
                <a:solidFill>
                  <a:schemeClr val="bg1"/>
                </a:solidFill>
              </a:rPr>
              <a:t>stood still. And he said, Young man, I say unto thee, Arise. </a:t>
            </a:r>
          </a:p>
          <a:p>
            <a:pPr marL="0" indent="0" algn="ctr">
              <a:buNone/>
            </a:pPr>
            <a:r>
              <a:rPr lang="en-US" sz="4000" baseline="30000" dirty="0">
                <a:solidFill>
                  <a:schemeClr val="bg1"/>
                </a:solidFill>
              </a:rPr>
              <a:t>Lk 7:15</a:t>
            </a:r>
            <a:r>
              <a:rPr lang="en-US" sz="4000" dirty="0">
                <a:solidFill>
                  <a:schemeClr val="bg1"/>
                </a:solidFill>
              </a:rPr>
              <a:t> And he that was dead sat up, and began to speak. And he delivered him to his mother.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7:16</a:t>
            </a:r>
            <a:r>
              <a:rPr lang="en-US" sz="4000" dirty="0">
                <a:solidFill>
                  <a:schemeClr val="bg1"/>
                </a:solidFill>
              </a:rPr>
              <a:t> And there came a fear on all: and they glorified God, saying, That </a:t>
            </a:r>
            <a:r>
              <a:rPr lang="en-US" sz="4000" u="sng" dirty="0">
                <a:solidFill>
                  <a:schemeClr val="bg1"/>
                </a:solidFill>
              </a:rPr>
              <a:t>a great prophet is risen up among us</a:t>
            </a:r>
            <a:r>
              <a:rPr lang="en-US" sz="4000" dirty="0">
                <a:solidFill>
                  <a:schemeClr val="bg1"/>
                </a:solidFill>
              </a:rPr>
              <a:t>; and, That </a:t>
            </a:r>
            <a:r>
              <a:rPr lang="en-US" sz="4000" u="sng" dirty="0">
                <a:solidFill>
                  <a:schemeClr val="bg1"/>
                </a:solidFill>
              </a:rPr>
              <a:t>God hath visited his people</a:t>
            </a:r>
            <a:r>
              <a:rPr lang="en-US" sz="4000" dirty="0">
                <a:solidFill>
                  <a:schemeClr val="bg1"/>
                </a:solidFill>
              </a:rPr>
              <a:t>. </a:t>
            </a:r>
          </a:p>
          <a:p>
            <a:pPr marL="0" indent="0" algn="ctr">
              <a:buNone/>
            </a:pPr>
            <a:r>
              <a:rPr lang="en-US" sz="4000" baseline="30000" dirty="0">
                <a:solidFill>
                  <a:schemeClr val="bg1"/>
                </a:solidFill>
              </a:rPr>
              <a:t>Lk 7:17</a:t>
            </a:r>
            <a:r>
              <a:rPr lang="en-US" sz="4000" dirty="0">
                <a:solidFill>
                  <a:schemeClr val="bg1"/>
                </a:solidFill>
              </a:rPr>
              <a:t> And this rumour of him went forth throughout all Judaea, and throughout all the region round about. </a:t>
            </a:r>
          </a:p>
          <a:p>
            <a:pPr marL="0" indent="0" algn="ctr">
              <a:buNone/>
            </a:pPr>
            <a:r>
              <a:rPr lang="en-US" sz="4000" baseline="30000" dirty="0">
                <a:solidFill>
                  <a:schemeClr val="bg1"/>
                </a:solidFill>
              </a:rPr>
              <a:t>Lk 7:18</a:t>
            </a:r>
            <a:r>
              <a:rPr lang="en-US" sz="4000" dirty="0">
                <a:solidFill>
                  <a:schemeClr val="bg1"/>
                </a:solidFill>
              </a:rPr>
              <a:t> And the disciples of John showed him of all these things.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9DAF426540E468E90FD4F260F4C81" ma:contentTypeVersion="15" ma:contentTypeDescription="Create a new document." ma:contentTypeScope="" ma:versionID="36964c4619f17ce8aedb412d11fe1e3a">
  <xsd:schema xmlns:xsd="http://www.w3.org/2001/XMLSchema" xmlns:xs="http://www.w3.org/2001/XMLSchema" xmlns:p="http://schemas.microsoft.com/office/2006/metadata/properties" xmlns:ns3="a89412e8-c2a6-4524-8d43-26c541651043" xmlns:ns4="a7938e13-4596-4708-9b17-813229424ec3" targetNamespace="http://schemas.microsoft.com/office/2006/metadata/properties" ma:root="true" ma:fieldsID="02bee3bf2c585bdd3a51e92497f11dd0" ns3:_="" ns4:_="">
    <xsd:import namespace="a89412e8-c2a6-4524-8d43-26c541651043"/>
    <xsd:import namespace="a7938e13-4596-4708-9b17-813229424ec3"/>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412e8-c2a6-4524-8d43-26c5416510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38e13-4596-4708-9b17-813229424ec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938e13-4596-4708-9b17-813229424ec3" xsi:nil="true"/>
  </documentManagement>
</p:properties>
</file>

<file path=customXml/itemProps1.xml><?xml version="1.0" encoding="utf-8"?>
<ds:datastoreItem xmlns:ds="http://schemas.openxmlformats.org/officeDocument/2006/customXml" ds:itemID="{7639D796-B508-433D-84D5-DA8EEA4F5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412e8-c2a6-4524-8d43-26c541651043"/>
    <ds:schemaRef ds:uri="a7938e13-4596-4708-9b17-813229424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116741-6857-4701-8D57-46EC9E46E8B1}">
  <ds:schemaRefs>
    <ds:schemaRef ds:uri="http://schemas.microsoft.com/sharepoint/v3/contenttype/forms"/>
  </ds:schemaRefs>
</ds:datastoreItem>
</file>

<file path=customXml/itemProps3.xml><?xml version="1.0" encoding="utf-8"?>
<ds:datastoreItem xmlns:ds="http://schemas.openxmlformats.org/officeDocument/2006/customXml" ds:itemID="{21AF7865-AA57-4BBD-A852-2AD1DE79EF32}">
  <ds:schemaRefs>
    <ds:schemaRef ds:uri="http://schemas.microsoft.com/office/2006/documentManagement/types"/>
    <ds:schemaRef ds:uri="http://purl.org/dc/dcmitype/"/>
    <ds:schemaRef ds:uri="a89412e8-c2a6-4524-8d43-26c541651043"/>
    <ds:schemaRef ds:uri="http://schemas.openxmlformats.org/package/2006/metadata/core-properties"/>
    <ds:schemaRef ds:uri="http://purl.org/dc/terms/"/>
    <ds:schemaRef ds:uri="a7938e13-4596-4708-9b17-813229424ec3"/>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447431</TotalTime>
  <Words>3754</Words>
  <Application>Microsoft Office PowerPoint</Application>
  <PresentationFormat>On-screen Show (16:9)</PresentationFormat>
  <Paragraphs>458</Paragraphs>
  <Slides>78</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3202</cp:revision>
  <dcterms:created xsi:type="dcterms:W3CDTF">2015-08-01T01:54:59Z</dcterms:created>
  <dcterms:modified xsi:type="dcterms:W3CDTF">2023-05-21T02:18:26Z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0x0101008739DAF426540E468E90FD4F260F4C81</vt:lpwstr>
  </property>
</Properties>
</file>