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256" r:id="rId2"/>
    <p:sldId id="257" r:id="rId3"/>
    <p:sldId id="3920" r:id="rId4"/>
    <p:sldId id="1981" r:id="rId5"/>
    <p:sldId id="11417" r:id="rId6"/>
    <p:sldId id="4362" r:id="rId7"/>
    <p:sldId id="4366" r:id="rId8"/>
    <p:sldId id="4823" r:id="rId9"/>
    <p:sldId id="5223" r:id="rId10"/>
    <p:sldId id="8938" r:id="rId11"/>
    <p:sldId id="10195" r:id="rId12"/>
    <p:sldId id="11482" r:id="rId13"/>
    <p:sldId id="10446" r:id="rId14"/>
    <p:sldId id="10450" r:id="rId15"/>
    <p:sldId id="10451" r:id="rId16"/>
    <p:sldId id="10452" r:id="rId17"/>
    <p:sldId id="10453" r:id="rId18"/>
    <p:sldId id="10454" r:id="rId19"/>
    <p:sldId id="10455" r:id="rId20"/>
    <p:sldId id="10456" r:id="rId21"/>
    <p:sldId id="10457" r:id="rId22"/>
    <p:sldId id="11424" r:id="rId23"/>
    <p:sldId id="10458" r:id="rId24"/>
    <p:sldId id="10459" r:id="rId25"/>
    <p:sldId id="10460" r:id="rId26"/>
    <p:sldId id="10461" r:id="rId27"/>
    <p:sldId id="10462" r:id="rId28"/>
    <p:sldId id="10463" r:id="rId29"/>
    <p:sldId id="10464" r:id="rId30"/>
    <p:sldId id="10465" r:id="rId31"/>
    <p:sldId id="10466" r:id="rId32"/>
    <p:sldId id="11425" r:id="rId33"/>
    <p:sldId id="11426" r:id="rId34"/>
    <p:sldId id="11427" r:id="rId35"/>
    <p:sldId id="11428" r:id="rId36"/>
    <p:sldId id="11429" r:id="rId37"/>
    <p:sldId id="11430" r:id="rId38"/>
    <p:sldId id="11431" r:id="rId39"/>
    <p:sldId id="11432" r:id="rId40"/>
    <p:sldId id="11433" r:id="rId41"/>
    <p:sldId id="11434" r:id="rId42"/>
    <p:sldId id="11435" r:id="rId43"/>
    <p:sldId id="11436" r:id="rId44"/>
    <p:sldId id="11437" r:id="rId45"/>
    <p:sldId id="11438" r:id="rId46"/>
    <p:sldId id="11439" r:id="rId47"/>
    <p:sldId id="11440" r:id="rId48"/>
    <p:sldId id="11443" r:id="rId49"/>
    <p:sldId id="11441" r:id="rId50"/>
    <p:sldId id="11442" r:id="rId51"/>
    <p:sldId id="11445" r:id="rId52"/>
    <p:sldId id="11453" r:id="rId53"/>
    <p:sldId id="11444" r:id="rId54"/>
    <p:sldId id="11455" r:id="rId55"/>
    <p:sldId id="11456" r:id="rId56"/>
    <p:sldId id="11457" r:id="rId57"/>
    <p:sldId id="11454" r:id="rId58"/>
    <p:sldId id="11447" r:id="rId59"/>
    <p:sldId id="11448" r:id="rId60"/>
    <p:sldId id="11446" r:id="rId61"/>
    <p:sldId id="11452" r:id="rId62"/>
    <p:sldId id="11449" r:id="rId63"/>
    <p:sldId id="11450" r:id="rId64"/>
    <p:sldId id="10467" r:id="rId65"/>
    <p:sldId id="10468" r:id="rId66"/>
    <p:sldId id="11059" r:id="rId67"/>
    <p:sldId id="10183" r:id="rId68"/>
    <p:sldId id="11418" r:id="rId69"/>
    <p:sldId id="11419" r:id="rId70"/>
    <p:sldId id="11420" r:id="rId71"/>
    <p:sldId id="11421" r:id="rId72"/>
    <p:sldId id="11422" r:id="rId73"/>
    <p:sldId id="11423" r:id="rId74"/>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88036-8237-4522-A269-E322D23C7313}" v="73" dt="2023-05-29T02:00:18.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97" autoAdjust="0"/>
  </p:normalViewPr>
  <p:slideViewPr>
    <p:cSldViewPr snapToGrid="0" snapToObjects="1">
      <p:cViewPr varScale="1">
        <p:scale>
          <a:sx n="105" d="100"/>
          <a:sy n="105" d="100"/>
        </p:scale>
        <p:origin x="830" y="67"/>
      </p:cViewPr>
      <p:guideLst>
        <p:guide orient="horz" pos="1620"/>
        <p:guide pos="2880"/>
      </p:guideLst>
    </p:cSldViewPr>
  </p:slideViewPr>
  <p:outlineViewPr>
    <p:cViewPr>
      <p:scale>
        <a:sx n="33" d="100"/>
        <a:sy n="33" d="100"/>
      </p:scale>
      <p:origin x="0" y="-46733"/>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A5488036-8237-4522-A269-E322D23C7313}"/>
    <pc:docChg chg="undo custSel delSld modSld">
      <pc:chgData name="Sharon Campbell" userId="73008391-b390-4ad0-a960-0cc8fbf2fec9" providerId="ADAL" clId="{A5488036-8237-4522-A269-E322D23C7313}" dt="2023-05-29T02:31:42.114" v="434" actId="122"/>
      <pc:docMkLst>
        <pc:docMk/>
      </pc:docMkLst>
      <pc:sldChg chg="modSp mod">
        <pc:chgData name="Sharon Campbell" userId="73008391-b390-4ad0-a960-0cc8fbf2fec9" providerId="ADAL" clId="{A5488036-8237-4522-A269-E322D23C7313}" dt="2023-05-29T00:47:50.613" v="2" actId="20577"/>
        <pc:sldMkLst>
          <pc:docMk/>
          <pc:sldMk cId="1235833799" sldId="3920"/>
        </pc:sldMkLst>
        <pc:spChg chg="mod">
          <ac:chgData name="Sharon Campbell" userId="73008391-b390-4ad0-a960-0cc8fbf2fec9" providerId="ADAL" clId="{A5488036-8237-4522-A269-E322D23C7313}" dt="2023-05-29T00:47:50.613" v="2" actId="20577"/>
          <ac:spMkLst>
            <pc:docMk/>
            <pc:sldMk cId="1235833799" sldId="3920"/>
            <ac:spMk id="3" creationId="{00000000-0000-0000-0000-000000000000}"/>
          </ac:spMkLst>
        </pc:spChg>
      </pc:sldChg>
      <pc:sldChg chg="modSp mod">
        <pc:chgData name="Sharon Campbell" userId="73008391-b390-4ad0-a960-0cc8fbf2fec9" providerId="ADAL" clId="{A5488036-8237-4522-A269-E322D23C7313}" dt="2023-05-29T00:48:13.507" v="5" actId="20577"/>
        <pc:sldMkLst>
          <pc:docMk/>
          <pc:sldMk cId="248380330" sldId="8938"/>
        </pc:sldMkLst>
        <pc:spChg chg="mod">
          <ac:chgData name="Sharon Campbell" userId="73008391-b390-4ad0-a960-0cc8fbf2fec9" providerId="ADAL" clId="{A5488036-8237-4522-A269-E322D23C7313}" dt="2023-05-29T00:48:13.507" v="5" actId="20577"/>
          <ac:spMkLst>
            <pc:docMk/>
            <pc:sldMk cId="248380330" sldId="8938"/>
            <ac:spMk id="3" creationId="{00000000-0000-0000-0000-000000000000}"/>
          </ac:spMkLst>
        </pc:spChg>
      </pc:sldChg>
      <pc:sldChg chg="modSp mod">
        <pc:chgData name="Sharon Campbell" userId="73008391-b390-4ad0-a960-0cc8fbf2fec9" providerId="ADAL" clId="{A5488036-8237-4522-A269-E322D23C7313}" dt="2023-05-29T01:40:05.567" v="352" actId="113"/>
        <pc:sldMkLst>
          <pc:docMk/>
          <pc:sldMk cId="1020107534" sldId="10195"/>
        </pc:sldMkLst>
        <pc:spChg chg="mod">
          <ac:chgData name="Sharon Campbell" userId="73008391-b390-4ad0-a960-0cc8fbf2fec9" providerId="ADAL" clId="{A5488036-8237-4522-A269-E322D23C7313}" dt="2023-05-29T01:40:05.567" v="352" actId="113"/>
          <ac:spMkLst>
            <pc:docMk/>
            <pc:sldMk cId="1020107534" sldId="10195"/>
            <ac:spMk id="3" creationId="{00000000-0000-0000-0000-000000000000}"/>
          </ac:spMkLst>
        </pc:spChg>
      </pc:sldChg>
      <pc:sldChg chg="modSp mod">
        <pc:chgData name="Sharon Campbell" userId="73008391-b390-4ad0-a960-0cc8fbf2fec9" providerId="ADAL" clId="{A5488036-8237-4522-A269-E322D23C7313}" dt="2023-05-29T00:52:40.449" v="22" actId="27636"/>
        <pc:sldMkLst>
          <pc:docMk/>
          <pc:sldMk cId="1320716334" sldId="10446"/>
        </pc:sldMkLst>
        <pc:spChg chg="mod">
          <ac:chgData name="Sharon Campbell" userId="73008391-b390-4ad0-a960-0cc8fbf2fec9" providerId="ADAL" clId="{A5488036-8237-4522-A269-E322D23C7313}" dt="2023-05-29T00:52:40.449" v="22" actId="27636"/>
          <ac:spMkLst>
            <pc:docMk/>
            <pc:sldMk cId="1320716334" sldId="10446"/>
            <ac:spMk id="3" creationId="{00000000-0000-0000-0000-000000000000}"/>
          </ac:spMkLst>
        </pc:spChg>
      </pc:sldChg>
      <pc:sldChg chg="modSp mod">
        <pc:chgData name="Sharon Campbell" userId="73008391-b390-4ad0-a960-0cc8fbf2fec9" providerId="ADAL" clId="{A5488036-8237-4522-A269-E322D23C7313}" dt="2023-05-29T00:55:03.576" v="43" actId="20577"/>
        <pc:sldMkLst>
          <pc:docMk/>
          <pc:sldMk cId="4115748879" sldId="10450"/>
        </pc:sldMkLst>
        <pc:spChg chg="mod">
          <ac:chgData name="Sharon Campbell" userId="73008391-b390-4ad0-a960-0cc8fbf2fec9" providerId="ADAL" clId="{A5488036-8237-4522-A269-E322D23C7313}" dt="2023-05-29T00:55:03.576" v="43" actId="20577"/>
          <ac:spMkLst>
            <pc:docMk/>
            <pc:sldMk cId="4115748879" sldId="10450"/>
            <ac:spMk id="3" creationId="{00000000-0000-0000-0000-000000000000}"/>
          </ac:spMkLst>
        </pc:spChg>
      </pc:sldChg>
      <pc:sldChg chg="modSp mod">
        <pc:chgData name="Sharon Campbell" userId="73008391-b390-4ad0-a960-0cc8fbf2fec9" providerId="ADAL" clId="{A5488036-8237-4522-A269-E322D23C7313}" dt="2023-05-29T01:04:09.949" v="97" actId="20577"/>
        <pc:sldMkLst>
          <pc:docMk/>
          <pc:sldMk cId="3478656844" sldId="10451"/>
        </pc:sldMkLst>
        <pc:spChg chg="mod">
          <ac:chgData name="Sharon Campbell" userId="73008391-b390-4ad0-a960-0cc8fbf2fec9" providerId="ADAL" clId="{A5488036-8237-4522-A269-E322D23C7313}" dt="2023-05-29T01:04:09.949" v="97" actId="20577"/>
          <ac:spMkLst>
            <pc:docMk/>
            <pc:sldMk cId="3478656844" sldId="10451"/>
            <ac:spMk id="3" creationId="{00000000-0000-0000-0000-000000000000}"/>
          </ac:spMkLst>
        </pc:spChg>
      </pc:sldChg>
      <pc:sldChg chg="modSp mod">
        <pc:chgData name="Sharon Campbell" userId="73008391-b390-4ad0-a960-0cc8fbf2fec9" providerId="ADAL" clId="{A5488036-8237-4522-A269-E322D23C7313}" dt="2023-05-29T01:42:45.646" v="356" actId="20577"/>
        <pc:sldMkLst>
          <pc:docMk/>
          <pc:sldMk cId="371930037" sldId="10452"/>
        </pc:sldMkLst>
        <pc:spChg chg="mod">
          <ac:chgData name="Sharon Campbell" userId="73008391-b390-4ad0-a960-0cc8fbf2fec9" providerId="ADAL" clId="{A5488036-8237-4522-A269-E322D23C7313}" dt="2023-05-29T01:42:45.646" v="356" actId="20577"/>
          <ac:spMkLst>
            <pc:docMk/>
            <pc:sldMk cId="371930037" sldId="10452"/>
            <ac:spMk id="3" creationId="{00000000-0000-0000-0000-000000000000}"/>
          </ac:spMkLst>
        </pc:spChg>
      </pc:sldChg>
      <pc:sldChg chg="modSp mod">
        <pc:chgData name="Sharon Campbell" userId="73008391-b390-4ad0-a960-0cc8fbf2fec9" providerId="ADAL" clId="{A5488036-8237-4522-A269-E322D23C7313}" dt="2023-05-29T01:43:28.344" v="361" actId="20577"/>
        <pc:sldMkLst>
          <pc:docMk/>
          <pc:sldMk cId="3336600823" sldId="10453"/>
        </pc:sldMkLst>
        <pc:spChg chg="mod">
          <ac:chgData name="Sharon Campbell" userId="73008391-b390-4ad0-a960-0cc8fbf2fec9" providerId="ADAL" clId="{A5488036-8237-4522-A269-E322D23C7313}" dt="2023-05-29T01:43:28.344" v="361" actId="20577"/>
          <ac:spMkLst>
            <pc:docMk/>
            <pc:sldMk cId="3336600823" sldId="10453"/>
            <ac:spMk id="3" creationId="{00000000-0000-0000-0000-000000000000}"/>
          </ac:spMkLst>
        </pc:spChg>
      </pc:sldChg>
      <pc:sldChg chg="modSp mod">
        <pc:chgData name="Sharon Campbell" userId="73008391-b390-4ad0-a960-0cc8fbf2fec9" providerId="ADAL" clId="{A5488036-8237-4522-A269-E322D23C7313}" dt="2023-05-29T01:47:10.430" v="367"/>
        <pc:sldMkLst>
          <pc:docMk/>
          <pc:sldMk cId="3288503766" sldId="10454"/>
        </pc:sldMkLst>
        <pc:spChg chg="mod">
          <ac:chgData name="Sharon Campbell" userId="73008391-b390-4ad0-a960-0cc8fbf2fec9" providerId="ADAL" clId="{A5488036-8237-4522-A269-E322D23C7313}" dt="2023-05-29T01:47:10.430" v="367"/>
          <ac:spMkLst>
            <pc:docMk/>
            <pc:sldMk cId="3288503766" sldId="10454"/>
            <ac:spMk id="3" creationId="{00000000-0000-0000-0000-000000000000}"/>
          </ac:spMkLst>
        </pc:spChg>
      </pc:sldChg>
      <pc:sldChg chg="modSp mod">
        <pc:chgData name="Sharon Campbell" userId="73008391-b390-4ad0-a960-0cc8fbf2fec9" providerId="ADAL" clId="{A5488036-8237-4522-A269-E322D23C7313}" dt="2023-05-29T01:50:48.518" v="385" actId="27636"/>
        <pc:sldMkLst>
          <pc:docMk/>
          <pc:sldMk cId="3984449909" sldId="10455"/>
        </pc:sldMkLst>
        <pc:spChg chg="mod">
          <ac:chgData name="Sharon Campbell" userId="73008391-b390-4ad0-a960-0cc8fbf2fec9" providerId="ADAL" clId="{A5488036-8237-4522-A269-E322D23C7313}" dt="2023-05-29T01:50:48.518" v="385" actId="27636"/>
          <ac:spMkLst>
            <pc:docMk/>
            <pc:sldMk cId="3984449909" sldId="10455"/>
            <ac:spMk id="3" creationId="{00000000-0000-0000-0000-000000000000}"/>
          </ac:spMkLst>
        </pc:spChg>
      </pc:sldChg>
      <pc:sldChg chg="modSp mod">
        <pc:chgData name="Sharon Campbell" userId="73008391-b390-4ad0-a960-0cc8fbf2fec9" providerId="ADAL" clId="{A5488036-8237-4522-A269-E322D23C7313}" dt="2023-05-29T01:51:43.237" v="387" actId="20577"/>
        <pc:sldMkLst>
          <pc:docMk/>
          <pc:sldMk cId="2084789625" sldId="10456"/>
        </pc:sldMkLst>
        <pc:spChg chg="mod">
          <ac:chgData name="Sharon Campbell" userId="73008391-b390-4ad0-a960-0cc8fbf2fec9" providerId="ADAL" clId="{A5488036-8237-4522-A269-E322D23C7313}" dt="2023-05-29T01:51:43.237" v="387" actId="20577"/>
          <ac:spMkLst>
            <pc:docMk/>
            <pc:sldMk cId="2084789625" sldId="10456"/>
            <ac:spMk id="3" creationId="{00000000-0000-0000-0000-000000000000}"/>
          </ac:spMkLst>
        </pc:spChg>
      </pc:sldChg>
      <pc:sldChg chg="modSp mod">
        <pc:chgData name="Sharon Campbell" userId="73008391-b390-4ad0-a960-0cc8fbf2fec9" providerId="ADAL" clId="{A5488036-8237-4522-A269-E322D23C7313}" dt="2023-05-29T01:53:53.825" v="405" actId="20577"/>
        <pc:sldMkLst>
          <pc:docMk/>
          <pc:sldMk cId="3768331088" sldId="10457"/>
        </pc:sldMkLst>
        <pc:spChg chg="mod">
          <ac:chgData name="Sharon Campbell" userId="73008391-b390-4ad0-a960-0cc8fbf2fec9" providerId="ADAL" clId="{A5488036-8237-4522-A269-E322D23C7313}" dt="2023-05-29T01:53:53.825" v="405" actId="20577"/>
          <ac:spMkLst>
            <pc:docMk/>
            <pc:sldMk cId="3768331088" sldId="10457"/>
            <ac:spMk id="3" creationId="{00000000-0000-0000-0000-000000000000}"/>
          </ac:spMkLst>
        </pc:spChg>
      </pc:sldChg>
      <pc:sldChg chg="modSp mod">
        <pc:chgData name="Sharon Campbell" userId="73008391-b390-4ad0-a960-0cc8fbf2fec9" providerId="ADAL" clId="{A5488036-8237-4522-A269-E322D23C7313}" dt="2023-05-29T01:56:11.707" v="430" actId="6549"/>
        <pc:sldMkLst>
          <pc:docMk/>
          <pc:sldMk cId="316178779" sldId="10458"/>
        </pc:sldMkLst>
        <pc:spChg chg="mod">
          <ac:chgData name="Sharon Campbell" userId="73008391-b390-4ad0-a960-0cc8fbf2fec9" providerId="ADAL" clId="{A5488036-8237-4522-A269-E322D23C7313}" dt="2023-05-29T01:56:11.707" v="430" actId="6549"/>
          <ac:spMkLst>
            <pc:docMk/>
            <pc:sldMk cId="316178779" sldId="10458"/>
            <ac:spMk id="3" creationId="{00000000-0000-0000-0000-000000000000}"/>
          </ac:spMkLst>
        </pc:spChg>
      </pc:sldChg>
      <pc:sldChg chg="modSp mod">
        <pc:chgData name="Sharon Campbell" userId="73008391-b390-4ad0-a960-0cc8fbf2fec9" providerId="ADAL" clId="{A5488036-8237-4522-A269-E322D23C7313}" dt="2023-05-29T01:21:32.490" v="246" actId="20577"/>
        <pc:sldMkLst>
          <pc:docMk/>
          <pc:sldMk cId="3084875497" sldId="10460"/>
        </pc:sldMkLst>
        <pc:spChg chg="mod">
          <ac:chgData name="Sharon Campbell" userId="73008391-b390-4ad0-a960-0cc8fbf2fec9" providerId="ADAL" clId="{A5488036-8237-4522-A269-E322D23C7313}" dt="2023-05-29T01:21:32.490" v="246" actId="20577"/>
          <ac:spMkLst>
            <pc:docMk/>
            <pc:sldMk cId="3084875497" sldId="10460"/>
            <ac:spMk id="3" creationId="{00000000-0000-0000-0000-000000000000}"/>
          </ac:spMkLst>
        </pc:spChg>
      </pc:sldChg>
      <pc:sldChg chg="modSp mod">
        <pc:chgData name="Sharon Campbell" userId="73008391-b390-4ad0-a960-0cc8fbf2fec9" providerId="ADAL" clId="{A5488036-8237-4522-A269-E322D23C7313}" dt="2023-05-29T01:22:54.068" v="263" actId="27636"/>
        <pc:sldMkLst>
          <pc:docMk/>
          <pc:sldMk cId="1021565951" sldId="10464"/>
        </pc:sldMkLst>
        <pc:spChg chg="mod">
          <ac:chgData name="Sharon Campbell" userId="73008391-b390-4ad0-a960-0cc8fbf2fec9" providerId="ADAL" clId="{A5488036-8237-4522-A269-E322D23C7313}" dt="2023-05-29T01:22:54.068" v="263" actId="27636"/>
          <ac:spMkLst>
            <pc:docMk/>
            <pc:sldMk cId="1021565951" sldId="10464"/>
            <ac:spMk id="3" creationId="{00000000-0000-0000-0000-000000000000}"/>
          </ac:spMkLst>
        </pc:spChg>
      </pc:sldChg>
      <pc:sldChg chg="modSp mod">
        <pc:chgData name="Sharon Campbell" userId="73008391-b390-4ad0-a960-0cc8fbf2fec9" providerId="ADAL" clId="{A5488036-8237-4522-A269-E322D23C7313}" dt="2023-05-29T02:31:42.114" v="434" actId="122"/>
        <pc:sldMkLst>
          <pc:docMk/>
          <pc:sldMk cId="3036912389" sldId="11427"/>
        </pc:sldMkLst>
        <pc:spChg chg="mod">
          <ac:chgData name="Sharon Campbell" userId="73008391-b390-4ad0-a960-0cc8fbf2fec9" providerId="ADAL" clId="{A5488036-8237-4522-A269-E322D23C7313}" dt="2023-05-29T02:31:42.114" v="434" actId="122"/>
          <ac:spMkLst>
            <pc:docMk/>
            <pc:sldMk cId="3036912389" sldId="11427"/>
            <ac:spMk id="3" creationId="{00000000-0000-0000-0000-000000000000}"/>
          </ac:spMkLst>
        </pc:spChg>
      </pc:sldChg>
      <pc:sldChg chg="modSp mod">
        <pc:chgData name="Sharon Campbell" userId="73008391-b390-4ad0-a960-0cc8fbf2fec9" providerId="ADAL" clId="{A5488036-8237-4522-A269-E322D23C7313}" dt="2023-05-29T01:24:34.231" v="267" actId="20577"/>
        <pc:sldMkLst>
          <pc:docMk/>
          <pc:sldMk cId="307919480" sldId="11428"/>
        </pc:sldMkLst>
        <pc:spChg chg="mod">
          <ac:chgData name="Sharon Campbell" userId="73008391-b390-4ad0-a960-0cc8fbf2fec9" providerId="ADAL" clId="{A5488036-8237-4522-A269-E322D23C7313}" dt="2023-05-29T01:24:34.231" v="267" actId="20577"/>
          <ac:spMkLst>
            <pc:docMk/>
            <pc:sldMk cId="307919480" sldId="11428"/>
            <ac:spMk id="3" creationId="{00000000-0000-0000-0000-000000000000}"/>
          </ac:spMkLst>
        </pc:spChg>
      </pc:sldChg>
      <pc:sldChg chg="modSp mod">
        <pc:chgData name="Sharon Campbell" userId="73008391-b390-4ad0-a960-0cc8fbf2fec9" providerId="ADAL" clId="{A5488036-8237-4522-A269-E322D23C7313}" dt="2023-05-29T01:25:02.879" v="268" actId="113"/>
        <pc:sldMkLst>
          <pc:docMk/>
          <pc:sldMk cId="3634611174" sldId="11431"/>
        </pc:sldMkLst>
        <pc:spChg chg="mod">
          <ac:chgData name="Sharon Campbell" userId="73008391-b390-4ad0-a960-0cc8fbf2fec9" providerId="ADAL" clId="{A5488036-8237-4522-A269-E322D23C7313}" dt="2023-05-29T01:25:02.879" v="268" actId="113"/>
          <ac:spMkLst>
            <pc:docMk/>
            <pc:sldMk cId="3634611174" sldId="11431"/>
            <ac:spMk id="3" creationId="{00000000-0000-0000-0000-000000000000}"/>
          </ac:spMkLst>
        </pc:spChg>
      </pc:sldChg>
      <pc:sldChg chg="modSp mod">
        <pc:chgData name="Sharon Campbell" userId="73008391-b390-4ad0-a960-0cc8fbf2fec9" providerId="ADAL" clId="{A5488036-8237-4522-A269-E322D23C7313}" dt="2023-05-29T01:25:37.677" v="273"/>
        <pc:sldMkLst>
          <pc:docMk/>
          <pc:sldMk cId="544567492" sldId="11432"/>
        </pc:sldMkLst>
        <pc:spChg chg="mod">
          <ac:chgData name="Sharon Campbell" userId="73008391-b390-4ad0-a960-0cc8fbf2fec9" providerId="ADAL" clId="{A5488036-8237-4522-A269-E322D23C7313}" dt="2023-05-29T01:25:37.677" v="273"/>
          <ac:spMkLst>
            <pc:docMk/>
            <pc:sldMk cId="544567492" sldId="11432"/>
            <ac:spMk id="3" creationId="{00000000-0000-0000-0000-000000000000}"/>
          </ac:spMkLst>
        </pc:spChg>
      </pc:sldChg>
      <pc:sldChg chg="modSp mod">
        <pc:chgData name="Sharon Campbell" userId="73008391-b390-4ad0-a960-0cc8fbf2fec9" providerId="ADAL" clId="{A5488036-8237-4522-A269-E322D23C7313}" dt="2023-05-29T01:25:50.445" v="274" actId="20577"/>
        <pc:sldMkLst>
          <pc:docMk/>
          <pc:sldMk cId="1517782376" sldId="11433"/>
        </pc:sldMkLst>
        <pc:spChg chg="mod">
          <ac:chgData name="Sharon Campbell" userId="73008391-b390-4ad0-a960-0cc8fbf2fec9" providerId="ADAL" clId="{A5488036-8237-4522-A269-E322D23C7313}" dt="2023-05-29T01:25:50.445" v="274" actId="20577"/>
          <ac:spMkLst>
            <pc:docMk/>
            <pc:sldMk cId="1517782376" sldId="11433"/>
            <ac:spMk id="3" creationId="{00000000-0000-0000-0000-000000000000}"/>
          </ac:spMkLst>
        </pc:spChg>
      </pc:sldChg>
      <pc:sldChg chg="modSp mod">
        <pc:chgData name="Sharon Campbell" userId="73008391-b390-4ad0-a960-0cc8fbf2fec9" providerId="ADAL" clId="{A5488036-8237-4522-A269-E322D23C7313}" dt="2023-05-29T01:34:33.960" v="324" actId="115"/>
        <pc:sldMkLst>
          <pc:docMk/>
          <pc:sldMk cId="152666969" sldId="11447"/>
        </pc:sldMkLst>
        <pc:spChg chg="mod">
          <ac:chgData name="Sharon Campbell" userId="73008391-b390-4ad0-a960-0cc8fbf2fec9" providerId="ADAL" clId="{A5488036-8237-4522-A269-E322D23C7313}" dt="2023-05-29T01:34:33.960" v="324" actId="115"/>
          <ac:spMkLst>
            <pc:docMk/>
            <pc:sldMk cId="152666969" sldId="11447"/>
            <ac:spMk id="3" creationId="{00000000-0000-0000-0000-000000000000}"/>
          </ac:spMkLst>
        </pc:spChg>
      </pc:sldChg>
      <pc:sldChg chg="modSp mod">
        <pc:chgData name="Sharon Campbell" userId="73008391-b390-4ad0-a960-0cc8fbf2fec9" providerId="ADAL" clId="{A5488036-8237-4522-A269-E322D23C7313}" dt="2023-05-29T01:34:45.718" v="326" actId="20577"/>
        <pc:sldMkLst>
          <pc:docMk/>
          <pc:sldMk cId="223814630" sldId="11448"/>
        </pc:sldMkLst>
        <pc:spChg chg="mod">
          <ac:chgData name="Sharon Campbell" userId="73008391-b390-4ad0-a960-0cc8fbf2fec9" providerId="ADAL" clId="{A5488036-8237-4522-A269-E322D23C7313}" dt="2023-05-29T01:34:45.718" v="326" actId="20577"/>
          <ac:spMkLst>
            <pc:docMk/>
            <pc:sldMk cId="223814630" sldId="11448"/>
            <ac:spMk id="3" creationId="{00000000-0000-0000-0000-000000000000}"/>
          </ac:spMkLst>
        </pc:spChg>
      </pc:sldChg>
      <pc:sldChg chg="modSp mod">
        <pc:chgData name="Sharon Campbell" userId="73008391-b390-4ad0-a960-0cc8fbf2fec9" providerId="ADAL" clId="{A5488036-8237-4522-A269-E322D23C7313}" dt="2023-05-29T01:35:12.724" v="330" actId="6549"/>
        <pc:sldMkLst>
          <pc:docMk/>
          <pc:sldMk cId="410322452" sldId="11449"/>
        </pc:sldMkLst>
        <pc:spChg chg="mod">
          <ac:chgData name="Sharon Campbell" userId="73008391-b390-4ad0-a960-0cc8fbf2fec9" providerId="ADAL" clId="{A5488036-8237-4522-A269-E322D23C7313}" dt="2023-05-29T01:35:12.724" v="330" actId="6549"/>
          <ac:spMkLst>
            <pc:docMk/>
            <pc:sldMk cId="410322452" sldId="11449"/>
            <ac:spMk id="3" creationId="{00000000-0000-0000-0000-000000000000}"/>
          </ac:spMkLst>
        </pc:spChg>
      </pc:sldChg>
      <pc:sldChg chg="del">
        <pc:chgData name="Sharon Campbell" userId="73008391-b390-4ad0-a960-0cc8fbf2fec9" providerId="ADAL" clId="{A5488036-8237-4522-A269-E322D23C7313}" dt="2023-05-29T01:35:39.788" v="332" actId="2696"/>
        <pc:sldMkLst>
          <pc:docMk/>
          <pc:sldMk cId="1725429418" sldId="11451"/>
        </pc:sldMkLst>
      </pc:sldChg>
      <pc:sldChg chg="modSp mod">
        <pc:chgData name="Sharon Campbell" userId="73008391-b390-4ad0-a960-0cc8fbf2fec9" providerId="ADAL" clId="{A5488036-8237-4522-A269-E322D23C7313}" dt="2023-05-29T01:31:17.076" v="279" actId="313"/>
        <pc:sldMkLst>
          <pc:docMk/>
          <pc:sldMk cId="3403097258" sldId="11453"/>
        </pc:sldMkLst>
        <pc:spChg chg="mod">
          <ac:chgData name="Sharon Campbell" userId="73008391-b390-4ad0-a960-0cc8fbf2fec9" providerId="ADAL" clId="{A5488036-8237-4522-A269-E322D23C7313}" dt="2023-05-29T01:31:17.076" v="279" actId="313"/>
          <ac:spMkLst>
            <pc:docMk/>
            <pc:sldMk cId="3403097258" sldId="11453"/>
            <ac:spMk id="3" creationId="{00000000-0000-0000-0000-000000000000}"/>
          </ac:spMkLst>
        </pc:spChg>
      </pc:sldChg>
      <pc:sldChg chg="modSp mod">
        <pc:chgData name="Sharon Campbell" userId="73008391-b390-4ad0-a960-0cc8fbf2fec9" providerId="ADAL" clId="{A5488036-8237-4522-A269-E322D23C7313}" dt="2023-05-29T01:33:38.597" v="313" actId="20577"/>
        <pc:sldMkLst>
          <pc:docMk/>
          <pc:sldMk cId="2200410277" sldId="11454"/>
        </pc:sldMkLst>
        <pc:spChg chg="mod">
          <ac:chgData name="Sharon Campbell" userId="73008391-b390-4ad0-a960-0cc8fbf2fec9" providerId="ADAL" clId="{A5488036-8237-4522-A269-E322D23C7313}" dt="2023-05-29T01:33:38.597" v="313" actId="20577"/>
          <ac:spMkLst>
            <pc:docMk/>
            <pc:sldMk cId="2200410277" sldId="11454"/>
            <ac:spMk id="3" creationId="{00000000-0000-0000-0000-000000000000}"/>
          </ac:spMkLst>
        </pc:spChg>
      </pc:sldChg>
      <pc:sldChg chg="modSp mod">
        <pc:chgData name="Sharon Campbell" userId="73008391-b390-4ad0-a960-0cc8fbf2fec9" providerId="ADAL" clId="{A5488036-8237-4522-A269-E322D23C7313}" dt="2023-05-29T01:32:20.126" v="299" actId="27636"/>
        <pc:sldMkLst>
          <pc:docMk/>
          <pc:sldMk cId="3624690319" sldId="11455"/>
        </pc:sldMkLst>
        <pc:spChg chg="mod">
          <ac:chgData name="Sharon Campbell" userId="73008391-b390-4ad0-a960-0cc8fbf2fec9" providerId="ADAL" clId="{A5488036-8237-4522-A269-E322D23C7313}" dt="2023-05-29T01:32:20.126" v="299" actId="27636"/>
          <ac:spMkLst>
            <pc:docMk/>
            <pc:sldMk cId="3624690319" sldId="11455"/>
            <ac:spMk id="3" creationId="{00000000-0000-0000-0000-000000000000}"/>
          </ac:spMkLst>
        </pc:spChg>
      </pc:sldChg>
      <pc:sldChg chg="modSp mod">
        <pc:chgData name="Sharon Campbell" userId="73008391-b390-4ad0-a960-0cc8fbf2fec9" providerId="ADAL" clId="{A5488036-8237-4522-A269-E322D23C7313}" dt="2023-05-29T01:33:01.658" v="302" actId="20577"/>
        <pc:sldMkLst>
          <pc:docMk/>
          <pc:sldMk cId="1033174989" sldId="11456"/>
        </pc:sldMkLst>
        <pc:spChg chg="mod">
          <ac:chgData name="Sharon Campbell" userId="73008391-b390-4ad0-a960-0cc8fbf2fec9" providerId="ADAL" clId="{A5488036-8237-4522-A269-E322D23C7313}" dt="2023-05-29T01:33:01.658" v="302" actId="20577"/>
          <ac:spMkLst>
            <pc:docMk/>
            <pc:sldMk cId="1033174989" sldId="11456"/>
            <ac:spMk id="3" creationId="{00000000-0000-0000-0000-000000000000}"/>
          </ac:spMkLst>
        </pc:spChg>
      </pc:sldChg>
      <pc:sldChg chg="modSp mod">
        <pc:chgData name="Sharon Campbell" userId="73008391-b390-4ad0-a960-0cc8fbf2fec9" providerId="ADAL" clId="{A5488036-8237-4522-A269-E322D23C7313}" dt="2023-05-29T01:33:28.565" v="312" actId="20577"/>
        <pc:sldMkLst>
          <pc:docMk/>
          <pc:sldMk cId="1701216020" sldId="11457"/>
        </pc:sldMkLst>
        <pc:spChg chg="mod">
          <ac:chgData name="Sharon Campbell" userId="73008391-b390-4ad0-a960-0cc8fbf2fec9" providerId="ADAL" clId="{A5488036-8237-4522-A269-E322D23C7313}" dt="2023-05-29T01:33:28.565" v="312" actId="20577"/>
          <ac:spMkLst>
            <pc:docMk/>
            <pc:sldMk cId="1701216020" sldId="11457"/>
            <ac:spMk id="3" creationId="{00000000-0000-0000-0000-000000000000}"/>
          </ac:spMkLst>
        </pc:spChg>
      </pc:sldChg>
      <pc:sldChg chg="del">
        <pc:chgData name="Sharon Campbell" userId="73008391-b390-4ad0-a960-0cc8fbf2fec9" providerId="ADAL" clId="{A5488036-8237-4522-A269-E322D23C7313}" dt="2023-05-29T01:35:29.812" v="331" actId="2696"/>
        <pc:sldMkLst>
          <pc:docMk/>
          <pc:sldMk cId="38983697" sldId="11481"/>
        </pc:sldMkLst>
      </pc:sldChg>
      <pc:sldChg chg="modSp mod">
        <pc:chgData name="Sharon Campbell" userId="73008391-b390-4ad0-a960-0cc8fbf2fec9" providerId="ADAL" clId="{A5488036-8237-4522-A269-E322D23C7313}" dt="2023-05-29T00:50:05.123" v="14" actId="20577"/>
        <pc:sldMkLst>
          <pc:docMk/>
          <pc:sldMk cId="1436807510" sldId="11482"/>
        </pc:sldMkLst>
        <pc:spChg chg="mod">
          <ac:chgData name="Sharon Campbell" userId="73008391-b390-4ad0-a960-0cc8fbf2fec9" providerId="ADAL" clId="{A5488036-8237-4522-A269-E322D23C7313}" dt="2023-05-29T00:50:05.123" v="14" actId="20577"/>
          <ac:spMkLst>
            <pc:docMk/>
            <pc:sldMk cId="1436807510" sldId="1148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5/28/2023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262691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7339883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380517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20400172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25804484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5/28/2023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5/28/2023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5/28/2023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5/28/2023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5/28/2023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5/28/2023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5/28/2023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5/28/2023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5/28/2023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5/28/2023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5/28/2023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5/28/2023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dirty="0">
                <a:solidFill>
                  <a:schemeClr val="bg1"/>
                </a:solidFill>
              </a:rPr>
              <a:t>Mark 1:29-45</a:t>
            </a:r>
          </a:p>
          <a:p>
            <a:pPr algn="ctr">
              <a:buNone/>
            </a:pPr>
            <a:r>
              <a:rPr lang="en-US" sz="4000" dirty="0">
                <a:solidFill>
                  <a:schemeClr val="bg1"/>
                </a:solidFill>
              </a:rPr>
              <a:t>Ministering Healing and Being Healed</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fontAlgn="base">
              <a:buNone/>
            </a:pPr>
            <a:r>
              <a:rPr lang="en-US" sz="4000" dirty="0">
                <a:solidFill>
                  <a:schemeClr val="bg1"/>
                </a:solidFill>
              </a:rPr>
              <a:t>Trust YeHoVaH for your healing and deliverance </a:t>
            </a:r>
            <a:r>
              <a:rPr lang="en-US" sz="4000" b="1" dirty="0">
                <a:solidFill>
                  <a:schemeClr val="bg1"/>
                </a:solidFill>
              </a:rPr>
              <a:t>today</a:t>
            </a:r>
            <a:r>
              <a:rPr lang="en-US" sz="4000" dirty="0">
                <a:solidFill>
                  <a:schemeClr val="bg1"/>
                </a:solidFill>
              </a:rPr>
              <a:t> while the message goes forth.</a:t>
            </a:r>
          </a:p>
          <a:p>
            <a:pPr marL="0" indent="0" algn="ctr" fontAlgn="base">
              <a:buNone/>
            </a:pPr>
            <a:endParaRPr lang="en-US" sz="1200" dirty="0">
              <a:solidFill>
                <a:schemeClr val="bg1"/>
              </a:solidFill>
            </a:endParaRPr>
          </a:p>
          <a:p>
            <a:pPr marL="0" indent="0" algn="ctr" fontAlgn="base">
              <a:buNone/>
            </a:pPr>
            <a:r>
              <a:rPr lang="en-US" sz="4000" dirty="0">
                <a:solidFill>
                  <a:schemeClr val="bg1"/>
                </a:solidFill>
              </a:rPr>
              <a:t>Trust YeHoVaH to speak to you </a:t>
            </a:r>
            <a:r>
              <a:rPr lang="en-US" sz="4000" b="1" dirty="0">
                <a:solidFill>
                  <a:schemeClr val="bg1"/>
                </a:solidFill>
              </a:rPr>
              <a:t>today</a:t>
            </a:r>
            <a:r>
              <a:rPr lang="en-US" sz="4000" dirty="0">
                <a:solidFill>
                  <a:schemeClr val="bg1"/>
                </a:solidFill>
              </a:rPr>
              <a:t> and be filled with His Spirit!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fontAlgn="base">
              <a:buNone/>
            </a:pPr>
            <a:r>
              <a:rPr lang="en-US" sz="4000" dirty="0">
                <a:solidFill>
                  <a:schemeClr val="bg1"/>
                </a:solidFill>
              </a:rPr>
              <a:t>When reading about the Ministry of Yeshua and the Gospel Yeshua taught, we must always keep in mind that Yeshua taught two ways. </a:t>
            </a:r>
          </a:p>
          <a:p>
            <a:pPr marL="0" indent="0" algn="ctr" fontAlgn="base">
              <a:buNone/>
            </a:pPr>
            <a:r>
              <a:rPr lang="en-US" sz="4000" b="1" dirty="0">
                <a:solidFill>
                  <a:schemeClr val="bg1"/>
                </a:solidFill>
              </a:rPr>
              <a:t>Yeshua taught by what He did and by what He said</a:t>
            </a:r>
            <a:r>
              <a:rPr lang="en-US" sz="4000" dirty="0">
                <a:solidFill>
                  <a:schemeClr val="bg1"/>
                </a:solidFill>
              </a:rPr>
              <a:t>. </a:t>
            </a:r>
          </a:p>
          <a:p>
            <a:pPr marL="0" indent="0" algn="ctr" fontAlgn="base">
              <a:buNone/>
            </a:pPr>
            <a:r>
              <a:rPr lang="en-US" sz="4000" dirty="0">
                <a:solidFill>
                  <a:schemeClr val="bg1"/>
                </a:solidFill>
              </a:rPr>
              <a:t>Ministering Healing was a key aspect of Yeshua’s Ministry of Deeds as He taught and prepared His Disciples for Ministry.</a:t>
            </a:r>
          </a:p>
          <a:p>
            <a:pPr marL="0" indent="0" algn="ctr" fontAlgn="base">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36807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fontAlgn="base">
              <a:buNone/>
            </a:pPr>
            <a:r>
              <a:rPr lang="en-US" sz="4000" dirty="0">
                <a:solidFill>
                  <a:schemeClr val="bg1"/>
                </a:solidFill>
              </a:rPr>
              <a:t>Mark focused on Yeshua’s deeds and revealed several keys and motivations behind Yeshua’s Healing Ministry and what was required by those being healed by Him.</a:t>
            </a:r>
          </a:p>
          <a:p>
            <a:pPr marL="0" indent="0" algn="ctr" fontAlgn="base">
              <a:buNone/>
            </a:pPr>
            <a:endParaRPr lang="en-US" sz="2600" dirty="0">
              <a:solidFill>
                <a:schemeClr val="bg1"/>
              </a:solidFill>
            </a:endParaRPr>
          </a:p>
          <a:p>
            <a:pPr marL="0" indent="0" algn="ctr">
              <a:buNone/>
            </a:pPr>
            <a:r>
              <a:rPr lang="en-US" sz="4000" dirty="0">
                <a:solidFill>
                  <a:schemeClr val="bg1"/>
                </a:solidFill>
              </a:rPr>
              <a:t>In this portion of Mark’s Gospel, we’re going to see several keys to Ministering Healing and being healed.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When Yeshua cast out demons, it was typically at the request of others.</a:t>
            </a:r>
          </a:p>
          <a:p>
            <a:pPr marL="0" indent="0" algn="ctr">
              <a:buNone/>
            </a:pPr>
            <a:endParaRPr lang="en-US" sz="2600" dirty="0">
              <a:solidFill>
                <a:schemeClr val="bg1"/>
              </a:solidFill>
            </a:endParaRPr>
          </a:p>
          <a:p>
            <a:pPr marL="0" indent="0" algn="ctr">
              <a:buNone/>
            </a:pPr>
            <a:r>
              <a:rPr lang="en-US" sz="4000" dirty="0">
                <a:solidFill>
                  <a:schemeClr val="bg1"/>
                </a:solidFill>
              </a:rPr>
              <a:t>In the case of the demon in the man in the synagogue in Verses 22-26, the demon called Yeshua out and exposed Him to others while putting itself on display. Yeshua’s response was to shut the demon up and cast it out.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40000" lnSpcReduction="20000"/>
          </a:bodyPr>
          <a:lstStyle/>
          <a:p>
            <a:pPr marL="0" indent="0" algn="ctr">
              <a:buNone/>
            </a:pPr>
            <a:r>
              <a:rPr lang="en-US" sz="7000" dirty="0">
                <a:solidFill>
                  <a:schemeClr val="bg1"/>
                </a:solidFill>
              </a:rPr>
              <a:t>Healing requires faith on behalf of both parties. Faith is required of the person being used to heal;  and </a:t>
            </a:r>
            <a:r>
              <a:rPr kumimoji="0" lang="en-US" sz="7000" b="0" i="0" u="none" strike="noStrike" kern="1200" cap="none" spc="0" normalizeH="0" baseline="0" noProof="0" dirty="0">
                <a:ln>
                  <a:noFill/>
                </a:ln>
                <a:solidFill>
                  <a:prstClr val="white"/>
                </a:solidFill>
                <a:effectLst/>
                <a:uLnTx/>
                <a:uFillTx/>
                <a:latin typeface="Calibri"/>
                <a:ea typeface="+mn-ea"/>
                <a:cs typeface="+mn-cs"/>
              </a:rPr>
              <a:t>faith is required of the person </a:t>
            </a:r>
            <a:r>
              <a:rPr lang="en-US" sz="7000" dirty="0">
                <a:solidFill>
                  <a:schemeClr val="bg1"/>
                </a:solidFill>
              </a:rPr>
              <a:t>being healed.</a:t>
            </a:r>
          </a:p>
          <a:p>
            <a:pPr marL="0" indent="0" algn="ctr">
              <a:buNone/>
            </a:pPr>
            <a:r>
              <a:rPr lang="en-US" sz="2600" dirty="0">
                <a:solidFill>
                  <a:schemeClr val="bg1"/>
                </a:solidFill>
              </a:rPr>
              <a:t> </a:t>
            </a:r>
          </a:p>
          <a:p>
            <a:pPr marL="0" indent="0" algn="ctr">
              <a:buNone/>
            </a:pPr>
            <a:r>
              <a:rPr lang="en-US" sz="7000" dirty="0">
                <a:solidFill>
                  <a:schemeClr val="bg1"/>
                </a:solidFill>
              </a:rPr>
              <a:t>Yeshua did not go looking for people to heal.  They were brought to Him, came to Him, or others inquired of Yeshua on their behalf. He did not go to the hospital, to mental institutions, or any place looking for people to heal. People were brought to him.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Yeshua’s prayer life was personal and private. </a:t>
            </a:r>
          </a:p>
          <a:p>
            <a:pPr marL="0" indent="0" algn="ctr">
              <a:buNone/>
            </a:pPr>
            <a:endParaRPr lang="en-US" sz="4000" dirty="0">
              <a:solidFill>
                <a:schemeClr val="bg1"/>
              </a:solidFill>
            </a:endParaRPr>
          </a:p>
          <a:p>
            <a:pPr marL="0" indent="0" algn="ctr">
              <a:buNone/>
            </a:pPr>
            <a:r>
              <a:rPr lang="en-US" sz="4000" dirty="0">
                <a:solidFill>
                  <a:schemeClr val="bg1"/>
                </a:solidFill>
              </a:rPr>
              <a:t>Often times when He prayed, He prayed alone, not in a group, and not with His Disciples until they asked Him to teach them how to pray.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When He took them with Him, He would have them wait in a certain place and He would go on a little further. </a:t>
            </a:r>
          </a:p>
          <a:p>
            <a:pPr marL="0" indent="0" algn="ctr">
              <a:buNone/>
            </a:pPr>
            <a:r>
              <a:rPr lang="en-US" sz="4000" dirty="0">
                <a:solidFill>
                  <a:schemeClr val="bg1"/>
                </a:solidFill>
              </a:rPr>
              <a:t> </a:t>
            </a:r>
          </a:p>
          <a:p>
            <a:pPr marL="0" indent="0" algn="ctr">
              <a:buNone/>
            </a:pPr>
            <a:r>
              <a:rPr lang="en-US" sz="4000" dirty="0">
                <a:solidFill>
                  <a:schemeClr val="bg1"/>
                </a:solidFill>
              </a:rPr>
              <a:t>An active prayer life is an essential part of ministry: prayer to YeHoVaH/God for the power of His Spirit to operate and manifest in our lives.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464" y="353568"/>
            <a:ext cx="7808976" cy="4303775"/>
          </a:xfrm>
        </p:spPr>
        <p:txBody>
          <a:bodyPr>
            <a:normAutofit fontScale="70000" lnSpcReduction="20000"/>
          </a:bodyPr>
          <a:lstStyle/>
          <a:p>
            <a:pPr marL="0" indent="0" algn="ctr">
              <a:buNone/>
            </a:pPr>
            <a:r>
              <a:rPr lang="en-US" sz="4000" dirty="0">
                <a:solidFill>
                  <a:schemeClr val="bg1"/>
                </a:solidFill>
              </a:rPr>
              <a:t>Keys to Yeshua’s Ministry with Power and Authority</a:t>
            </a:r>
          </a:p>
          <a:p>
            <a:pPr marL="0" indent="0" algn="ctr">
              <a:buNone/>
            </a:pPr>
            <a:endParaRPr lang="en-US" sz="1900" dirty="0">
              <a:solidFill>
                <a:schemeClr val="bg1"/>
              </a:solidFill>
            </a:endParaRPr>
          </a:p>
          <a:p>
            <a:pPr lvl="0"/>
            <a:r>
              <a:rPr lang="en-US" sz="4100" dirty="0">
                <a:solidFill>
                  <a:schemeClr val="bg1"/>
                </a:solidFill>
              </a:rPr>
              <a:t>He was filled with the Holy Spirit.</a:t>
            </a:r>
          </a:p>
          <a:p>
            <a:pPr lvl="0"/>
            <a:r>
              <a:rPr lang="en-US" sz="4100" dirty="0">
                <a:solidFill>
                  <a:schemeClr val="bg1"/>
                </a:solidFill>
              </a:rPr>
              <a:t>He had knowledge of the Law and the Writings.</a:t>
            </a:r>
          </a:p>
          <a:p>
            <a:pPr lvl="0"/>
            <a:r>
              <a:rPr lang="en-US" sz="4100" dirty="0">
                <a:solidFill>
                  <a:schemeClr val="bg1"/>
                </a:solidFill>
              </a:rPr>
              <a:t>In His wilderness experience, He resisted the temptation of the devil using His knowledge of the Law and the Writings.</a:t>
            </a:r>
          </a:p>
          <a:p>
            <a:pPr lvl="0"/>
            <a:r>
              <a:rPr lang="en-US" sz="4100" dirty="0">
                <a:solidFill>
                  <a:schemeClr val="bg1"/>
                </a:solidFill>
              </a:rPr>
              <a:t>Yeshua worked in agreement with the Law and honored the Instructions given by His Father, who is in heaven.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100" dirty="0">
                <a:solidFill>
                  <a:schemeClr val="bg1"/>
                </a:solidFill>
              </a:rPr>
              <a:t>Yeshua’s pattern is the example we will need to live our lives by if we are to walk in power and authority.</a:t>
            </a:r>
          </a:p>
          <a:p>
            <a:pPr marL="0" indent="0" algn="ctr">
              <a:buNone/>
            </a:pPr>
            <a:endParaRPr lang="en-US" sz="1800" dirty="0">
              <a:solidFill>
                <a:schemeClr val="bg1"/>
              </a:solidFill>
            </a:endParaRPr>
          </a:p>
          <a:p>
            <a:pPr marL="0" indent="0" algn="ctr">
              <a:buNone/>
            </a:pPr>
            <a:r>
              <a:rPr lang="en-US" sz="4100" dirty="0">
                <a:solidFill>
                  <a:schemeClr val="bg1"/>
                </a:solidFill>
              </a:rPr>
              <a:t>The devil tries to usurp our power and authority as he did with the first Adam in the garden who gave place to the devil and disobeyed YeHoVaH’s Instructions.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100" baseline="30000" dirty="0">
                <a:solidFill>
                  <a:schemeClr val="bg1"/>
                </a:solidFill>
              </a:rPr>
              <a:t>Romans 6:16 </a:t>
            </a:r>
            <a:r>
              <a:rPr lang="en-US" sz="4100" dirty="0">
                <a:solidFill>
                  <a:schemeClr val="bg1"/>
                </a:solidFill>
              </a:rPr>
              <a:t>Know ye not, that to whom ye yield yourselves servants to obey, his servants ye are to whom ye obey; whether of sin unto death, or of obedience unto righteousness?</a:t>
            </a:r>
          </a:p>
          <a:p>
            <a:pPr marL="0" indent="0" algn="ctr">
              <a:buNone/>
            </a:pPr>
            <a:r>
              <a:rPr lang="en-US" sz="4000" dirty="0">
                <a:solidFill>
                  <a:schemeClr val="bg1"/>
                </a:solidFill>
              </a:rPr>
              <a:t> </a:t>
            </a:r>
          </a:p>
          <a:p>
            <a:pPr marL="0" indent="0" algn="ctr">
              <a:buNone/>
            </a:pPr>
            <a:r>
              <a:rPr lang="en-US" sz="4100" dirty="0">
                <a:solidFill>
                  <a:schemeClr val="bg1"/>
                </a:solidFill>
              </a:rPr>
              <a:t>Our knowledge of the Word and the application of it is our greatest weapon as Spirit-filled Believers.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Just as Yeshua was filled with the Holy Spirit of YeHoVaH, it was </a:t>
            </a:r>
            <a:r>
              <a:rPr lang="en-US" sz="4000" u="sng" dirty="0">
                <a:solidFill>
                  <a:schemeClr val="bg1"/>
                </a:solidFill>
              </a:rPr>
              <a:t>His knowledge and use of the Word of YeHoVaH</a:t>
            </a:r>
            <a:r>
              <a:rPr lang="en-US" sz="4000" dirty="0">
                <a:solidFill>
                  <a:schemeClr val="bg1"/>
                </a:solidFill>
              </a:rPr>
              <a:t> that made Him successful in defeating the devil.</a:t>
            </a:r>
          </a:p>
          <a:p>
            <a:pPr marL="0" indent="0" algn="ctr">
              <a:buNone/>
            </a:pPr>
            <a:endParaRPr lang="en-US" sz="1700" dirty="0">
              <a:solidFill>
                <a:schemeClr val="bg1"/>
              </a:solidFill>
            </a:endParaRPr>
          </a:p>
          <a:p>
            <a:pPr marL="0" indent="0" algn="ctr">
              <a:buNone/>
            </a:pPr>
            <a:r>
              <a:rPr lang="en-US" sz="4000" dirty="0">
                <a:solidFill>
                  <a:schemeClr val="bg1"/>
                </a:solidFill>
              </a:rPr>
              <a:t>Being Spirit-filled without the knowledge of the Word of YeHoVaH or the ability to use it, and without being obedient to the Word and Voice of YeHoVaH, as He leads us by His Spirit, will not bring us the kind of success Yeshua and His Disciples experienced.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Mk 1:29</a:t>
            </a:r>
            <a:r>
              <a:rPr lang="en-US" sz="4000" dirty="0">
                <a:solidFill>
                  <a:schemeClr val="bg1"/>
                </a:solidFill>
              </a:rPr>
              <a:t> And forthwith, when they were come out of the synagogue, they entered into the house of Simon and Andrew, with James and John. </a:t>
            </a:r>
          </a:p>
          <a:p>
            <a:pPr marL="0" indent="0" algn="ctr">
              <a:buNone/>
            </a:pPr>
            <a:r>
              <a:rPr lang="en-US" sz="4000" baseline="30000" dirty="0">
                <a:solidFill>
                  <a:schemeClr val="bg1"/>
                </a:solidFill>
              </a:rPr>
              <a:t>Mk 1:30</a:t>
            </a:r>
            <a:r>
              <a:rPr lang="en-US" sz="4000" dirty="0">
                <a:solidFill>
                  <a:schemeClr val="bg1"/>
                </a:solidFill>
              </a:rPr>
              <a:t> But Simon's wife's mother lay sick of a fever, and </a:t>
            </a:r>
            <a:r>
              <a:rPr lang="en-US" sz="4000" u="sng" dirty="0">
                <a:solidFill>
                  <a:schemeClr val="bg1"/>
                </a:solidFill>
              </a:rPr>
              <a:t>anon they tell him of her</a:t>
            </a: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Yeshua did not know Simon‘s wife’s mother was sick until somebody (</a:t>
            </a:r>
            <a:r>
              <a:rPr lang="en-US" sz="4000" u="sng" dirty="0">
                <a:solidFill>
                  <a:schemeClr val="bg1"/>
                </a:solidFill>
              </a:rPr>
              <a:t>“they tell Him of her”)</a:t>
            </a:r>
            <a:r>
              <a:rPr lang="en-US" sz="4000" dirty="0">
                <a:solidFill>
                  <a:schemeClr val="bg1"/>
                </a:solidFill>
              </a:rPr>
              <a:t> came and told Him.  </a:t>
            </a:r>
          </a:p>
          <a:p>
            <a:pPr marL="0" indent="0" algn="ctr">
              <a:buNone/>
            </a:pPr>
            <a:r>
              <a:rPr lang="en-US" sz="4000" dirty="0">
                <a:solidFill>
                  <a:schemeClr val="bg1"/>
                </a:solidFill>
              </a:rPr>
              <a:t>So, they brought her sickness to His attention, and He healed her. </a:t>
            </a:r>
          </a:p>
          <a:p>
            <a:pPr marL="0" indent="0" algn="ctr">
              <a:buNone/>
            </a:pPr>
            <a:endParaRPr lang="en-US" sz="1400" dirty="0">
              <a:solidFill>
                <a:schemeClr val="bg1"/>
              </a:solidFill>
            </a:endParaRPr>
          </a:p>
          <a:p>
            <a:pPr marL="0" indent="0" algn="ctr">
              <a:buNone/>
            </a:pPr>
            <a:r>
              <a:rPr lang="en-US" sz="4000" dirty="0">
                <a:solidFill>
                  <a:schemeClr val="bg1"/>
                </a:solidFill>
              </a:rPr>
              <a:t>Did He heal her without her consent?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Mk 1:31</a:t>
            </a:r>
            <a:r>
              <a:rPr lang="en-US" sz="4000" dirty="0">
                <a:solidFill>
                  <a:schemeClr val="bg1"/>
                </a:solidFill>
              </a:rPr>
              <a:t> And he came and took her by the hand, and lifted her up; and immediately the fever left her, and she ministered unto them.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Luke Wrote </a:t>
            </a:r>
          </a:p>
          <a:p>
            <a:pPr marL="0" indent="0" algn="ctr">
              <a:buNone/>
            </a:pPr>
            <a:endParaRPr lang="en-US" sz="4000" dirty="0">
              <a:solidFill>
                <a:schemeClr val="bg1"/>
              </a:solidFill>
            </a:endParaRPr>
          </a:p>
          <a:p>
            <a:pPr marL="0" indent="0" algn="ctr">
              <a:buNone/>
            </a:pPr>
            <a:r>
              <a:rPr lang="en-US" sz="4000" baseline="30000" dirty="0">
                <a:solidFill>
                  <a:schemeClr val="bg1"/>
                </a:solidFill>
              </a:rPr>
              <a:t>Lk 4:38</a:t>
            </a:r>
            <a:r>
              <a:rPr lang="en-US" sz="4000" dirty="0">
                <a:solidFill>
                  <a:schemeClr val="bg1"/>
                </a:solidFill>
              </a:rPr>
              <a:t> And he arose out of the synagogue, and entered into Simon's house. And Simon's wife's mother was taken with a great fever; </a:t>
            </a:r>
            <a:r>
              <a:rPr lang="en-US" sz="4000" u="sng" dirty="0">
                <a:solidFill>
                  <a:schemeClr val="bg1"/>
                </a:solidFill>
              </a:rPr>
              <a:t>and they </a:t>
            </a:r>
            <a:r>
              <a:rPr lang="en-US" sz="4000" b="1" u="sng" dirty="0">
                <a:solidFill>
                  <a:schemeClr val="bg1"/>
                </a:solidFill>
              </a:rPr>
              <a:t>besought</a:t>
            </a:r>
            <a:r>
              <a:rPr lang="en-US" sz="4000" u="sng" dirty="0">
                <a:solidFill>
                  <a:schemeClr val="bg1"/>
                </a:solidFill>
              </a:rPr>
              <a:t> him for her</a:t>
            </a: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Besought – </a:t>
            </a:r>
            <a:r>
              <a:rPr lang="en-US" sz="4000" b="1" dirty="0">
                <a:solidFill>
                  <a:schemeClr val="bg1"/>
                </a:solidFill>
              </a:rPr>
              <a:t>2065 </a:t>
            </a:r>
            <a:r>
              <a:rPr lang="el-GR" sz="4000" b="1" dirty="0">
                <a:solidFill>
                  <a:schemeClr val="bg1"/>
                </a:solidFill>
              </a:rPr>
              <a:t>ἐρωτάω </a:t>
            </a:r>
            <a:r>
              <a:rPr lang="en-US" sz="4000" dirty="0">
                <a:solidFill>
                  <a:schemeClr val="bg1"/>
                </a:solidFill>
              </a:rPr>
              <a:t>erotao {er-o-tah'-o} </a:t>
            </a:r>
          </a:p>
          <a:p>
            <a:pPr marL="0" indent="0" algn="ctr">
              <a:buNone/>
            </a:pPr>
            <a:r>
              <a:rPr lang="en-US" sz="4000" b="1" dirty="0">
                <a:solidFill>
                  <a:schemeClr val="bg1"/>
                </a:solidFill>
              </a:rPr>
              <a:t>Meaning:  </a:t>
            </a:r>
            <a:r>
              <a:rPr lang="en-US" sz="4000" dirty="0">
                <a:solidFill>
                  <a:schemeClr val="bg1"/>
                </a:solidFill>
              </a:rPr>
              <a:t>1) to question 2) </a:t>
            </a:r>
            <a:r>
              <a:rPr lang="en-US" sz="4000" u="sng" dirty="0">
                <a:solidFill>
                  <a:schemeClr val="bg1"/>
                </a:solidFill>
              </a:rPr>
              <a:t>to ask </a:t>
            </a:r>
            <a:r>
              <a:rPr lang="en-US" sz="4000" dirty="0">
                <a:solidFill>
                  <a:schemeClr val="bg1"/>
                </a:solidFill>
              </a:rPr>
              <a:t>2a) </a:t>
            </a:r>
            <a:r>
              <a:rPr lang="en-US" sz="4000" u="sng" dirty="0">
                <a:solidFill>
                  <a:schemeClr val="bg1"/>
                </a:solidFill>
              </a:rPr>
              <a:t>to request</a:t>
            </a:r>
            <a:r>
              <a:rPr lang="en-US" sz="4000" dirty="0">
                <a:solidFill>
                  <a:schemeClr val="bg1"/>
                </a:solidFill>
              </a:rPr>
              <a:t>, </a:t>
            </a:r>
            <a:r>
              <a:rPr lang="en-US" sz="4000" u="sng" dirty="0">
                <a:solidFill>
                  <a:schemeClr val="bg1"/>
                </a:solidFill>
              </a:rPr>
              <a:t>entreat, beg, beseech</a:t>
            </a:r>
          </a:p>
          <a:p>
            <a:pPr marL="0" indent="0" algn="ctr">
              <a:buNone/>
            </a:pPr>
            <a:r>
              <a:rPr lang="en-US" sz="4000" b="1" dirty="0">
                <a:solidFill>
                  <a:schemeClr val="bg1"/>
                </a:solidFill>
              </a:rPr>
              <a:t>Usage:  </a:t>
            </a:r>
            <a:r>
              <a:rPr lang="en-US" sz="4000" dirty="0">
                <a:solidFill>
                  <a:schemeClr val="bg1"/>
                </a:solidFill>
              </a:rPr>
              <a:t>AV - ask 23, beseech 14, pray 14, desire 6, intreat 1; 58</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Lk 4:39</a:t>
            </a:r>
            <a:r>
              <a:rPr lang="en-US" sz="4000" dirty="0">
                <a:solidFill>
                  <a:schemeClr val="bg1"/>
                </a:solidFill>
              </a:rPr>
              <a:t> And he stood over her, and rebuked the fever; and it left her: and immediately she arose and ministered unto them.</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Mk 1:32</a:t>
            </a:r>
            <a:r>
              <a:rPr lang="en-US" sz="4000" dirty="0">
                <a:solidFill>
                  <a:schemeClr val="bg1"/>
                </a:solidFill>
              </a:rPr>
              <a:t> And at even, when the sun did set, </a:t>
            </a:r>
            <a:r>
              <a:rPr lang="en-US" sz="4000" b="1" u="sng" dirty="0">
                <a:solidFill>
                  <a:schemeClr val="bg1"/>
                </a:solidFill>
              </a:rPr>
              <a:t>they</a:t>
            </a:r>
            <a:r>
              <a:rPr lang="en-US" sz="4000" u="sng" dirty="0">
                <a:solidFill>
                  <a:schemeClr val="bg1"/>
                </a:solidFill>
              </a:rPr>
              <a:t> brought unto him</a:t>
            </a:r>
            <a:r>
              <a:rPr lang="en-US" sz="4000" dirty="0">
                <a:solidFill>
                  <a:schemeClr val="bg1"/>
                </a:solidFill>
              </a:rPr>
              <a:t> all that were diseased, and them that were possessed with devils. </a:t>
            </a:r>
            <a:r>
              <a:rPr lang="en-US" sz="4000" baseline="30000" dirty="0">
                <a:solidFill>
                  <a:schemeClr val="bg1"/>
                </a:solidFill>
              </a:rPr>
              <a:t>Mk 1:33</a:t>
            </a:r>
            <a:r>
              <a:rPr lang="en-US" sz="4000" dirty="0">
                <a:solidFill>
                  <a:schemeClr val="bg1"/>
                </a:solidFill>
              </a:rPr>
              <a:t> And all the city was gathered together at the door. </a:t>
            </a:r>
          </a:p>
          <a:p>
            <a:pPr marL="0" indent="0" algn="ctr">
              <a:buNone/>
            </a:pPr>
            <a:r>
              <a:rPr lang="en-US" sz="4000" baseline="30000" dirty="0">
                <a:solidFill>
                  <a:schemeClr val="bg1"/>
                </a:solidFill>
              </a:rPr>
              <a:t>Mk 1:34</a:t>
            </a:r>
            <a:r>
              <a:rPr lang="en-US" sz="4000" dirty="0">
                <a:solidFill>
                  <a:schemeClr val="bg1"/>
                </a:solidFill>
              </a:rPr>
              <a:t> And he healed many that were sick of divers diseases, and cast out many devils; and </a:t>
            </a:r>
            <a:r>
              <a:rPr lang="en-US" sz="4000" u="sng" dirty="0">
                <a:solidFill>
                  <a:schemeClr val="bg1"/>
                </a:solidFill>
              </a:rPr>
              <a:t>suffered not the devils to speak, because they </a:t>
            </a:r>
            <a:r>
              <a:rPr lang="en-US" sz="4000" b="1" u="sng" dirty="0">
                <a:solidFill>
                  <a:schemeClr val="bg1"/>
                </a:solidFill>
              </a:rPr>
              <a:t>knew him</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Do the devils know you? </a:t>
            </a:r>
          </a:p>
          <a:p>
            <a:pPr marL="0" indent="0" algn="ctr">
              <a:buNone/>
            </a:pPr>
            <a:endParaRPr lang="en-US" sz="1400" dirty="0">
              <a:solidFill>
                <a:schemeClr val="bg1"/>
              </a:solidFill>
            </a:endParaRPr>
          </a:p>
          <a:p>
            <a:pPr marL="0" indent="0" algn="ctr">
              <a:buNone/>
            </a:pPr>
            <a:r>
              <a:rPr lang="en-US" sz="4000" dirty="0">
                <a:solidFill>
                  <a:schemeClr val="bg1"/>
                </a:solidFill>
              </a:rPr>
              <a:t>When you live and walk in the ordained power and authority as a Spirit-filled Believer, the devils know who you are, and they must obey. </a:t>
            </a:r>
          </a:p>
          <a:p>
            <a:pPr marL="0" indent="0" algn="ctr">
              <a:buNone/>
            </a:pPr>
            <a:endParaRPr lang="en-US" sz="1500" dirty="0">
              <a:solidFill>
                <a:schemeClr val="bg1"/>
              </a:solidFill>
            </a:endParaRPr>
          </a:p>
          <a:p>
            <a:pPr marL="0" indent="0" algn="ctr">
              <a:buNone/>
            </a:pPr>
            <a:r>
              <a:rPr lang="en-US" sz="4000" dirty="0">
                <a:solidFill>
                  <a:schemeClr val="bg1"/>
                </a:solidFill>
              </a:rPr>
              <a:t>You can’t fake it.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dirty="0">
                <a:solidFill>
                  <a:schemeClr val="bg1"/>
                </a:solidFill>
              </a:rPr>
              <a:t>Mark 1:29-45</a:t>
            </a:r>
          </a:p>
          <a:p>
            <a:pPr algn="ctr">
              <a:buNone/>
            </a:pPr>
            <a:r>
              <a:rPr lang="en-US" sz="4400" dirty="0">
                <a:solidFill>
                  <a:schemeClr val="bg1"/>
                </a:solidFill>
              </a:rPr>
              <a:t>Ministering Healing and Being Healed</a:t>
            </a: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536449"/>
            <a:ext cx="7418578" cy="3978402"/>
          </a:xfrm>
        </p:spPr>
        <p:txBody>
          <a:bodyPr>
            <a:normAutofit fontScale="77500" lnSpcReduction="20000"/>
          </a:bodyPr>
          <a:lstStyle/>
          <a:p>
            <a:pPr marL="0" indent="0" algn="ctr">
              <a:buNone/>
            </a:pPr>
            <a:r>
              <a:rPr lang="en-US" sz="4000" baseline="30000" dirty="0">
                <a:solidFill>
                  <a:schemeClr val="bg1"/>
                </a:solidFill>
              </a:rPr>
              <a:t>Ac 19:11</a:t>
            </a:r>
            <a:r>
              <a:rPr lang="en-US" sz="4000" dirty="0">
                <a:solidFill>
                  <a:schemeClr val="bg1"/>
                </a:solidFill>
              </a:rPr>
              <a:t> And God wrought special miracles by the hands of Paul: </a:t>
            </a:r>
            <a:r>
              <a:rPr lang="en-US" sz="4000" baseline="30000" dirty="0">
                <a:solidFill>
                  <a:schemeClr val="bg1"/>
                </a:solidFill>
              </a:rPr>
              <a:t>Ac 19:12</a:t>
            </a:r>
            <a:r>
              <a:rPr lang="en-US" sz="4000" dirty="0">
                <a:solidFill>
                  <a:schemeClr val="bg1"/>
                </a:solidFill>
              </a:rPr>
              <a:t> So that from his body were brought unto the sick handkerchiefs or aprons, and the diseases departed from them, and the evil spirits went out of them. </a:t>
            </a:r>
            <a:r>
              <a:rPr lang="en-US" sz="4000" baseline="30000" dirty="0">
                <a:solidFill>
                  <a:schemeClr val="bg1"/>
                </a:solidFill>
              </a:rPr>
              <a:t>Ac 19:13</a:t>
            </a:r>
            <a:r>
              <a:rPr lang="en-US" sz="4000" dirty="0">
                <a:solidFill>
                  <a:schemeClr val="bg1"/>
                </a:solidFill>
              </a:rPr>
              <a:t> Then certain of the vagabond Jews, exorcists, took upon them to call over them which had evil spirits the name of the Lord Yeshua, saying, </a:t>
            </a:r>
            <a:r>
              <a:rPr lang="en-US" sz="4000" u="sng" dirty="0">
                <a:solidFill>
                  <a:schemeClr val="bg1"/>
                </a:solidFill>
              </a:rPr>
              <a:t>We adjure you by </a:t>
            </a:r>
            <a:r>
              <a:rPr lang="en-US" sz="4000" b="1" u="sng" dirty="0">
                <a:solidFill>
                  <a:schemeClr val="bg1"/>
                </a:solidFill>
              </a:rPr>
              <a:t>Yeshua</a:t>
            </a:r>
            <a:r>
              <a:rPr lang="en-US" sz="4000" u="sng" dirty="0">
                <a:solidFill>
                  <a:schemeClr val="bg1"/>
                </a:solidFill>
              </a:rPr>
              <a:t> whom Paul preacheth.</a:t>
            </a:r>
            <a:r>
              <a:rPr lang="en-US" sz="4000" dirty="0">
                <a:solidFill>
                  <a:schemeClr val="bg1"/>
                </a:solidFill>
              </a:rPr>
              <a:t> </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You can’t just mimic what you see others do.</a:t>
            </a:r>
          </a:p>
          <a:p>
            <a:pPr marL="0" indent="0" algn="ctr">
              <a:buNone/>
            </a:pPr>
            <a:r>
              <a:rPr lang="en-US" sz="4000" dirty="0">
                <a:solidFill>
                  <a:schemeClr val="bg1"/>
                </a:solidFill>
              </a:rPr>
              <a:t> </a:t>
            </a:r>
          </a:p>
          <a:p>
            <a:pPr marL="0" indent="0" algn="ctr">
              <a:buNone/>
            </a:pPr>
            <a:r>
              <a:rPr lang="en-US" sz="4000" baseline="30000" dirty="0">
                <a:solidFill>
                  <a:schemeClr val="bg1"/>
                </a:solidFill>
              </a:rPr>
              <a:t>Ac 19:14</a:t>
            </a:r>
            <a:r>
              <a:rPr lang="en-US" sz="4000" dirty="0">
                <a:solidFill>
                  <a:schemeClr val="bg1"/>
                </a:solidFill>
              </a:rPr>
              <a:t> And there were seven sons of </a:t>
            </a:r>
            <a:r>
              <a:rPr lang="en-US" sz="4000" i="1" dirty="0">
                <a:solidFill>
                  <a:schemeClr val="bg1"/>
                </a:solidFill>
              </a:rPr>
              <a:t>one </a:t>
            </a:r>
            <a:r>
              <a:rPr lang="en-US" sz="4000" dirty="0">
                <a:solidFill>
                  <a:schemeClr val="bg1"/>
                </a:solidFill>
              </a:rPr>
              <a:t>Sceva, a Jew, </a:t>
            </a:r>
            <a:r>
              <a:rPr lang="en-US" sz="4000" i="1" dirty="0">
                <a:solidFill>
                  <a:schemeClr val="bg1"/>
                </a:solidFill>
              </a:rPr>
              <a:t>and </a:t>
            </a:r>
            <a:r>
              <a:rPr lang="en-US" sz="4000" dirty="0">
                <a:solidFill>
                  <a:schemeClr val="bg1"/>
                </a:solidFill>
              </a:rPr>
              <a:t>chief of the priests, which did so. </a:t>
            </a:r>
          </a:p>
          <a:p>
            <a:pPr marL="0" indent="0" algn="ctr">
              <a:buNone/>
            </a:pPr>
            <a:r>
              <a:rPr lang="en-US" sz="4000" baseline="30000" dirty="0">
                <a:solidFill>
                  <a:schemeClr val="bg1"/>
                </a:solidFill>
              </a:rPr>
              <a:t>Ac 19:15</a:t>
            </a:r>
            <a:r>
              <a:rPr lang="en-US" sz="4000" dirty="0">
                <a:solidFill>
                  <a:schemeClr val="bg1"/>
                </a:solidFill>
              </a:rPr>
              <a:t> And the evil spirit answered and said, Yeshua I know, and Paul I know; but who are ye?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512065"/>
            <a:ext cx="7523480" cy="4002786"/>
          </a:xfrm>
        </p:spPr>
        <p:txBody>
          <a:bodyPr>
            <a:normAutofit fontScale="77500" lnSpcReduction="20000"/>
          </a:bodyPr>
          <a:lstStyle/>
          <a:p>
            <a:pPr marL="0" indent="0" algn="ctr">
              <a:buNone/>
            </a:pPr>
            <a:r>
              <a:rPr lang="en-US" sz="4000" baseline="30000" dirty="0">
                <a:solidFill>
                  <a:schemeClr val="bg1"/>
                </a:solidFill>
              </a:rPr>
              <a:t>Ac 19:16</a:t>
            </a:r>
            <a:r>
              <a:rPr lang="en-US" sz="4000" dirty="0">
                <a:solidFill>
                  <a:schemeClr val="bg1"/>
                </a:solidFill>
              </a:rPr>
              <a:t> And the man in whom the evil spirit was leaped on them, and overcame them, and prevailed against them, so that they fled out of that house naked and wounded. </a:t>
            </a:r>
            <a:r>
              <a:rPr lang="en-US" sz="4000" baseline="30000" dirty="0">
                <a:solidFill>
                  <a:schemeClr val="bg1"/>
                </a:solidFill>
              </a:rPr>
              <a:t>Ac 19:17</a:t>
            </a:r>
            <a:r>
              <a:rPr lang="en-US" sz="4000" dirty="0">
                <a:solidFill>
                  <a:schemeClr val="bg1"/>
                </a:solidFill>
              </a:rPr>
              <a:t> And this was known to all the Jews and Greeks also dwelling at Ephesus; and fear fell on them all, and the name of the Lord Yeshua was magnified. </a:t>
            </a:r>
          </a:p>
          <a:p>
            <a:pPr marL="0" indent="0" algn="ctr">
              <a:buNone/>
            </a:pPr>
            <a:r>
              <a:rPr lang="en-US" sz="4000" baseline="30000" dirty="0">
                <a:solidFill>
                  <a:schemeClr val="bg1"/>
                </a:solidFill>
              </a:rPr>
              <a:t>Ac 19:18</a:t>
            </a:r>
            <a:r>
              <a:rPr lang="en-US" sz="4000" dirty="0">
                <a:solidFill>
                  <a:schemeClr val="bg1"/>
                </a:solidFill>
              </a:rPr>
              <a:t> And many that believed came, and confessed, and showed their deeds.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672" y="463296"/>
            <a:ext cx="7577328" cy="4051555"/>
          </a:xfrm>
        </p:spPr>
        <p:txBody>
          <a:bodyPr>
            <a:normAutofit fontScale="85000" lnSpcReduction="10000"/>
          </a:bodyPr>
          <a:lstStyle/>
          <a:p>
            <a:pPr marL="0" indent="0" algn="ctr">
              <a:buNone/>
            </a:pPr>
            <a:r>
              <a:rPr lang="en-US" sz="4000" baseline="30000" dirty="0">
                <a:solidFill>
                  <a:schemeClr val="bg1"/>
                </a:solidFill>
              </a:rPr>
              <a:t>Mk 1:35</a:t>
            </a:r>
            <a:r>
              <a:rPr lang="en-US" sz="4000" dirty="0">
                <a:solidFill>
                  <a:schemeClr val="bg1"/>
                </a:solidFill>
              </a:rPr>
              <a:t> And in the morning, rising up a great while before day, </a:t>
            </a:r>
            <a:r>
              <a:rPr lang="en-US" sz="4000" u="sng" dirty="0">
                <a:solidFill>
                  <a:schemeClr val="bg1"/>
                </a:solidFill>
              </a:rPr>
              <a:t>he went out, and departed into a solitary place, and there prayed</a:t>
            </a:r>
            <a:r>
              <a:rPr lang="en-US" sz="4000" dirty="0">
                <a:solidFill>
                  <a:schemeClr val="bg1"/>
                </a:solidFill>
              </a:rPr>
              <a:t>.  </a:t>
            </a:r>
          </a:p>
          <a:p>
            <a:pPr marL="0" indent="0" algn="ctr">
              <a:buNone/>
            </a:pPr>
            <a:r>
              <a:rPr lang="en-US" sz="4000" baseline="30000" dirty="0">
                <a:solidFill>
                  <a:schemeClr val="bg1"/>
                </a:solidFill>
              </a:rPr>
              <a:t>Mk 1:36</a:t>
            </a:r>
            <a:r>
              <a:rPr lang="en-US" sz="4000" dirty="0">
                <a:solidFill>
                  <a:schemeClr val="bg1"/>
                </a:solidFill>
              </a:rPr>
              <a:t> And Simon and they that were with him followed after him.  </a:t>
            </a:r>
          </a:p>
          <a:p>
            <a:pPr marL="0" indent="0" algn="ctr">
              <a:buNone/>
            </a:pPr>
            <a:r>
              <a:rPr lang="en-US" sz="4000" baseline="30000" dirty="0">
                <a:solidFill>
                  <a:schemeClr val="bg1"/>
                </a:solidFill>
              </a:rPr>
              <a:t>Mk 1:37</a:t>
            </a:r>
            <a:r>
              <a:rPr lang="en-US" sz="4000" dirty="0">
                <a:solidFill>
                  <a:schemeClr val="bg1"/>
                </a:solidFill>
              </a:rPr>
              <a:t> And </a:t>
            </a:r>
            <a:r>
              <a:rPr lang="en-US" sz="4000" u="sng" dirty="0">
                <a:solidFill>
                  <a:schemeClr val="bg1"/>
                </a:solidFill>
              </a:rPr>
              <a:t>when they had </a:t>
            </a:r>
            <a:r>
              <a:rPr lang="en-US" sz="4000" b="1" u="sng" dirty="0">
                <a:solidFill>
                  <a:schemeClr val="bg1"/>
                </a:solidFill>
              </a:rPr>
              <a:t>found</a:t>
            </a:r>
            <a:r>
              <a:rPr lang="en-US" sz="4000" u="sng" dirty="0">
                <a:solidFill>
                  <a:schemeClr val="bg1"/>
                </a:solidFill>
              </a:rPr>
              <a:t> him</a:t>
            </a:r>
            <a:r>
              <a:rPr lang="en-US" sz="4000" dirty="0">
                <a:solidFill>
                  <a:schemeClr val="bg1"/>
                </a:solidFill>
              </a:rPr>
              <a:t>, they said unto him, </a:t>
            </a:r>
            <a:r>
              <a:rPr lang="en-US" sz="4000" u="sng" dirty="0">
                <a:solidFill>
                  <a:schemeClr val="bg1"/>
                </a:solidFill>
              </a:rPr>
              <a:t>All </a:t>
            </a:r>
            <a:r>
              <a:rPr lang="en-US" sz="4000" i="1" u="sng" dirty="0">
                <a:solidFill>
                  <a:schemeClr val="bg1"/>
                </a:solidFill>
              </a:rPr>
              <a:t>men </a:t>
            </a:r>
            <a:r>
              <a:rPr lang="en-US" sz="4000" u="sng" dirty="0">
                <a:solidFill>
                  <a:schemeClr val="bg1"/>
                </a:solidFill>
              </a:rPr>
              <a:t>seek for thee</a:t>
            </a:r>
            <a:r>
              <a:rPr lang="en-US" sz="4000" dirty="0">
                <a:solidFill>
                  <a:schemeClr val="bg1"/>
                </a:solidFill>
              </a:rPr>
              <a:t>. </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696" y="469393"/>
            <a:ext cx="7639304" cy="4045458"/>
          </a:xfrm>
        </p:spPr>
        <p:txBody>
          <a:bodyPr>
            <a:normAutofit fontScale="70000" lnSpcReduction="20000"/>
          </a:bodyPr>
          <a:lstStyle/>
          <a:p>
            <a:pPr marL="0" indent="0" algn="ctr">
              <a:buNone/>
            </a:pPr>
            <a:r>
              <a:rPr lang="en-US" sz="4000" b="1" dirty="0">
                <a:solidFill>
                  <a:schemeClr val="bg1"/>
                </a:solidFill>
              </a:rPr>
              <a:t>Found – 2147 </a:t>
            </a:r>
            <a:r>
              <a:rPr lang="el-GR" sz="4000" b="1" dirty="0">
                <a:solidFill>
                  <a:schemeClr val="bg1"/>
                </a:solidFill>
              </a:rPr>
              <a:t>εὑρίσκω </a:t>
            </a:r>
            <a:r>
              <a:rPr lang="en-US" sz="4000" b="1" dirty="0" err="1">
                <a:solidFill>
                  <a:schemeClr val="bg1"/>
                </a:solidFill>
              </a:rPr>
              <a:t>heurisko</a:t>
            </a:r>
            <a:r>
              <a:rPr lang="en-US" sz="4000" b="1" dirty="0">
                <a:solidFill>
                  <a:schemeClr val="bg1"/>
                </a:solidFill>
              </a:rPr>
              <a:t> {</a:t>
            </a:r>
            <a:r>
              <a:rPr lang="en-US" sz="4000" b="1" dirty="0" err="1">
                <a:solidFill>
                  <a:schemeClr val="bg1"/>
                </a:solidFill>
              </a:rPr>
              <a:t>hyoo</a:t>
            </a:r>
            <a:r>
              <a:rPr lang="en-US" sz="4000" b="1" dirty="0">
                <a:solidFill>
                  <a:schemeClr val="bg1"/>
                </a:solidFill>
              </a:rPr>
              <a:t>-</a:t>
            </a:r>
            <a:r>
              <a:rPr lang="en-US" sz="4000" b="1" dirty="0" err="1">
                <a:solidFill>
                  <a:schemeClr val="bg1"/>
                </a:solidFill>
              </a:rPr>
              <a:t>ris</a:t>
            </a:r>
            <a:r>
              <a:rPr lang="en-US" sz="4000" b="1" dirty="0">
                <a:solidFill>
                  <a:schemeClr val="bg1"/>
                </a:solidFill>
              </a:rPr>
              <a:t>'-ko}</a:t>
            </a:r>
          </a:p>
          <a:p>
            <a:pPr marL="0" indent="0" algn="ctr">
              <a:buNone/>
            </a:pPr>
            <a:r>
              <a:rPr lang="en-US" sz="4000" b="1" dirty="0">
                <a:solidFill>
                  <a:schemeClr val="bg1"/>
                </a:solidFill>
              </a:rPr>
              <a:t>Meaning:  </a:t>
            </a:r>
            <a:r>
              <a:rPr lang="en-US" sz="4000" dirty="0">
                <a:solidFill>
                  <a:schemeClr val="bg1"/>
                </a:solidFill>
              </a:rPr>
              <a:t>1) to come upon, hit upon, to meet with 1a) </a:t>
            </a:r>
            <a:r>
              <a:rPr lang="en-US" sz="4000" b="1" u="sng" dirty="0">
                <a:solidFill>
                  <a:schemeClr val="bg1"/>
                </a:solidFill>
              </a:rPr>
              <a:t>after searching</a:t>
            </a:r>
            <a:r>
              <a:rPr lang="en-US" sz="4000" u="sng" dirty="0">
                <a:solidFill>
                  <a:schemeClr val="bg1"/>
                </a:solidFill>
              </a:rPr>
              <a:t>, to find a thing sought</a:t>
            </a:r>
            <a:r>
              <a:rPr lang="en-US" sz="4000" dirty="0">
                <a:solidFill>
                  <a:schemeClr val="bg1"/>
                </a:solidFill>
              </a:rPr>
              <a:t> 1b) without previous search, to find (by chance), to fall in with 1c) those who come or return to a place 2) to find by enquiry, thought, examination, scrutiny, observation, to find out by practice and experience 2a) to see, learn, discover, understand 2b) to be found i.e. to be seen, be present </a:t>
            </a:r>
            <a:r>
              <a:rPr lang="en-US" sz="4000" b="1" dirty="0">
                <a:solidFill>
                  <a:schemeClr val="bg1"/>
                </a:solidFill>
              </a:rPr>
              <a:t>Usage:  </a:t>
            </a:r>
            <a:r>
              <a:rPr lang="en-US" sz="4000" dirty="0">
                <a:solidFill>
                  <a:schemeClr val="bg1"/>
                </a:solidFill>
              </a:rPr>
              <a:t>AV - find 174, misc 4; 178</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Disciples went looking for Yeshua. </a:t>
            </a:r>
          </a:p>
          <a:p>
            <a:pPr marL="0" indent="0" algn="ctr">
              <a:buNone/>
            </a:pPr>
            <a:r>
              <a:rPr lang="en-US" sz="4000" dirty="0">
                <a:solidFill>
                  <a:schemeClr val="bg1"/>
                </a:solidFill>
              </a:rPr>
              <a:t>The Disciples told Yeshua, “</a:t>
            </a:r>
            <a:r>
              <a:rPr lang="en-US" sz="4000" u="sng" dirty="0">
                <a:solidFill>
                  <a:schemeClr val="bg1"/>
                </a:solidFill>
              </a:rPr>
              <a:t>All </a:t>
            </a:r>
            <a:r>
              <a:rPr lang="en-US" sz="4000" i="1" u="sng" dirty="0">
                <a:solidFill>
                  <a:schemeClr val="bg1"/>
                </a:solidFill>
              </a:rPr>
              <a:t>men </a:t>
            </a:r>
            <a:r>
              <a:rPr lang="en-US" sz="4000" b="1" u="sng" dirty="0">
                <a:solidFill>
                  <a:schemeClr val="bg1"/>
                </a:solidFill>
              </a:rPr>
              <a:t>seek</a:t>
            </a:r>
            <a:r>
              <a:rPr lang="en-US" sz="4000" u="sng" dirty="0">
                <a:solidFill>
                  <a:schemeClr val="bg1"/>
                </a:solidFill>
              </a:rPr>
              <a:t> for thee</a:t>
            </a:r>
            <a:r>
              <a:rPr lang="en-US" sz="4000" dirty="0">
                <a:solidFill>
                  <a:schemeClr val="bg1"/>
                </a:solidFill>
              </a:rPr>
              <a: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Seek – </a:t>
            </a:r>
            <a:r>
              <a:rPr lang="en-US" sz="4000" b="1" dirty="0">
                <a:solidFill>
                  <a:schemeClr val="bg1"/>
                </a:solidFill>
              </a:rPr>
              <a:t>2212 </a:t>
            </a:r>
            <a:r>
              <a:rPr lang="el-GR" sz="4000" b="1" dirty="0">
                <a:solidFill>
                  <a:schemeClr val="bg1"/>
                </a:solidFill>
              </a:rPr>
              <a:t>ζητέω </a:t>
            </a:r>
            <a:r>
              <a:rPr lang="en-US" sz="4000" dirty="0">
                <a:solidFill>
                  <a:schemeClr val="bg1"/>
                </a:solidFill>
              </a:rPr>
              <a:t>zeteo {dzay-teh'-o} </a:t>
            </a:r>
          </a:p>
          <a:p>
            <a:pPr marL="0" indent="0" algn="ctr">
              <a:buNone/>
            </a:pPr>
            <a:r>
              <a:rPr lang="en-US" sz="4000" b="1" dirty="0">
                <a:solidFill>
                  <a:schemeClr val="bg1"/>
                </a:solidFill>
              </a:rPr>
              <a:t>Meaning:  </a:t>
            </a:r>
            <a:r>
              <a:rPr lang="en-US" sz="4000" dirty="0">
                <a:solidFill>
                  <a:schemeClr val="bg1"/>
                </a:solidFill>
              </a:rPr>
              <a:t>1) to seek in order to find 1a) to seek a thing 1b) to seek [in order to find out] by thinking, meditating, reasoning, to enquire into 1c) to seek after, seek for, aim at, strive after 2) to seek i.e. require, demand 2a) to crave, demand something from someone </a:t>
            </a:r>
          </a:p>
          <a:p>
            <a:pPr marL="0" indent="0" algn="ctr">
              <a:buNone/>
            </a:pPr>
            <a:r>
              <a:rPr lang="en-US" sz="4000" b="1" dirty="0">
                <a:solidFill>
                  <a:schemeClr val="bg1"/>
                </a:solidFill>
              </a:rPr>
              <a:t>Usage:  </a:t>
            </a:r>
            <a:r>
              <a:rPr lang="en-US" sz="4000" dirty="0">
                <a:solidFill>
                  <a:schemeClr val="bg1"/>
                </a:solidFill>
              </a:rPr>
              <a:t>AV - seek 100, seek for 5, go about 4, desire 3, misc 7; 119</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Mk 1:38</a:t>
            </a:r>
            <a:r>
              <a:rPr lang="en-US" sz="4000" dirty="0">
                <a:solidFill>
                  <a:schemeClr val="bg1"/>
                </a:solidFill>
              </a:rPr>
              <a:t> And he said unto them, </a:t>
            </a:r>
            <a:r>
              <a:rPr lang="en-US" sz="4000" u="sng" dirty="0">
                <a:solidFill>
                  <a:schemeClr val="bg1"/>
                </a:solidFill>
              </a:rPr>
              <a:t>Let us go into the next towns</a:t>
            </a:r>
            <a:r>
              <a:rPr lang="en-US" sz="4000" dirty="0">
                <a:solidFill>
                  <a:schemeClr val="bg1"/>
                </a:solidFill>
              </a:rPr>
              <a:t>, that I may </a:t>
            </a:r>
            <a:r>
              <a:rPr lang="en-US" sz="4000" b="1" u="sng" dirty="0">
                <a:solidFill>
                  <a:schemeClr val="bg1"/>
                </a:solidFill>
              </a:rPr>
              <a:t>preach</a:t>
            </a:r>
            <a:r>
              <a:rPr lang="en-US" sz="4000" dirty="0">
                <a:solidFill>
                  <a:schemeClr val="bg1"/>
                </a:solidFill>
              </a:rPr>
              <a:t> there also: </a:t>
            </a:r>
            <a:r>
              <a:rPr lang="en-US" sz="4000" u="sng" dirty="0">
                <a:solidFill>
                  <a:schemeClr val="bg1"/>
                </a:solidFill>
              </a:rPr>
              <a:t>for therefore came I forth</a:t>
            </a: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The Word of God is Powerful</a:t>
            </a:r>
          </a:p>
          <a:p>
            <a:pPr marL="0" indent="0" algn="ctr">
              <a:buNone/>
            </a:pPr>
            <a:r>
              <a:rPr lang="en-US" sz="4000" dirty="0">
                <a:solidFill>
                  <a:schemeClr val="bg1"/>
                </a:solidFill>
              </a:rPr>
              <a:t> </a:t>
            </a:r>
          </a:p>
          <a:p>
            <a:pPr marL="0" indent="0" algn="ctr">
              <a:buNone/>
            </a:pPr>
            <a:r>
              <a:rPr lang="en-US" sz="4000" baseline="30000" dirty="0">
                <a:solidFill>
                  <a:schemeClr val="bg1"/>
                </a:solidFill>
              </a:rPr>
              <a:t>Heb 4:12</a:t>
            </a:r>
            <a:r>
              <a:rPr lang="en-US" sz="4000" dirty="0">
                <a:solidFill>
                  <a:schemeClr val="bg1"/>
                </a:solidFill>
              </a:rPr>
              <a:t> For the word of God </a:t>
            </a:r>
            <a:r>
              <a:rPr lang="en-US" sz="4000" i="1" dirty="0">
                <a:solidFill>
                  <a:schemeClr val="bg1"/>
                </a:solidFill>
              </a:rPr>
              <a:t>is </a:t>
            </a:r>
            <a:r>
              <a:rPr lang="en-US" sz="4000" dirty="0">
                <a:solidFill>
                  <a:schemeClr val="bg1"/>
                </a:solidFill>
              </a:rPr>
              <a:t>quick, and powerful, and sharper than any twoedged sword, piercing even to the dividing asunder of soul and spirit, and of the joints and marrow, and </a:t>
            </a:r>
            <a:r>
              <a:rPr lang="en-US" sz="4000" i="1" dirty="0">
                <a:solidFill>
                  <a:schemeClr val="bg1"/>
                </a:solidFill>
              </a:rPr>
              <a:t>is </a:t>
            </a:r>
            <a:r>
              <a:rPr lang="en-US" sz="4000" dirty="0">
                <a:solidFill>
                  <a:schemeClr val="bg1"/>
                </a:solidFill>
              </a:rPr>
              <a:t>a discerner of the thoughts and intents of the heart.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Gospel of the Kingdom was preached because of iniquity/lawlessness.</a:t>
            </a:r>
          </a:p>
          <a:p>
            <a:pPr marL="0" indent="0" algn="ctr">
              <a:buNone/>
            </a:pPr>
            <a:r>
              <a:rPr lang="en-US" sz="4000" dirty="0">
                <a:solidFill>
                  <a:schemeClr val="bg1"/>
                </a:solidFill>
              </a:rPr>
              <a:t> </a:t>
            </a:r>
          </a:p>
          <a:p>
            <a:pPr marL="0" indent="0" algn="ctr">
              <a:buNone/>
            </a:pPr>
            <a:r>
              <a:rPr lang="en-US" sz="4000" dirty="0">
                <a:solidFill>
                  <a:schemeClr val="bg1"/>
                </a:solidFill>
              </a:rPr>
              <a:t>Yeshua worked in agreement with the Law and honored the Instructions given by His Father, who art in heaven.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Mt 24:12</a:t>
            </a:r>
            <a:r>
              <a:rPr lang="en-US" sz="4000" dirty="0">
                <a:solidFill>
                  <a:schemeClr val="bg1"/>
                </a:solidFill>
              </a:rPr>
              <a:t> And because </a:t>
            </a:r>
            <a:r>
              <a:rPr lang="en-US" sz="4000" b="1" u="sng" dirty="0">
                <a:solidFill>
                  <a:schemeClr val="bg1"/>
                </a:solidFill>
              </a:rPr>
              <a:t>iniquity</a:t>
            </a:r>
            <a:r>
              <a:rPr lang="en-US" sz="4000" dirty="0">
                <a:solidFill>
                  <a:schemeClr val="bg1"/>
                </a:solidFill>
              </a:rPr>
              <a:t> shall abound, the love of many shall wax cold.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Iniquity – 458 </a:t>
            </a:r>
            <a:r>
              <a:rPr lang="el-GR" sz="4000" b="1" dirty="0">
                <a:solidFill>
                  <a:schemeClr val="bg1"/>
                </a:solidFill>
              </a:rPr>
              <a:t>ἀνομία </a:t>
            </a:r>
            <a:r>
              <a:rPr lang="en-US" sz="4000" dirty="0">
                <a:solidFill>
                  <a:schemeClr val="bg1"/>
                </a:solidFill>
              </a:rPr>
              <a:t>anomia {an-om-ee'-ah} </a:t>
            </a:r>
          </a:p>
          <a:p>
            <a:pPr marL="0" indent="0" algn="ctr">
              <a:buNone/>
            </a:pPr>
            <a:r>
              <a:rPr lang="en-US" sz="4000" b="1" dirty="0">
                <a:solidFill>
                  <a:schemeClr val="bg1"/>
                </a:solidFill>
              </a:rPr>
              <a:t>Meaning:  </a:t>
            </a:r>
            <a:r>
              <a:rPr lang="en-US" sz="4000" dirty="0">
                <a:solidFill>
                  <a:schemeClr val="bg1"/>
                </a:solidFill>
              </a:rPr>
              <a:t>1) the condition of without law 1a) because ignorant of it 1b) because of violating it 2) contempt and violation of law, iniquity, wickedness </a:t>
            </a:r>
          </a:p>
          <a:p>
            <a:pPr marL="0" indent="0" algn="ctr">
              <a:buNone/>
            </a:pPr>
            <a:r>
              <a:rPr lang="en-US" sz="4000" b="1" dirty="0">
                <a:solidFill>
                  <a:schemeClr val="bg1"/>
                </a:solidFill>
              </a:rPr>
              <a:t>Usage:  </a:t>
            </a:r>
            <a:r>
              <a:rPr lang="en-US" sz="4000" dirty="0">
                <a:solidFill>
                  <a:schemeClr val="bg1"/>
                </a:solidFill>
              </a:rPr>
              <a:t>AV - iniquity 12, unrighteousness 1, transgress the law + 4060 1, transgression of the law 1; 15</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Mt 24:13</a:t>
            </a:r>
            <a:r>
              <a:rPr lang="en-US" sz="4000" dirty="0">
                <a:solidFill>
                  <a:schemeClr val="bg1"/>
                </a:solidFill>
              </a:rPr>
              <a:t> But he that shall endure unto the end, the same shall be saved. </a:t>
            </a:r>
          </a:p>
          <a:p>
            <a:pPr marL="0" indent="0" algn="ctr">
              <a:buNone/>
            </a:pPr>
            <a:r>
              <a:rPr lang="en-US" sz="4000" baseline="30000" dirty="0">
                <a:solidFill>
                  <a:schemeClr val="bg1"/>
                </a:solidFill>
              </a:rPr>
              <a:t>Mt 24:14</a:t>
            </a:r>
            <a:r>
              <a:rPr lang="en-US" sz="4000" dirty="0">
                <a:solidFill>
                  <a:schemeClr val="bg1"/>
                </a:solidFill>
              </a:rPr>
              <a:t> </a:t>
            </a:r>
            <a:r>
              <a:rPr lang="en-US" sz="4000" u="sng" dirty="0">
                <a:solidFill>
                  <a:schemeClr val="bg1"/>
                </a:solidFill>
              </a:rPr>
              <a:t>And this gospel of the kingdom shall be preached in all the world for a witness unto all nations</a:t>
            </a:r>
            <a:r>
              <a:rPr lang="en-US" sz="4000" dirty="0">
                <a:solidFill>
                  <a:schemeClr val="bg1"/>
                </a:solidFill>
              </a:rPr>
              <a:t>; and then shall the end come.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Mk 16:15</a:t>
            </a:r>
            <a:r>
              <a:rPr lang="en-US" sz="4000" dirty="0">
                <a:solidFill>
                  <a:schemeClr val="bg1"/>
                </a:solidFill>
              </a:rPr>
              <a:t> And he said unto them, Go ye into all the world, and preach the gospel to every creature. </a:t>
            </a:r>
          </a:p>
          <a:p>
            <a:pPr marL="0" indent="0" algn="ctr">
              <a:buNone/>
            </a:pPr>
            <a:r>
              <a:rPr lang="en-US" sz="4000" baseline="30000" dirty="0">
                <a:solidFill>
                  <a:schemeClr val="bg1"/>
                </a:solidFill>
              </a:rPr>
              <a:t>Mk 16:16</a:t>
            </a:r>
            <a:r>
              <a:rPr lang="en-US" sz="4000" dirty="0">
                <a:solidFill>
                  <a:schemeClr val="bg1"/>
                </a:solidFill>
              </a:rPr>
              <a:t> He that believeth and is baptized shall be saved; but he that believeth not shall be damned.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Mk 16:17</a:t>
            </a:r>
            <a:r>
              <a:rPr lang="en-US" sz="4000" dirty="0">
                <a:solidFill>
                  <a:schemeClr val="bg1"/>
                </a:solidFill>
              </a:rPr>
              <a:t> And these signs shall follow them that believe; In my name shall they cast out devils; they shall speak with new tongues; </a:t>
            </a:r>
          </a:p>
          <a:p>
            <a:pPr marL="0" indent="0" algn="ctr">
              <a:buNone/>
            </a:pPr>
            <a:r>
              <a:rPr lang="en-US" sz="4000" baseline="30000" dirty="0">
                <a:solidFill>
                  <a:schemeClr val="bg1"/>
                </a:solidFill>
              </a:rPr>
              <a:t>Mk 16:18</a:t>
            </a:r>
            <a:r>
              <a:rPr lang="en-US" sz="4000" dirty="0">
                <a:solidFill>
                  <a:schemeClr val="bg1"/>
                </a:solidFill>
              </a:rPr>
              <a:t> They shall take up serpents; and if they drink any deadly thing, it shall not hurt them; they shall lay hands on the sick, and they shall recover.</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Mk 1:39</a:t>
            </a:r>
            <a:r>
              <a:rPr lang="en-US" sz="4000" dirty="0">
                <a:solidFill>
                  <a:schemeClr val="bg1"/>
                </a:solidFill>
              </a:rPr>
              <a:t> And he preached in their synagogues throughout all Galilee, and cast out devils. </a:t>
            </a:r>
          </a:p>
          <a:p>
            <a:pPr marL="0" indent="0" algn="ctr">
              <a:buNone/>
            </a:pPr>
            <a:r>
              <a:rPr lang="en-US" sz="4000" baseline="30000" dirty="0">
                <a:solidFill>
                  <a:schemeClr val="bg1"/>
                </a:solidFill>
              </a:rPr>
              <a:t>Mk 1:40</a:t>
            </a:r>
            <a:r>
              <a:rPr lang="en-US" sz="4000" dirty="0">
                <a:solidFill>
                  <a:schemeClr val="bg1"/>
                </a:solidFill>
              </a:rPr>
              <a:t> </a:t>
            </a:r>
            <a:r>
              <a:rPr lang="en-US" sz="4000" u="sng" dirty="0">
                <a:solidFill>
                  <a:schemeClr val="bg1"/>
                </a:solidFill>
              </a:rPr>
              <a:t>And there came a leper to him, beseeching him</a:t>
            </a:r>
            <a:r>
              <a:rPr lang="en-US" sz="4000" dirty="0">
                <a:solidFill>
                  <a:schemeClr val="bg1"/>
                </a:solidFill>
              </a:rPr>
              <a:t>, and kneeling down to him, and saying unto him, If thou wilt, </a:t>
            </a:r>
            <a:r>
              <a:rPr lang="en-US" sz="4000" u="sng" dirty="0">
                <a:solidFill>
                  <a:schemeClr val="bg1"/>
                </a:solidFill>
              </a:rPr>
              <a:t>thou canst make me clean</a:t>
            </a: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55000" lnSpcReduction="20000"/>
          </a:bodyPr>
          <a:lstStyle/>
          <a:p>
            <a:pPr marL="0" indent="0" algn="ctr">
              <a:buNone/>
            </a:pPr>
            <a:r>
              <a:rPr lang="en-US" sz="4000" dirty="0">
                <a:solidFill>
                  <a:schemeClr val="bg1"/>
                </a:solidFill>
              </a:rPr>
              <a:t>Beseech – </a:t>
            </a:r>
            <a:r>
              <a:rPr lang="en-US" sz="4000" b="1" dirty="0">
                <a:solidFill>
                  <a:schemeClr val="bg1"/>
                </a:solidFill>
              </a:rPr>
              <a:t>3870 </a:t>
            </a:r>
            <a:r>
              <a:rPr lang="el-GR" sz="4000" b="1" dirty="0">
                <a:solidFill>
                  <a:schemeClr val="bg1"/>
                </a:solidFill>
              </a:rPr>
              <a:t>παρακαλέω </a:t>
            </a:r>
            <a:r>
              <a:rPr lang="en-US" sz="4000" dirty="0">
                <a:solidFill>
                  <a:schemeClr val="bg1"/>
                </a:solidFill>
              </a:rPr>
              <a:t>parakaleo {par-ak-al-eh'-o} </a:t>
            </a:r>
          </a:p>
          <a:p>
            <a:pPr marL="0" indent="0" algn="ctr">
              <a:buNone/>
            </a:pPr>
            <a:r>
              <a:rPr lang="en-US" sz="4000" b="1" dirty="0">
                <a:solidFill>
                  <a:schemeClr val="bg1"/>
                </a:solidFill>
              </a:rPr>
              <a:t>Meaning:  </a:t>
            </a:r>
            <a:r>
              <a:rPr lang="en-US" sz="4000" dirty="0">
                <a:solidFill>
                  <a:schemeClr val="bg1"/>
                </a:solidFill>
              </a:rPr>
              <a:t>1) to call to one's side, call for, summon 2) to address, speak to, (call to, call upon), which may be done in the way of exhortation, entreaty, comfort, instruction, etc. 2a) to admonish, exhort 2b) to beg, entreat, beseech 2b1) to strive to appease by entreaty 2c) to console, to encourage and strengthen by consolation, to comfort 2c1) to receive consolation, be comforted 2d) to encourage, strengthen 2e) exhorting and comforting and encouraging 2f) to instruct, teach </a:t>
            </a:r>
          </a:p>
          <a:p>
            <a:pPr marL="0" indent="0" algn="ctr">
              <a:buNone/>
            </a:pPr>
            <a:r>
              <a:rPr lang="en-US" sz="4000" b="1" dirty="0">
                <a:solidFill>
                  <a:schemeClr val="bg1"/>
                </a:solidFill>
              </a:rPr>
              <a:t>Usage:  </a:t>
            </a:r>
            <a:r>
              <a:rPr lang="en-US" sz="4000" dirty="0">
                <a:solidFill>
                  <a:schemeClr val="bg1"/>
                </a:solidFill>
              </a:rPr>
              <a:t>AV - beseech 43, comfort 23, exhort 21, desire 8, pray 6, intreat 3, misc 4, vr besought 1; 109</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Cleansed – 2511 </a:t>
            </a:r>
            <a:r>
              <a:rPr lang="el-GR" sz="4000" b="1" dirty="0">
                <a:solidFill>
                  <a:schemeClr val="bg1"/>
                </a:solidFill>
              </a:rPr>
              <a:t>καθαρίζω </a:t>
            </a:r>
            <a:r>
              <a:rPr lang="en-US" sz="4000" dirty="0">
                <a:solidFill>
                  <a:schemeClr val="bg1"/>
                </a:solidFill>
              </a:rPr>
              <a:t>katharizo {kath-ar-id'-zo} </a:t>
            </a:r>
          </a:p>
          <a:p>
            <a:pPr marL="0" indent="0" algn="ctr">
              <a:buNone/>
            </a:pPr>
            <a:r>
              <a:rPr lang="en-US" sz="4000" b="1" dirty="0">
                <a:solidFill>
                  <a:schemeClr val="bg1"/>
                </a:solidFill>
              </a:rPr>
              <a:t>Meaning:  </a:t>
            </a:r>
            <a:r>
              <a:rPr lang="en-US" sz="4000" dirty="0">
                <a:solidFill>
                  <a:schemeClr val="bg1"/>
                </a:solidFill>
              </a:rPr>
              <a:t>1) to make clean, cleanse 1a) from physical stains and dirt 1a1) utensils, food 1a2) a leper, to cleanse by curing 1a3) to remove by cleansing 1b) in a moral sense 1b1) to free from defilement of sin and from faults 1b2) to purify from wickedness</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1b3) to free from guilt of sin, to purify 1b4) to consecrate by cleansing or purifying 1b5) to consecrate, dedicate 2) </a:t>
            </a:r>
            <a:r>
              <a:rPr lang="en-US" sz="4000" u="sng" dirty="0">
                <a:solidFill>
                  <a:schemeClr val="bg1"/>
                </a:solidFill>
              </a:rPr>
              <a:t>to pronounce clean in a levitical sense </a:t>
            </a:r>
          </a:p>
          <a:p>
            <a:pPr marL="0" indent="0" algn="ctr">
              <a:buNone/>
            </a:pPr>
            <a:r>
              <a:rPr lang="en-US" sz="4000" b="1" dirty="0">
                <a:solidFill>
                  <a:schemeClr val="bg1"/>
                </a:solidFill>
              </a:rPr>
              <a:t>Usage:  </a:t>
            </a:r>
            <a:r>
              <a:rPr lang="en-US" sz="4000" dirty="0">
                <a:solidFill>
                  <a:schemeClr val="bg1"/>
                </a:solidFill>
              </a:rPr>
              <a:t>AV - cleanse 16, make clean 5, be clean 3, purge 3, purify 3; 30</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Mk 1:41</a:t>
            </a:r>
            <a:r>
              <a:rPr lang="en-US" sz="4000" dirty="0">
                <a:solidFill>
                  <a:schemeClr val="bg1"/>
                </a:solidFill>
              </a:rPr>
              <a:t> And Yeshua, moved with compassion, put forth </a:t>
            </a:r>
            <a:r>
              <a:rPr lang="en-US" sz="4000" i="1" dirty="0">
                <a:solidFill>
                  <a:schemeClr val="bg1"/>
                </a:solidFill>
              </a:rPr>
              <a:t>his </a:t>
            </a:r>
            <a:r>
              <a:rPr lang="en-US" sz="4000" dirty="0">
                <a:solidFill>
                  <a:schemeClr val="bg1"/>
                </a:solidFill>
              </a:rPr>
              <a:t>hand, and touched him, and saith unto him, </a:t>
            </a:r>
            <a:r>
              <a:rPr lang="en-US" sz="4000" u="sng" dirty="0">
                <a:solidFill>
                  <a:schemeClr val="bg1"/>
                </a:solidFill>
              </a:rPr>
              <a:t>I will; be thou clean</a:t>
            </a:r>
            <a:r>
              <a:rPr lang="en-US" sz="4000" dirty="0">
                <a:solidFill>
                  <a:schemeClr val="bg1"/>
                </a:solidFill>
              </a:rPr>
              <a:t>. </a:t>
            </a:r>
          </a:p>
          <a:p>
            <a:pPr marL="0" indent="0" algn="ctr">
              <a:buNone/>
            </a:pPr>
            <a:r>
              <a:rPr lang="en-US" sz="4000" baseline="30000" dirty="0">
                <a:solidFill>
                  <a:schemeClr val="bg1"/>
                </a:solidFill>
              </a:rPr>
              <a:t>Mk 1:42</a:t>
            </a:r>
            <a:r>
              <a:rPr lang="en-US" sz="4000" dirty="0">
                <a:solidFill>
                  <a:schemeClr val="bg1"/>
                </a:solidFill>
              </a:rPr>
              <a:t> And as soon as he had spoken, immediately the leprosy departed from him, and he was </a:t>
            </a:r>
            <a:r>
              <a:rPr lang="en-US" sz="4000" b="1" u="sng" dirty="0">
                <a:solidFill>
                  <a:schemeClr val="bg1"/>
                </a:solidFill>
              </a:rPr>
              <a:t>cleansed</a:t>
            </a:r>
            <a:r>
              <a:rPr lang="en-US" sz="4000" dirty="0">
                <a:solidFill>
                  <a:schemeClr val="bg1"/>
                </a:solidFill>
              </a:rPr>
              <a:t>. </a:t>
            </a:r>
          </a:p>
          <a:p>
            <a:pPr marL="0" indent="0" algn="ctr">
              <a:buNone/>
            </a:pPr>
            <a:r>
              <a:rPr lang="en-US" sz="4000" baseline="30000" dirty="0">
                <a:solidFill>
                  <a:schemeClr val="bg1"/>
                </a:solidFill>
              </a:rPr>
              <a:t>Mk 1:43</a:t>
            </a:r>
            <a:r>
              <a:rPr lang="en-US" sz="4000" dirty="0">
                <a:solidFill>
                  <a:schemeClr val="bg1"/>
                </a:solidFill>
              </a:rPr>
              <a:t> And he straitly charged him, and forthwith sent him away;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Mk 1:44</a:t>
            </a:r>
            <a:r>
              <a:rPr lang="en-US" sz="4000" dirty="0">
                <a:solidFill>
                  <a:schemeClr val="bg1"/>
                </a:solidFill>
              </a:rPr>
              <a:t> And saith unto him, </a:t>
            </a:r>
            <a:r>
              <a:rPr lang="en-US" sz="4000" b="1" dirty="0">
                <a:solidFill>
                  <a:schemeClr val="bg1"/>
                </a:solidFill>
              </a:rPr>
              <a:t>See thou say nothing to any man</a:t>
            </a:r>
            <a:r>
              <a:rPr lang="en-US" sz="4000" dirty="0">
                <a:solidFill>
                  <a:schemeClr val="bg1"/>
                </a:solidFill>
              </a:rPr>
              <a:t>: but go thy way, show thyself to the priest, and offer for thy cleansing those things which Moses commanded, </a:t>
            </a:r>
          </a:p>
          <a:p>
            <a:pPr marL="0" indent="0" algn="ctr">
              <a:buNone/>
            </a:pPr>
            <a:r>
              <a:rPr lang="en-US" sz="4000" b="1" u="sng" dirty="0">
                <a:solidFill>
                  <a:schemeClr val="bg1"/>
                </a:solidFill>
              </a:rPr>
              <a:t>for a testimony unto them</a:t>
            </a: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Testimony – 3142 </a:t>
            </a:r>
            <a:r>
              <a:rPr lang="el-GR" sz="4000" b="1" dirty="0">
                <a:solidFill>
                  <a:schemeClr val="bg1"/>
                </a:solidFill>
              </a:rPr>
              <a:t>μαρτύριον </a:t>
            </a:r>
            <a:r>
              <a:rPr lang="en-US" sz="4000" dirty="0">
                <a:solidFill>
                  <a:schemeClr val="bg1"/>
                </a:solidFill>
              </a:rPr>
              <a:t>marturion {mar-too'-ree-on} </a:t>
            </a:r>
          </a:p>
          <a:p>
            <a:pPr marL="0" indent="0" algn="ctr">
              <a:buNone/>
            </a:pPr>
            <a:r>
              <a:rPr lang="en-US" sz="4000" b="1" dirty="0">
                <a:solidFill>
                  <a:schemeClr val="bg1"/>
                </a:solidFill>
              </a:rPr>
              <a:t>Meaning:  </a:t>
            </a:r>
            <a:r>
              <a:rPr lang="en-US" sz="4000" dirty="0">
                <a:solidFill>
                  <a:schemeClr val="bg1"/>
                </a:solidFill>
              </a:rPr>
              <a:t>1) testimony </a:t>
            </a:r>
          </a:p>
          <a:p>
            <a:pPr marL="0" indent="0" algn="ctr">
              <a:buNone/>
            </a:pPr>
            <a:r>
              <a:rPr lang="en-US" sz="4000" b="1" dirty="0">
                <a:solidFill>
                  <a:schemeClr val="bg1"/>
                </a:solidFill>
              </a:rPr>
              <a:t>Usage:  </a:t>
            </a:r>
            <a:r>
              <a:rPr lang="en-US" sz="4000" dirty="0">
                <a:solidFill>
                  <a:schemeClr val="bg1"/>
                </a:solidFill>
              </a:rPr>
              <a:t>AV - testimony 15, witness 4, to be testified 1; 20</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Yeshua instructed the former leper: </a:t>
            </a:r>
          </a:p>
          <a:p>
            <a:pPr marL="0" indent="0" algn="ctr">
              <a:buNone/>
            </a:pPr>
            <a:r>
              <a:rPr lang="en-US" sz="4000" b="1" dirty="0">
                <a:solidFill>
                  <a:schemeClr val="bg1"/>
                </a:solidFill>
              </a:rPr>
              <a:t>“See thou say nothing to any man</a:t>
            </a:r>
            <a:r>
              <a:rPr lang="en-US" sz="4000" dirty="0">
                <a:solidFill>
                  <a:schemeClr val="bg1"/>
                </a:solidFill>
                <a:latin typeface="Helvetica" pitchFamily="34" charset="0"/>
                <a:cs typeface="Helvetica" pitchFamily="34" charset="0"/>
              </a:rPr>
              <a:t> EXCEPT the Priest.”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Mk 1:45</a:t>
            </a:r>
            <a:r>
              <a:rPr lang="en-US" sz="4000" dirty="0">
                <a:solidFill>
                  <a:schemeClr val="bg1"/>
                </a:solidFill>
              </a:rPr>
              <a:t> But he went out, and began </a:t>
            </a:r>
            <a:r>
              <a:rPr lang="en-US" sz="4000" u="sng" dirty="0">
                <a:solidFill>
                  <a:schemeClr val="bg1"/>
                </a:solidFill>
              </a:rPr>
              <a:t>to publish </a:t>
            </a:r>
            <a:r>
              <a:rPr lang="en-US" sz="4000" i="1" u="sng" dirty="0">
                <a:solidFill>
                  <a:schemeClr val="bg1"/>
                </a:solidFill>
              </a:rPr>
              <a:t>it </a:t>
            </a:r>
            <a:r>
              <a:rPr lang="en-US" sz="4000" u="sng" dirty="0">
                <a:solidFill>
                  <a:schemeClr val="bg1"/>
                </a:solidFill>
              </a:rPr>
              <a:t>much,</a:t>
            </a:r>
            <a:r>
              <a:rPr lang="en-US" sz="4000" dirty="0">
                <a:solidFill>
                  <a:schemeClr val="bg1"/>
                </a:solidFill>
              </a:rPr>
              <a:t> and to </a:t>
            </a:r>
            <a:r>
              <a:rPr lang="en-US" sz="4000" u="sng" dirty="0">
                <a:solidFill>
                  <a:schemeClr val="bg1"/>
                </a:solidFill>
              </a:rPr>
              <a:t>blaze abroad the matter</a:t>
            </a:r>
            <a:r>
              <a:rPr lang="en-US" sz="4000" dirty="0">
                <a:solidFill>
                  <a:schemeClr val="bg1"/>
                </a:solidFill>
              </a:rPr>
              <a:t>, insomuch that </a:t>
            </a:r>
            <a:r>
              <a:rPr lang="en-US" sz="4000" u="sng" dirty="0">
                <a:solidFill>
                  <a:schemeClr val="bg1"/>
                </a:solidFill>
              </a:rPr>
              <a:t>Yeshua could no more openly enter into the city</a:t>
            </a:r>
            <a:r>
              <a:rPr lang="en-US" sz="4000" dirty="0">
                <a:solidFill>
                  <a:schemeClr val="bg1"/>
                </a:solidFill>
              </a:rPr>
              <a:t>, but was without in desert places: and they came to him from every quarter.</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latin typeface="Helvetica" pitchFamily="34" charset="0"/>
                <a:cs typeface="Helvetica" pitchFamily="34" charset="0"/>
              </a:rPr>
              <a:t>Did the former leper follow Yeshua’s instructions?</a:t>
            </a:r>
          </a:p>
          <a:p>
            <a:pPr marL="0" indent="0" algn="ctr">
              <a:buNone/>
            </a:pPr>
            <a:br>
              <a:rPr lang="en-US" sz="14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No.</a:t>
            </a:r>
          </a:p>
          <a:p>
            <a:pPr marL="0" indent="0" algn="ctr">
              <a:buNone/>
            </a:pPr>
            <a:endParaRPr lang="en-US" sz="15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Some people believe that the former leper helped Yeshua’s Ministry by disobeying His instructions.</a:t>
            </a:r>
          </a:p>
          <a:p>
            <a:pPr marL="0" indent="0" algn="ctr">
              <a:buNone/>
            </a:pPr>
            <a:endParaRPr lang="en-US" sz="15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Did he?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0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u="sng" dirty="0">
              <a:solidFill>
                <a:schemeClr val="bg1"/>
              </a:solidFill>
            </a:endParaRPr>
          </a:p>
          <a:p>
            <a:pPr marL="0" indent="0" algn="ctr">
              <a:buNone/>
            </a:pPr>
            <a:r>
              <a:rPr lang="en-US" sz="4000" u="sng" dirty="0">
                <a:solidFill>
                  <a:schemeClr val="bg1"/>
                </a:solidFill>
              </a:rPr>
              <a:t>Yeshua could no more openly enter into the city but</a:t>
            </a:r>
            <a:r>
              <a:rPr lang="en-US" sz="4000" dirty="0">
                <a:solidFill>
                  <a:schemeClr val="bg1"/>
                </a:solidFill>
              </a:rPr>
              <a:t> was without in </a:t>
            </a:r>
            <a:r>
              <a:rPr lang="en-US" sz="4000" u="sng" dirty="0">
                <a:solidFill>
                  <a:schemeClr val="bg1"/>
                </a:solidFill>
              </a:rPr>
              <a:t>desert places</a:t>
            </a:r>
            <a:r>
              <a:rPr lang="en-US" sz="4000" dirty="0">
                <a:solidFill>
                  <a:schemeClr val="bg1"/>
                </a:solidFill>
              </a:rPr>
              <a:t>: and they came to Him from every quarter.</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331749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Whatever was the outcome of the former leper’s actions, the fact remains that he disobeyed Yeshua’s instructions.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12160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Like the former leper, many do not follow Yeshua’s instructions today.</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04102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Instead of following Yeshua’s instructions what did he do?</a:t>
            </a:r>
          </a:p>
          <a:p>
            <a:pPr marL="0" indent="0" algn="ctr">
              <a:buNone/>
            </a:pPr>
            <a:r>
              <a:rPr lang="en-US" sz="4000" dirty="0">
                <a:solidFill>
                  <a:schemeClr val="bg1"/>
                </a:solidFill>
              </a:rPr>
              <a:t>“… began </a:t>
            </a:r>
            <a:r>
              <a:rPr lang="en-US" sz="4000" u="sng" dirty="0">
                <a:solidFill>
                  <a:schemeClr val="bg1"/>
                </a:solidFill>
              </a:rPr>
              <a:t>to </a:t>
            </a:r>
            <a:r>
              <a:rPr lang="en-US" sz="4000" b="1" u="sng" dirty="0">
                <a:solidFill>
                  <a:schemeClr val="bg1"/>
                </a:solidFill>
              </a:rPr>
              <a:t>publish</a:t>
            </a:r>
            <a:r>
              <a:rPr lang="en-US" sz="4000" u="sng" dirty="0">
                <a:solidFill>
                  <a:schemeClr val="bg1"/>
                </a:solidFill>
              </a:rPr>
              <a:t> </a:t>
            </a:r>
            <a:r>
              <a:rPr lang="en-US" sz="4000" i="1" u="sng" dirty="0">
                <a:solidFill>
                  <a:schemeClr val="bg1"/>
                </a:solidFill>
              </a:rPr>
              <a:t>it </a:t>
            </a:r>
            <a:r>
              <a:rPr lang="en-US" sz="4000" u="sng" dirty="0">
                <a:solidFill>
                  <a:schemeClr val="bg1"/>
                </a:solidFill>
              </a:rPr>
              <a:t>much</a:t>
            </a:r>
            <a:r>
              <a:rPr lang="en-US" sz="4000" dirty="0">
                <a:solidFill>
                  <a:schemeClr val="bg1"/>
                </a:solidFill>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The former leper began to preach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latin typeface="Helvetica" pitchFamily="34" charset="0"/>
                <a:cs typeface="Helvetica" pitchFamily="34" charset="0"/>
              </a:rPr>
              <a:t>Publish – </a:t>
            </a:r>
            <a:r>
              <a:rPr lang="en-US" sz="4000" b="1" dirty="0">
                <a:solidFill>
                  <a:schemeClr val="bg1"/>
                </a:solidFill>
              </a:rPr>
              <a:t>2784 </a:t>
            </a:r>
            <a:r>
              <a:rPr lang="el-GR" sz="4000" b="1" dirty="0">
                <a:solidFill>
                  <a:schemeClr val="bg1"/>
                </a:solidFill>
              </a:rPr>
              <a:t>κηρύσσω </a:t>
            </a:r>
            <a:r>
              <a:rPr lang="en-US" sz="4000" dirty="0">
                <a:solidFill>
                  <a:schemeClr val="bg1"/>
                </a:solidFill>
              </a:rPr>
              <a:t>kerusso {kay-roos'-so} </a:t>
            </a:r>
          </a:p>
          <a:p>
            <a:pPr marL="0" indent="0" algn="ctr">
              <a:buNone/>
            </a:pPr>
            <a:r>
              <a:rPr lang="en-US" sz="4000" b="1" dirty="0">
                <a:solidFill>
                  <a:schemeClr val="bg1"/>
                </a:solidFill>
              </a:rPr>
              <a:t>Meaning:  </a:t>
            </a:r>
            <a:r>
              <a:rPr lang="en-US" sz="4000" dirty="0">
                <a:solidFill>
                  <a:schemeClr val="bg1"/>
                </a:solidFill>
              </a:rPr>
              <a:t>1) to be a herald, to officiate as a herald 1a) to proclaim after the manner of a herald 1b) always with the suggestion of formality, gravity and an authority which must be listened to and obeyed</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2) to publish, proclaim openly: something which has been done 3) used of the public proclamation of the gospel and matters pertaining to it, made by John the Baptist, by Jesus, by the apostles and other Christian teachers </a:t>
            </a:r>
          </a:p>
          <a:p>
            <a:pPr marL="0" indent="0" algn="ctr">
              <a:buNone/>
            </a:pPr>
            <a:r>
              <a:rPr lang="en-US" sz="4000" b="1" dirty="0">
                <a:solidFill>
                  <a:schemeClr val="bg1"/>
                </a:solidFill>
              </a:rPr>
              <a:t>Usage:  </a:t>
            </a:r>
            <a:r>
              <a:rPr lang="en-US" sz="4000" dirty="0">
                <a:solidFill>
                  <a:schemeClr val="bg1"/>
                </a:solidFill>
              </a:rPr>
              <a:t>AV - preach 51, publish 5, proclaim 2, preached + 2258 2, preacher 1; 61</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The former leper </a:t>
            </a:r>
          </a:p>
          <a:p>
            <a:pPr marL="0" indent="0" algn="ctr">
              <a:buNone/>
            </a:pPr>
            <a:r>
              <a:rPr lang="en-US" sz="4000" dirty="0">
                <a:solidFill>
                  <a:schemeClr val="bg1"/>
                </a:solidFill>
                <a:latin typeface="Helvetica" pitchFamily="34" charset="0"/>
                <a:cs typeface="Helvetica" pitchFamily="34" charset="0"/>
              </a:rPr>
              <a:t>blazed abroad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Blaze abroad – 1310 </a:t>
            </a:r>
            <a:r>
              <a:rPr lang="el-GR" sz="4000" b="1" dirty="0">
                <a:solidFill>
                  <a:schemeClr val="bg1"/>
                </a:solidFill>
              </a:rPr>
              <a:t>διαφημίζω </a:t>
            </a:r>
            <a:r>
              <a:rPr lang="en-US" sz="4000" dirty="0">
                <a:solidFill>
                  <a:schemeClr val="bg1"/>
                </a:solidFill>
              </a:rPr>
              <a:t>diaphemizo {dee-af-ay-mid'-zo} </a:t>
            </a:r>
          </a:p>
          <a:p>
            <a:pPr marL="0" indent="0" algn="ctr">
              <a:buNone/>
            </a:pPr>
            <a:r>
              <a:rPr lang="en-US" sz="4000" b="1" dirty="0">
                <a:solidFill>
                  <a:schemeClr val="bg1"/>
                </a:solidFill>
              </a:rPr>
              <a:t>Meaning:  </a:t>
            </a:r>
            <a:r>
              <a:rPr lang="en-US" sz="4000" dirty="0">
                <a:solidFill>
                  <a:schemeClr val="bg1"/>
                </a:solidFill>
              </a:rPr>
              <a:t>1) to spread abroad, blaze abroad 2) to spread abroad his fame or renown </a:t>
            </a:r>
          </a:p>
          <a:p>
            <a:pPr marL="0" indent="0" algn="ctr">
              <a:buNone/>
            </a:pPr>
            <a:r>
              <a:rPr lang="en-US" sz="4000" b="1" dirty="0">
                <a:solidFill>
                  <a:schemeClr val="bg1"/>
                </a:solidFill>
              </a:rPr>
              <a:t>Usage:  </a:t>
            </a:r>
            <a:r>
              <a:rPr lang="en-US" sz="4000" dirty="0">
                <a:solidFill>
                  <a:schemeClr val="bg1"/>
                </a:solidFill>
              </a:rPr>
              <a:t>AV - spread abroad (one's) fame 1, be commonly reported 1, blaze abroad 1; 3</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447521</TotalTime>
  <Words>3423</Words>
  <Application>Microsoft Office PowerPoint</Application>
  <PresentationFormat>On-screen Show (16:9)</PresentationFormat>
  <Paragraphs>409</Paragraphs>
  <Slides>73</Slides>
  <Notes>73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3202</cp:revision>
  <dcterms:created xsi:type="dcterms:W3CDTF">2015-08-01T01:54:59Z</dcterms:created>
  <dcterms:modified xsi:type="dcterms:W3CDTF">2023-05-29T02:31:51Z</dcterms:modified>
</cp:coreProperties>
</file>