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4"/>
  </p:notesMasterIdLst>
  <p:sldIdLst>
    <p:sldId id="256" r:id="rId2"/>
    <p:sldId id="257" r:id="rId3"/>
    <p:sldId id="3920" r:id="rId4"/>
    <p:sldId id="1981" r:id="rId5"/>
    <p:sldId id="11417" r:id="rId6"/>
    <p:sldId id="4362" r:id="rId7"/>
    <p:sldId id="4366" r:id="rId8"/>
    <p:sldId id="4823" r:id="rId9"/>
    <p:sldId id="5223" r:id="rId10"/>
    <p:sldId id="8938" r:id="rId11"/>
    <p:sldId id="10195" r:id="rId12"/>
    <p:sldId id="10446" r:id="rId13"/>
    <p:sldId id="10450" r:id="rId14"/>
    <p:sldId id="10451" r:id="rId15"/>
    <p:sldId id="10452" r:id="rId16"/>
    <p:sldId id="10453" r:id="rId17"/>
    <p:sldId id="10454" r:id="rId18"/>
    <p:sldId id="10455" r:id="rId19"/>
    <p:sldId id="10456" r:id="rId20"/>
    <p:sldId id="10457" r:id="rId21"/>
    <p:sldId id="11424" r:id="rId22"/>
    <p:sldId id="10458" r:id="rId23"/>
    <p:sldId id="11431" r:id="rId24"/>
    <p:sldId id="11432" r:id="rId25"/>
    <p:sldId id="10459" r:id="rId26"/>
    <p:sldId id="10460" r:id="rId27"/>
    <p:sldId id="10461" r:id="rId28"/>
    <p:sldId id="10463" r:id="rId29"/>
    <p:sldId id="10465" r:id="rId30"/>
    <p:sldId id="11427" r:id="rId31"/>
    <p:sldId id="10466" r:id="rId32"/>
    <p:sldId id="11425" r:id="rId33"/>
    <p:sldId id="11428" r:id="rId34"/>
    <p:sldId id="11426" r:id="rId35"/>
    <p:sldId id="11429" r:id="rId36"/>
    <p:sldId id="11430" r:id="rId37"/>
    <p:sldId id="11433" r:id="rId38"/>
    <p:sldId id="11434" r:id="rId39"/>
    <p:sldId id="11435" r:id="rId40"/>
    <p:sldId id="11436" r:id="rId41"/>
    <p:sldId id="11437" r:id="rId42"/>
    <p:sldId id="11438" r:id="rId43"/>
    <p:sldId id="11439" r:id="rId44"/>
    <p:sldId id="11440" r:id="rId45"/>
    <p:sldId id="11441" r:id="rId46"/>
    <p:sldId id="11442" r:id="rId47"/>
    <p:sldId id="11443" r:id="rId48"/>
    <p:sldId id="11444" r:id="rId49"/>
    <p:sldId id="11445" r:id="rId50"/>
    <p:sldId id="11446" r:id="rId51"/>
    <p:sldId id="11447" r:id="rId52"/>
    <p:sldId id="11448" r:id="rId53"/>
    <p:sldId id="11449" r:id="rId54"/>
    <p:sldId id="11450" r:id="rId55"/>
    <p:sldId id="11451" r:id="rId56"/>
    <p:sldId id="11452" r:id="rId57"/>
    <p:sldId id="11453" r:id="rId58"/>
    <p:sldId id="11454" r:id="rId59"/>
    <p:sldId id="11455" r:id="rId60"/>
    <p:sldId id="11456" r:id="rId61"/>
    <p:sldId id="11457" r:id="rId62"/>
    <p:sldId id="11458" r:id="rId63"/>
    <p:sldId id="11459" r:id="rId64"/>
    <p:sldId id="11460" r:id="rId65"/>
    <p:sldId id="11461" r:id="rId66"/>
    <p:sldId id="11462" r:id="rId67"/>
    <p:sldId id="11463" r:id="rId68"/>
    <p:sldId id="11464" r:id="rId69"/>
    <p:sldId id="11465" r:id="rId70"/>
    <p:sldId id="11466" r:id="rId71"/>
    <p:sldId id="11467" r:id="rId72"/>
    <p:sldId id="11468" r:id="rId73"/>
    <p:sldId id="11469" r:id="rId74"/>
    <p:sldId id="11470" r:id="rId75"/>
    <p:sldId id="11471" r:id="rId76"/>
    <p:sldId id="11472" r:id="rId77"/>
    <p:sldId id="11473" r:id="rId78"/>
    <p:sldId id="11474" r:id="rId79"/>
    <p:sldId id="11475" r:id="rId80"/>
    <p:sldId id="11476" r:id="rId81"/>
    <p:sldId id="11477" r:id="rId82"/>
    <p:sldId id="11478" r:id="rId83"/>
    <p:sldId id="10467" r:id="rId84"/>
    <p:sldId id="10468" r:id="rId85"/>
    <p:sldId id="11059" r:id="rId86"/>
    <p:sldId id="10183" r:id="rId87"/>
    <p:sldId id="11418" r:id="rId88"/>
    <p:sldId id="11419" r:id="rId89"/>
    <p:sldId id="11420" r:id="rId90"/>
    <p:sldId id="11421" r:id="rId91"/>
    <p:sldId id="11422" r:id="rId92"/>
    <p:sldId id="11423" r:id="rId93"/>
  </p:sldIdLst>
  <p:sldSz cx="9144000" cy="5143500" type="screen16x9"/>
  <p:notesSz cx="68580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DEE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069FE32-438F-47FD-8742-D2550AAADD07}" v="59" dt="2023-05-12T01:42:15.87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outlineView">
  <p:normalViewPr showOutlineIcons="0">
    <p:restoredLeft sz="34603" autoAdjust="0"/>
    <p:restoredTop sz="86469" autoAdjust="0"/>
  </p:normalViewPr>
  <p:slideViewPr>
    <p:cSldViewPr snapToGrid="0" snapToObjects="1">
      <p:cViewPr varScale="1">
        <p:scale>
          <a:sx n="95" d="100"/>
          <a:sy n="95" d="100"/>
        </p:scale>
        <p:origin x="221" y="72"/>
      </p:cViewPr>
      <p:guideLst>
        <p:guide orient="horz" pos="1620"/>
        <p:guide pos="2880"/>
      </p:guideLst>
    </p:cSldViewPr>
  </p:slideViewPr>
  <p:outlineViewPr>
    <p:cViewPr>
      <p:scale>
        <a:sx n="33" d="100"/>
        <a:sy n="33" d="100"/>
      </p:scale>
      <p:origin x="0" y="-62242"/>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presProps" Target="pres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notesMaster" Target="notesMasters/notesMaster1.xml"/><Relationship Id="rId9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aron Campbell" userId="73008391-b390-4ad0-a960-0cc8fbf2fec9" providerId="ADAL" clId="{7069FE32-438F-47FD-8742-D2550AAADD07}"/>
    <pc:docChg chg="custSel delSld modSld">
      <pc:chgData name="Sharon Campbell" userId="73008391-b390-4ad0-a960-0cc8fbf2fec9" providerId="ADAL" clId="{7069FE32-438F-47FD-8742-D2550AAADD07}" dt="2023-05-12T01:41:23.270" v="294" actId="20577"/>
      <pc:docMkLst>
        <pc:docMk/>
      </pc:docMkLst>
      <pc:sldChg chg="modSp mod">
        <pc:chgData name="Sharon Campbell" userId="73008391-b390-4ad0-a960-0cc8fbf2fec9" providerId="ADAL" clId="{7069FE32-438F-47FD-8742-D2550AAADD07}" dt="2023-05-12T00:38:08.088" v="11" actId="20577"/>
        <pc:sldMkLst>
          <pc:docMk/>
          <pc:sldMk cId="4115748879" sldId="10450"/>
        </pc:sldMkLst>
        <pc:spChg chg="mod">
          <ac:chgData name="Sharon Campbell" userId="73008391-b390-4ad0-a960-0cc8fbf2fec9" providerId="ADAL" clId="{7069FE32-438F-47FD-8742-D2550AAADD07}" dt="2023-05-12T00:38:08.088" v="11" actId="20577"/>
          <ac:spMkLst>
            <pc:docMk/>
            <pc:sldMk cId="4115748879" sldId="10450"/>
            <ac:spMk id="3" creationId="{00000000-0000-0000-0000-000000000000}"/>
          </ac:spMkLst>
        </pc:spChg>
      </pc:sldChg>
      <pc:sldChg chg="modSp mod">
        <pc:chgData name="Sharon Campbell" userId="73008391-b390-4ad0-a960-0cc8fbf2fec9" providerId="ADAL" clId="{7069FE32-438F-47FD-8742-D2550AAADD07}" dt="2023-05-12T00:40:00.596" v="38" actId="20577"/>
        <pc:sldMkLst>
          <pc:docMk/>
          <pc:sldMk cId="3478656844" sldId="10451"/>
        </pc:sldMkLst>
        <pc:spChg chg="mod">
          <ac:chgData name="Sharon Campbell" userId="73008391-b390-4ad0-a960-0cc8fbf2fec9" providerId="ADAL" clId="{7069FE32-438F-47FD-8742-D2550AAADD07}" dt="2023-05-12T00:40:00.596" v="38" actId="20577"/>
          <ac:spMkLst>
            <pc:docMk/>
            <pc:sldMk cId="3478656844" sldId="10451"/>
            <ac:spMk id="3" creationId="{00000000-0000-0000-0000-000000000000}"/>
          </ac:spMkLst>
        </pc:spChg>
      </pc:sldChg>
      <pc:sldChg chg="modSp mod">
        <pc:chgData name="Sharon Campbell" userId="73008391-b390-4ad0-a960-0cc8fbf2fec9" providerId="ADAL" clId="{7069FE32-438F-47FD-8742-D2550AAADD07}" dt="2023-05-12T01:23:46.164" v="281" actId="20577"/>
        <pc:sldMkLst>
          <pc:docMk/>
          <pc:sldMk cId="371930037" sldId="10452"/>
        </pc:sldMkLst>
        <pc:spChg chg="mod">
          <ac:chgData name="Sharon Campbell" userId="73008391-b390-4ad0-a960-0cc8fbf2fec9" providerId="ADAL" clId="{7069FE32-438F-47FD-8742-D2550AAADD07}" dt="2023-05-12T01:23:46.164" v="281" actId="20577"/>
          <ac:spMkLst>
            <pc:docMk/>
            <pc:sldMk cId="371930037" sldId="10452"/>
            <ac:spMk id="3" creationId="{00000000-0000-0000-0000-000000000000}"/>
          </ac:spMkLst>
        </pc:spChg>
      </pc:sldChg>
      <pc:sldChg chg="modSp mod">
        <pc:chgData name="Sharon Campbell" userId="73008391-b390-4ad0-a960-0cc8fbf2fec9" providerId="ADAL" clId="{7069FE32-438F-47FD-8742-D2550AAADD07}" dt="2023-05-12T00:41:12.614" v="45" actId="27636"/>
        <pc:sldMkLst>
          <pc:docMk/>
          <pc:sldMk cId="3288503766" sldId="10454"/>
        </pc:sldMkLst>
        <pc:spChg chg="mod">
          <ac:chgData name="Sharon Campbell" userId="73008391-b390-4ad0-a960-0cc8fbf2fec9" providerId="ADAL" clId="{7069FE32-438F-47FD-8742-D2550AAADD07}" dt="2023-05-12T00:41:12.614" v="45" actId="27636"/>
          <ac:spMkLst>
            <pc:docMk/>
            <pc:sldMk cId="3288503766" sldId="10454"/>
            <ac:spMk id="3" creationId="{00000000-0000-0000-0000-000000000000}"/>
          </ac:spMkLst>
        </pc:spChg>
      </pc:sldChg>
      <pc:sldChg chg="modSp mod">
        <pc:chgData name="Sharon Campbell" userId="73008391-b390-4ad0-a960-0cc8fbf2fec9" providerId="ADAL" clId="{7069FE32-438F-47FD-8742-D2550AAADD07}" dt="2023-05-12T00:41:28.756" v="47" actId="20577"/>
        <pc:sldMkLst>
          <pc:docMk/>
          <pc:sldMk cId="2084789625" sldId="10456"/>
        </pc:sldMkLst>
        <pc:spChg chg="mod">
          <ac:chgData name="Sharon Campbell" userId="73008391-b390-4ad0-a960-0cc8fbf2fec9" providerId="ADAL" clId="{7069FE32-438F-47FD-8742-D2550AAADD07}" dt="2023-05-12T00:41:28.756" v="47" actId="20577"/>
          <ac:spMkLst>
            <pc:docMk/>
            <pc:sldMk cId="2084789625" sldId="10456"/>
            <ac:spMk id="3" creationId="{00000000-0000-0000-0000-000000000000}"/>
          </ac:spMkLst>
        </pc:spChg>
      </pc:sldChg>
      <pc:sldChg chg="modSp mod">
        <pc:chgData name="Sharon Campbell" userId="73008391-b390-4ad0-a960-0cc8fbf2fec9" providerId="ADAL" clId="{7069FE32-438F-47FD-8742-D2550AAADD07}" dt="2023-05-12T00:47:08.050" v="132" actId="27636"/>
        <pc:sldMkLst>
          <pc:docMk/>
          <pc:sldMk cId="3084875497" sldId="10460"/>
        </pc:sldMkLst>
        <pc:spChg chg="mod">
          <ac:chgData name="Sharon Campbell" userId="73008391-b390-4ad0-a960-0cc8fbf2fec9" providerId="ADAL" clId="{7069FE32-438F-47FD-8742-D2550AAADD07}" dt="2023-05-12T00:47:08.050" v="132" actId="27636"/>
          <ac:spMkLst>
            <pc:docMk/>
            <pc:sldMk cId="3084875497" sldId="10460"/>
            <ac:spMk id="3" creationId="{00000000-0000-0000-0000-000000000000}"/>
          </ac:spMkLst>
        </pc:spChg>
      </pc:sldChg>
      <pc:sldChg chg="modSp mod">
        <pc:chgData name="Sharon Campbell" userId="73008391-b390-4ad0-a960-0cc8fbf2fec9" providerId="ADAL" clId="{7069FE32-438F-47FD-8742-D2550AAADD07}" dt="2023-05-12T01:28:33.824" v="287" actId="20577"/>
        <pc:sldMkLst>
          <pc:docMk/>
          <pc:sldMk cId="3096997441" sldId="10463"/>
        </pc:sldMkLst>
        <pc:spChg chg="mod">
          <ac:chgData name="Sharon Campbell" userId="73008391-b390-4ad0-a960-0cc8fbf2fec9" providerId="ADAL" clId="{7069FE32-438F-47FD-8742-D2550AAADD07}" dt="2023-05-12T01:28:33.824" v="287" actId="20577"/>
          <ac:spMkLst>
            <pc:docMk/>
            <pc:sldMk cId="3096997441" sldId="10463"/>
            <ac:spMk id="3" creationId="{00000000-0000-0000-0000-000000000000}"/>
          </ac:spMkLst>
        </pc:spChg>
      </pc:sldChg>
      <pc:sldChg chg="modSp mod">
        <pc:chgData name="Sharon Campbell" userId="73008391-b390-4ad0-a960-0cc8fbf2fec9" providerId="ADAL" clId="{7069FE32-438F-47FD-8742-D2550AAADD07}" dt="2023-05-12T01:24:33.480" v="282" actId="20577"/>
        <pc:sldMkLst>
          <pc:docMk/>
          <pc:sldMk cId="4109415453" sldId="11424"/>
        </pc:sldMkLst>
        <pc:spChg chg="mod">
          <ac:chgData name="Sharon Campbell" userId="73008391-b390-4ad0-a960-0cc8fbf2fec9" providerId="ADAL" clId="{7069FE32-438F-47FD-8742-D2550AAADD07}" dt="2023-05-12T01:24:33.480" v="282" actId="20577"/>
          <ac:spMkLst>
            <pc:docMk/>
            <pc:sldMk cId="4109415453" sldId="11424"/>
            <ac:spMk id="3" creationId="{00000000-0000-0000-0000-000000000000}"/>
          </ac:spMkLst>
        </pc:spChg>
      </pc:sldChg>
      <pc:sldChg chg="modSp mod">
        <pc:chgData name="Sharon Campbell" userId="73008391-b390-4ad0-a960-0cc8fbf2fec9" providerId="ADAL" clId="{7069FE32-438F-47FD-8742-D2550AAADD07}" dt="2023-05-12T00:48:45.473" v="165" actId="20577"/>
        <pc:sldMkLst>
          <pc:docMk/>
          <pc:sldMk cId="3036912389" sldId="11427"/>
        </pc:sldMkLst>
        <pc:spChg chg="mod">
          <ac:chgData name="Sharon Campbell" userId="73008391-b390-4ad0-a960-0cc8fbf2fec9" providerId="ADAL" clId="{7069FE32-438F-47FD-8742-D2550AAADD07}" dt="2023-05-12T00:48:45.473" v="165" actId="20577"/>
          <ac:spMkLst>
            <pc:docMk/>
            <pc:sldMk cId="3036912389" sldId="11427"/>
            <ac:spMk id="3" creationId="{00000000-0000-0000-0000-000000000000}"/>
          </ac:spMkLst>
        </pc:spChg>
      </pc:sldChg>
      <pc:sldChg chg="modSp mod">
        <pc:chgData name="Sharon Campbell" userId="73008391-b390-4ad0-a960-0cc8fbf2fec9" providerId="ADAL" clId="{7069FE32-438F-47FD-8742-D2550AAADD07}" dt="2023-05-12T01:34:14.790" v="288" actId="20577"/>
        <pc:sldMkLst>
          <pc:docMk/>
          <pc:sldMk cId="3968722379" sldId="11430"/>
        </pc:sldMkLst>
        <pc:spChg chg="mod">
          <ac:chgData name="Sharon Campbell" userId="73008391-b390-4ad0-a960-0cc8fbf2fec9" providerId="ADAL" clId="{7069FE32-438F-47FD-8742-D2550AAADD07}" dt="2023-05-12T01:34:14.790" v="288" actId="20577"/>
          <ac:spMkLst>
            <pc:docMk/>
            <pc:sldMk cId="3968722379" sldId="11430"/>
            <ac:spMk id="3" creationId="{00000000-0000-0000-0000-000000000000}"/>
          </ac:spMkLst>
        </pc:spChg>
      </pc:sldChg>
      <pc:sldChg chg="modSp mod">
        <pc:chgData name="Sharon Campbell" userId="73008391-b390-4ad0-a960-0cc8fbf2fec9" providerId="ADAL" clId="{7069FE32-438F-47FD-8742-D2550AAADD07}" dt="2023-05-12T00:45:08.086" v="105" actId="20577"/>
        <pc:sldMkLst>
          <pc:docMk/>
          <pc:sldMk cId="3634611174" sldId="11431"/>
        </pc:sldMkLst>
        <pc:spChg chg="mod">
          <ac:chgData name="Sharon Campbell" userId="73008391-b390-4ad0-a960-0cc8fbf2fec9" providerId="ADAL" clId="{7069FE32-438F-47FD-8742-D2550AAADD07}" dt="2023-05-12T00:45:08.086" v="105" actId="20577"/>
          <ac:spMkLst>
            <pc:docMk/>
            <pc:sldMk cId="3634611174" sldId="11431"/>
            <ac:spMk id="3" creationId="{00000000-0000-0000-0000-000000000000}"/>
          </ac:spMkLst>
        </pc:spChg>
      </pc:sldChg>
      <pc:sldChg chg="modSp mod">
        <pc:chgData name="Sharon Campbell" userId="73008391-b390-4ad0-a960-0cc8fbf2fec9" providerId="ADAL" clId="{7069FE32-438F-47FD-8742-D2550AAADD07}" dt="2023-05-12T01:25:12.521" v="284" actId="20577"/>
        <pc:sldMkLst>
          <pc:docMk/>
          <pc:sldMk cId="544567492" sldId="11432"/>
        </pc:sldMkLst>
        <pc:spChg chg="mod">
          <ac:chgData name="Sharon Campbell" userId="73008391-b390-4ad0-a960-0cc8fbf2fec9" providerId="ADAL" clId="{7069FE32-438F-47FD-8742-D2550AAADD07}" dt="2023-05-12T01:25:12.521" v="284" actId="20577"/>
          <ac:spMkLst>
            <pc:docMk/>
            <pc:sldMk cId="544567492" sldId="11432"/>
            <ac:spMk id="3" creationId="{00000000-0000-0000-0000-000000000000}"/>
          </ac:spMkLst>
        </pc:spChg>
      </pc:sldChg>
      <pc:sldChg chg="modSp mod">
        <pc:chgData name="Sharon Campbell" userId="73008391-b390-4ad0-a960-0cc8fbf2fec9" providerId="ADAL" clId="{7069FE32-438F-47FD-8742-D2550AAADD07}" dt="2023-05-12T00:49:33.877" v="166" actId="20577"/>
        <pc:sldMkLst>
          <pc:docMk/>
          <pc:sldMk cId="2006083830" sldId="11434"/>
        </pc:sldMkLst>
        <pc:spChg chg="mod">
          <ac:chgData name="Sharon Campbell" userId="73008391-b390-4ad0-a960-0cc8fbf2fec9" providerId="ADAL" clId="{7069FE32-438F-47FD-8742-D2550AAADD07}" dt="2023-05-12T00:49:33.877" v="166" actId="20577"/>
          <ac:spMkLst>
            <pc:docMk/>
            <pc:sldMk cId="2006083830" sldId="11434"/>
            <ac:spMk id="3" creationId="{00000000-0000-0000-0000-000000000000}"/>
          </ac:spMkLst>
        </pc:spChg>
      </pc:sldChg>
      <pc:sldChg chg="modSp mod">
        <pc:chgData name="Sharon Campbell" userId="73008391-b390-4ad0-a960-0cc8fbf2fec9" providerId="ADAL" clId="{7069FE32-438F-47FD-8742-D2550AAADD07}" dt="2023-05-12T01:16:26.965" v="279" actId="313"/>
        <pc:sldMkLst>
          <pc:docMk/>
          <pc:sldMk cId="3624692396" sldId="11435"/>
        </pc:sldMkLst>
        <pc:spChg chg="mod">
          <ac:chgData name="Sharon Campbell" userId="73008391-b390-4ad0-a960-0cc8fbf2fec9" providerId="ADAL" clId="{7069FE32-438F-47FD-8742-D2550AAADD07}" dt="2023-05-12T01:16:26.965" v="279" actId="313"/>
          <ac:spMkLst>
            <pc:docMk/>
            <pc:sldMk cId="3624692396" sldId="11435"/>
            <ac:spMk id="3" creationId="{00000000-0000-0000-0000-000000000000}"/>
          </ac:spMkLst>
        </pc:spChg>
      </pc:sldChg>
      <pc:sldChg chg="modSp mod">
        <pc:chgData name="Sharon Campbell" userId="73008391-b390-4ad0-a960-0cc8fbf2fec9" providerId="ADAL" clId="{7069FE32-438F-47FD-8742-D2550AAADD07}" dt="2023-05-12T00:49:51.892" v="172" actId="20577"/>
        <pc:sldMkLst>
          <pc:docMk/>
          <pc:sldMk cId="1395820827" sldId="11436"/>
        </pc:sldMkLst>
        <pc:spChg chg="mod">
          <ac:chgData name="Sharon Campbell" userId="73008391-b390-4ad0-a960-0cc8fbf2fec9" providerId="ADAL" clId="{7069FE32-438F-47FD-8742-D2550AAADD07}" dt="2023-05-12T00:49:51.892" v="172" actId="20577"/>
          <ac:spMkLst>
            <pc:docMk/>
            <pc:sldMk cId="1395820827" sldId="11436"/>
            <ac:spMk id="3" creationId="{00000000-0000-0000-0000-000000000000}"/>
          </ac:spMkLst>
        </pc:spChg>
      </pc:sldChg>
      <pc:sldChg chg="modSp mod">
        <pc:chgData name="Sharon Campbell" userId="73008391-b390-4ad0-a960-0cc8fbf2fec9" providerId="ADAL" clId="{7069FE32-438F-47FD-8742-D2550AAADD07}" dt="2023-05-12T00:51:58.155" v="185" actId="20577"/>
        <pc:sldMkLst>
          <pc:docMk/>
          <pc:sldMk cId="107547179" sldId="11437"/>
        </pc:sldMkLst>
        <pc:spChg chg="mod">
          <ac:chgData name="Sharon Campbell" userId="73008391-b390-4ad0-a960-0cc8fbf2fec9" providerId="ADAL" clId="{7069FE32-438F-47FD-8742-D2550AAADD07}" dt="2023-05-12T00:51:58.155" v="185" actId="20577"/>
          <ac:spMkLst>
            <pc:docMk/>
            <pc:sldMk cId="107547179" sldId="11437"/>
            <ac:spMk id="3" creationId="{00000000-0000-0000-0000-000000000000}"/>
          </ac:spMkLst>
        </pc:spChg>
      </pc:sldChg>
      <pc:sldChg chg="modSp mod">
        <pc:chgData name="Sharon Campbell" userId="73008391-b390-4ad0-a960-0cc8fbf2fec9" providerId="ADAL" clId="{7069FE32-438F-47FD-8742-D2550AAADD07}" dt="2023-05-12T00:56:42.037" v="191" actId="27636"/>
        <pc:sldMkLst>
          <pc:docMk/>
          <pc:sldMk cId="2535832164" sldId="11440"/>
        </pc:sldMkLst>
        <pc:spChg chg="mod">
          <ac:chgData name="Sharon Campbell" userId="73008391-b390-4ad0-a960-0cc8fbf2fec9" providerId="ADAL" clId="{7069FE32-438F-47FD-8742-D2550AAADD07}" dt="2023-05-12T00:56:42.037" v="191" actId="27636"/>
          <ac:spMkLst>
            <pc:docMk/>
            <pc:sldMk cId="2535832164" sldId="11440"/>
            <ac:spMk id="3" creationId="{00000000-0000-0000-0000-000000000000}"/>
          </ac:spMkLst>
        </pc:spChg>
      </pc:sldChg>
      <pc:sldChg chg="modSp mod">
        <pc:chgData name="Sharon Campbell" userId="73008391-b390-4ad0-a960-0cc8fbf2fec9" providerId="ADAL" clId="{7069FE32-438F-47FD-8742-D2550AAADD07}" dt="2023-05-12T00:59:46.424" v="200" actId="20577"/>
        <pc:sldMkLst>
          <pc:docMk/>
          <pc:sldMk cId="4285156001" sldId="11445"/>
        </pc:sldMkLst>
        <pc:spChg chg="mod">
          <ac:chgData name="Sharon Campbell" userId="73008391-b390-4ad0-a960-0cc8fbf2fec9" providerId="ADAL" clId="{7069FE32-438F-47FD-8742-D2550AAADD07}" dt="2023-05-12T00:59:46.424" v="200" actId="20577"/>
          <ac:spMkLst>
            <pc:docMk/>
            <pc:sldMk cId="4285156001" sldId="11445"/>
            <ac:spMk id="3" creationId="{00000000-0000-0000-0000-000000000000}"/>
          </ac:spMkLst>
        </pc:spChg>
      </pc:sldChg>
      <pc:sldChg chg="modSp mod">
        <pc:chgData name="Sharon Campbell" userId="73008391-b390-4ad0-a960-0cc8fbf2fec9" providerId="ADAL" clId="{7069FE32-438F-47FD-8742-D2550AAADD07}" dt="2023-05-12T01:00:27.327" v="201" actId="20577"/>
        <pc:sldMkLst>
          <pc:docMk/>
          <pc:sldMk cId="152666969" sldId="11447"/>
        </pc:sldMkLst>
        <pc:spChg chg="mod">
          <ac:chgData name="Sharon Campbell" userId="73008391-b390-4ad0-a960-0cc8fbf2fec9" providerId="ADAL" clId="{7069FE32-438F-47FD-8742-D2550AAADD07}" dt="2023-05-12T01:00:27.327" v="201" actId="20577"/>
          <ac:spMkLst>
            <pc:docMk/>
            <pc:sldMk cId="152666969" sldId="11447"/>
            <ac:spMk id="3" creationId="{00000000-0000-0000-0000-000000000000}"/>
          </ac:spMkLst>
        </pc:spChg>
      </pc:sldChg>
      <pc:sldChg chg="modSp mod">
        <pc:chgData name="Sharon Campbell" userId="73008391-b390-4ad0-a960-0cc8fbf2fec9" providerId="ADAL" clId="{7069FE32-438F-47FD-8742-D2550AAADD07}" dt="2023-05-12T01:03:09.503" v="206" actId="27636"/>
        <pc:sldMkLst>
          <pc:docMk/>
          <pc:sldMk cId="410322452" sldId="11449"/>
        </pc:sldMkLst>
        <pc:spChg chg="mod">
          <ac:chgData name="Sharon Campbell" userId="73008391-b390-4ad0-a960-0cc8fbf2fec9" providerId="ADAL" clId="{7069FE32-438F-47FD-8742-D2550AAADD07}" dt="2023-05-12T01:03:09.503" v="206" actId="27636"/>
          <ac:spMkLst>
            <pc:docMk/>
            <pc:sldMk cId="410322452" sldId="11449"/>
            <ac:spMk id="3" creationId="{00000000-0000-0000-0000-000000000000}"/>
          </ac:spMkLst>
        </pc:spChg>
      </pc:sldChg>
      <pc:sldChg chg="modSp mod">
        <pc:chgData name="Sharon Campbell" userId="73008391-b390-4ad0-a960-0cc8fbf2fec9" providerId="ADAL" clId="{7069FE32-438F-47FD-8742-D2550AAADD07}" dt="2023-05-12T01:03:48.989" v="210" actId="20577"/>
        <pc:sldMkLst>
          <pc:docMk/>
          <pc:sldMk cId="572050608" sldId="11450"/>
        </pc:sldMkLst>
        <pc:spChg chg="mod">
          <ac:chgData name="Sharon Campbell" userId="73008391-b390-4ad0-a960-0cc8fbf2fec9" providerId="ADAL" clId="{7069FE32-438F-47FD-8742-D2550AAADD07}" dt="2023-05-12T01:03:48.989" v="210" actId="20577"/>
          <ac:spMkLst>
            <pc:docMk/>
            <pc:sldMk cId="572050608" sldId="11450"/>
            <ac:spMk id="3" creationId="{00000000-0000-0000-0000-000000000000}"/>
          </ac:spMkLst>
        </pc:spChg>
      </pc:sldChg>
      <pc:sldChg chg="modSp mod">
        <pc:chgData name="Sharon Campbell" userId="73008391-b390-4ad0-a960-0cc8fbf2fec9" providerId="ADAL" clId="{7069FE32-438F-47FD-8742-D2550AAADD07}" dt="2023-05-12T01:05:28.378" v="216"/>
        <pc:sldMkLst>
          <pc:docMk/>
          <pc:sldMk cId="1725429418" sldId="11451"/>
        </pc:sldMkLst>
        <pc:spChg chg="mod">
          <ac:chgData name="Sharon Campbell" userId="73008391-b390-4ad0-a960-0cc8fbf2fec9" providerId="ADAL" clId="{7069FE32-438F-47FD-8742-D2550AAADD07}" dt="2023-05-12T01:05:28.378" v="216"/>
          <ac:spMkLst>
            <pc:docMk/>
            <pc:sldMk cId="1725429418" sldId="11451"/>
            <ac:spMk id="3" creationId="{00000000-0000-0000-0000-000000000000}"/>
          </ac:spMkLst>
        </pc:spChg>
      </pc:sldChg>
      <pc:sldChg chg="modSp mod">
        <pc:chgData name="Sharon Campbell" userId="73008391-b390-4ad0-a960-0cc8fbf2fec9" providerId="ADAL" clId="{7069FE32-438F-47FD-8742-D2550AAADD07}" dt="2023-05-12T01:06:21.064" v="219" actId="20577"/>
        <pc:sldMkLst>
          <pc:docMk/>
          <pc:sldMk cId="1033174989" sldId="11456"/>
        </pc:sldMkLst>
        <pc:spChg chg="mod">
          <ac:chgData name="Sharon Campbell" userId="73008391-b390-4ad0-a960-0cc8fbf2fec9" providerId="ADAL" clId="{7069FE32-438F-47FD-8742-D2550AAADD07}" dt="2023-05-12T01:06:21.064" v="219" actId="20577"/>
          <ac:spMkLst>
            <pc:docMk/>
            <pc:sldMk cId="1033174989" sldId="11456"/>
            <ac:spMk id="3" creationId="{00000000-0000-0000-0000-000000000000}"/>
          </ac:spMkLst>
        </pc:spChg>
      </pc:sldChg>
      <pc:sldChg chg="modSp mod">
        <pc:chgData name="Sharon Campbell" userId="73008391-b390-4ad0-a960-0cc8fbf2fec9" providerId="ADAL" clId="{7069FE32-438F-47FD-8742-D2550AAADD07}" dt="2023-05-12T01:08:14.974" v="226" actId="255"/>
        <pc:sldMkLst>
          <pc:docMk/>
          <pc:sldMk cId="1701216020" sldId="11457"/>
        </pc:sldMkLst>
        <pc:spChg chg="mod">
          <ac:chgData name="Sharon Campbell" userId="73008391-b390-4ad0-a960-0cc8fbf2fec9" providerId="ADAL" clId="{7069FE32-438F-47FD-8742-D2550AAADD07}" dt="2023-05-12T01:08:14.974" v="226" actId="255"/>
          <ac:spMkLst>
            <pc:docMk/>
            <pc:sldMk cId="1701216020" sldId="11457"/>
            <ac:spMk id="3" creationId="{00000000-0000-0000-0000-000000000000}"/>
          </ac:spMkLst>
        </pc:spChg>
      </pc:sldChg>
      <pc:sldChg chg="modSp mod">
        <pc:chgData name="Sharon Campbell" userId="73008391-b390-4ad0-a960-0cc8fbf2fec9" providerId="ADAL" clId="{7069FE32-438F-47FD-8742-D2550AAADD07}" dt="2023-05-12T01:09:15.637" v="231" actId="20577"/>
        <pc:sldMkLst>
          <pc:docMk/>
          <pc:sldMk cId="3402042034" sldId="11461"/>
        </pc:sldMkLst>
        <pc:spChg chg="mod">
          <ac:chgData name="Sharon Campbell" userId="73008391-b390-4ad0-a960-0cc8fbf2fec9" providerId="ADAL" clId="{7069FE32-438F-47FD-8742-D2550AAADD07}" dt="2023-05-12T01:09:15.637" v="231" actId="20577"/>
          <ac:spMkLst>
            <pc:docMk/>
            <pc:sldMk cId="3402042034" sldId="11461"/>
            <ac:spMk id="3" creationId="{00000000-0000-0000-0000-000000000000}"/>
          </ac:spMkLst>
        </pc:spChg>
      </pc:sldChg>
      <pc:sldChg chg="modSp mod">
        <pc:chgData name="Sharon Campbell" userId="73008391-b390-4ad0-a960-0cc8fbf2fec9" providerId="ADAL" clId="{7069FE32-438F-47FD-8742-D2550AAADD07}" dt="2023-05-12T01:09:40.477" v="232" actId="20577"/>
        <pc:sldMkLst>
          <pc:docMk/>
          <pc:sldMk cId="1010765190" sldId="11462"/>
        </pc:sldMkLst>
        <pc:spChg chg="mod">
          <ac:chgData name="Sharon Campbell" userId="73008391-b390-4ad0-a960-0cc8fbf2fec9" providerId="ADAL" clId="{7069FE32-438F-47FD-8742-D2550AAADD07}" dt="2023-05-12T01:09:40.477" v="232" actId="20577"/>
          <ac:spMkLst>
            <pc:docMk/>
            <pc:sldMk cId="1010765190" sldId="11462"/>
            <ac:spMk id="3" creationId="{00000000-0000-0000-0000-000000000000}"/>
          </ac:spMkLst>
        </pc:spChg>
      </pc:sldChg>
      <pc:sldChg chg="modSp mod">
        <pc:chgData name="Sharon Campbell" userId="73008391-b390-4ad0-a960-0cc8fbf2fec9" providerId="ADAL" clId="{7069FE32-438F-47FD-8742-D2550AAADD07}" dt="2023-05-12T01:10:09.668" v="238" actId="20577"/>
        <pc:sldMkLst>
          <pc:docMk/>
          <pc:sldMk cId="2949692170" sldId="11464"/>
        </pc:sldMkLst>
        <pc:spChg chg="mod">
          <ac:chgData name="Sharon Campbell" userId="73008391-b390-4ad0-a960-0cc8fbf2fec9" providerId="ADAL" clId="{7069FE32-438F-47FD-8742-D2550AAADD07}" dt="2023-05-12T01:10:09.668" v="238" actId="20577"/>
          <ac:spMkLst>
            <pc:docMk/>
            <pc:sldMk cId="2949692170" sldId="11464"/>
            <ac:spMk id="3" creationId="{00000000-0000-0000-0000-000000000000}"/>
          </ac:spMkLst>
        </pc:spChg>
      </pc:sldChg>
      <pc:sldChg chg="modSp mod">
        <pc:chgData name="Sharon Campbell" userId="73008391-b390-4ad0-a960-0cc8fbf2fec9" providerId="ADAL" clId="{7069FE32-438F-47FD-8742-D2550AAADD07}" dt="2023-05-12T01:40:11.811" v="290" actId="20577"/>
        <pc:sldMkLst>
          <pc:docMk/>
          <pc:sldMk cId="3193567719" sldId="11466"/>
        </pc:sldMkLst>
        <pc:spChg chg="mod">
          <ac:chgData name="Sharon Campbell" userId="73008391-b390-4ad0-a960-0cc8fbf2fec9" providerId="ADAL" clId="{7069FE32-438F-47FD-8742-D2550AAADD07}" dt="2023-05-12T01:40:11.811" v="290" actId="20577"/>
          <ac:spMkLst>
            <pc:docMk/>
            <pc:sldMk cId="3193567719" sldId="11466"/>
            <ac:spMk id="3" creationId="{00000000-0000-0000-0000-000000000000}"/>
          </ac:spMkLst>
        </pc:spChg>
      </pc:sldChg>
      <pc:sldChg chg="modSp mod">
        <pc:chgData name="Sharon Campbell" userId="73008391-b390-4ad0-a960-0cc8fbf2fec9" providerId="ADAL" clId="{7069FE32-438F-47FD-8742-D2550AAADD07}" dt="2023-05-12T01:40:51.157" v="292" actId="20577"/>
        <pc:sldMkLst>
          <pc:docMk/>
          <pc:sldMk cId="2237136956" sldId="11476"/>
        </pc:sldMkLst>
        <pc:spChg chg="mod">
          <ac:chgData name="Sharon Campbell" userId="73008391-b390-4ad0-a960-0cc8fbf2fec9" providerId="ADAL" clId="{7069FE32-438F-47FD-8742-D2550AAADD07}" dt="2023-05-12T01:40:51.157" v="292" actId="20577"/>
          <ac:spMkLst>
            <pc:docMk/>
            <pc:sldMk cId="2237136956" sldId="11476"/>
            <ac:spMk id="3" creationId="{00000000-0000-0000-0000-000000000000}"/>
          </ac:spMkLst>
        </pc:spChg>
      </pc:sldChg>
      <pc:sldChg chg="modSp mod">
        <pc:chgData name="Sharon Campbell" userId="73008391-b390-4ad0-a960-0cc8fbf2fec9" providerId="ADAL" clId="{7069FE32-438F-47FD-8742-D2550AAADD07}" dt="2023-05-12T01:14:13.023" v="270" actId="20577"/>
        <pc:sldMkLst>
          <pc:docMk/>
          <pc:sldMk cId="861710373" sldId="11477"/>
        </pc:sldMkLst>
        <pc:spChg chg="mod">
          <ac:chgData name="Sharon Campbell" userId="73008391-b390-4ad0-a960-0cc8fbf2fec9" providerId="ADAL" clId="{7069FE32-438F-47FD-8742-D2550AAADD07}" dt="2023-05-12T01:14:13.023" v="270" actId="20577"/>
          <ac:spMkLst>
            <pc:docMk/>
            <pc:sldMk cId="861710373" sldId="11477"/>
            <ac:spMk id="3" creationId="{00000000-0000-0000-0000-000000000000}"/>
          </ac:spMkLst>
        </pc:spChg>
      </pc:sldChg>
      <pc:sldChg chg="modSp mod">
        <pc:chgData name="Sharon Campbell" userId="73008391-b390-4ad0-a960-0cc8fbf2fec9" providerId="ADAL" clId="{7069FE32-438F-47FD-8742-D2550AAADD07}" dt="2023-05-12T01:41:23.270" v="294" actId="20577"/>
        <pc:sldMkLst>
          <pc:docMk/>
          <pc:sldMk cId="1227964381" sldId="11478"/>
        </pc:sldMkLst>
        <pc:spChg chg="mod">
          <ac:chgData name="Sharon Campbell" userId="73008391-b390-4ad0-a960-0cc8fbf2fec9" providerId="ADAL" clId="{7069FE32-438F-47FD-8742-D2550AAADD07}" dt="2023-05-12T01:41:23.270" v="294" actId="20577"/>
          <ac:spMkLst>
            <pc:docMk/>
            <pc:sldMk cId="1227964381" sldId="11478"/>
            <ac:spMk id="3" creationId="{00000000-0000-0000-0000-000000000000}"/>
          </ac:spMkLst>
        </pc:spChg>
      </pc:sldChg>
      <pc:sldChg chg="del">
        <pc:chgData name="Sharon Campbell" userId="73008391-b390-4ad0-a960-0cc8fbf2fec9" providerId="ADAL" clId="{7069FE32-438F-47FD-8742-D2550AAADD07}" dt="2023-05-12T01:15:35.393" v="278" actId="2696"/>
        <pc:sldMkLst>
          <pc:docMk/>
          <pc:sldMk cId="38983697" sldId="11481"/>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C98825CE-FD59-BE41-A671-CC59F812A072}" type="datetimeFigureOut">
              <a:rPr lang="en-US" smtClean="0"/>
              <a:pPr/>
              <a:t>5/11/2023</a:t>
            </a:fld>
            <a:endParaRPr lang="en-US" dirty="0"/>
          </a:p>
        </p:txBody>
      </p:sp>
      <p:sp>
        <p:nvSpPr>
          <p:cNvPr id="4" name="Slide Image Placeholder 3"/>
          <p:cNvSpPr>
            <a:spLocks noGrp="1" noRot="1" noChangeAspect="1"/>
          </p:cNvSpPr>
          <p:nvPr>
            <p:ph type="sldImg" idx="2"/>
          </p:nvPr>
        </p:nvSpPr>
        <p:spPr>
          <a:xfrm>
            <a:off x="330200" y="696913"/>
            <a:ext cx="61976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1BE03013-8287-D549-A06B-B0A86AFD7633}" type="slidenum">
              <a:rPr lang="en-US" smtClean="0"/>
              <a:pPr/>
              <a:t>‹#›</a:t>
            </a:fld>
            <a:endParaRPr lang="en-US" dirty="0"/>
          </a:p>
        </p:txBody>
      </p:sp>
    </p:spTree>
    <p:extLst>
      <p:ext uri="{BB962C8B-B14F-4D97-AF65-F5344CB8AC3E}">
        <p14:creationId xmlns:p14="http://schemas.microsoft.com/office/powerpoint/2010/main" val="352630422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1</a:t>
            </a:fld>
            <a:endParaRPr lang="en-US" dirty="0"/>
          </a:p>
        </p:txBody>
      </p:sp>
    </p:spTree>
    <p:extLst>
      <p:ext uri="{BB962C8B-B14F-4D97-AF65-F5344CB8AC3E}">
        <p14:creationId xmlns:p14="http://schemas.microsoft.com/office/powerpoint/2010/main" val="24908063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464146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11</a:t>
            </a:fld>
            <a:endParaRPr lang="en-US" dirty="0"/>
          </a:p>
        </p:txBody>
      </p:sp>
    </p:spTree>
    <p:extLst>
      <p:ext uri="{BB962C8B-B14F-4D97-AF65-F5344CB8AC3E}">
        <p14:creationId xmlns:p14="http://schemas.microsoft.com/office/powerpoint/2010/main" val="30906908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12</a:t>
            </a:fld>
            <a:endParaRPr lang="en-US" dirty="0"/>
          </a:p>
        </p:txBody>
      </p:sp>
    </p:spTree>
    <p:extLst>
      <p:ext uri="{BB962C8B-B14F-4D97-AF65-F5344CB8AC3E}">
        <p14:creationId xmlns:p14="http://schemas.microsoft.com/office/powerpoint/2010/main" val="39714844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13</a:t>
            </a:fld>
            <a:endParaRPr lang="en-US" dirty="0"/>
          </a:p>
        </p:txBody>
      </p:sp>
    </p:spTree>
    <p:extLst>
      <p:ext uri="{BB962C8B-B14F-4D97-AF65-F5344CB8AC3E}">
        <p14:creationId xmlns:p14="http://schemas.microsoft.com/office/powerpoint/2010/main" val="9950800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14</a:t>
            </a:fld>
            <a:endParaRPr lang="en-US" dirty="0"/>
          </a:p>
        </p:txBody>
      </p:sp>
    </p:spTree>
    <p:extLst>
      <p:ext uri="{BB962C8B-B14F-4D97-AF65-F5344CB8AC3E}">
        <p14:creationId xmlns:p14="http://schemas.microsoft.com/office/powerpoint/2010/main" val="11827670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15</a:t>
            </a:fld>
            <a:endParaRPr lang="en-US" dirty="0"/>
          </a:p>
        </p:txBody>
      </p:sp>
    </p:spTree>
    <p:extLst>
      <p:ext uri="{BB962C8B-B14F-4D97-AF65-F5344CB8AC3E}">
        <p14:creationId xmlns:p14="http://schemas.microsoft.com/office/powerpoint/2010/main" val="25584041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16</a:t>
            </a:fld>
            <a:endParaRPr lang="en-US" dirty="0"/>
          </a:p>
        </p:txBody>
      </p:sp>
    </p:spTree>
    <p:extLst>
      <p:ext uri="{BB962C8B-B14F-4D97-AF65-F5344CB8AC3E}">
        <p14:creationId xmlns:p14="http://schemas.microsoft.com/office/powerpoint/2010/main" val="14649970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17</a:t>
            </a:fld>
            <a:endParaRPr lang="en-US" dirty="0"/>
          </a:p>
        </p:txBody>
      </p:sp>
    </p:spTree>
    <p:extLst>
      <p:ext uri="{BB962C8B-B14F-4D97-AF65-F5344CB8AC3E}">
        <p14:creationId xmlns:p14="http://schemas.microsoft.com/office/powerpoint/2010/main" val="4738305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18</a:t>
            </a:fld>
            <a:endParaRPr lang="en-US" dirty="0"/>
          </a:p>
        </p:txBody>
      </p:sp>
    </p:spTree>
    <p:extLst>
      <p:ext uri="{BB962C8B-B14F-4D97-AF65-F5344CB8AC3E}">
        <p14:creationId xmlns:p14="http://schemas.microsoft.com/office/powerpoint/2010/main" val="11507238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19</a:t>
            </a:fld>
            <a:endParaRPr lang="en-US" dirty="0"/>
          </a:p>
        </p:txBody>
      </p:sp>
    </p:spTree>
    <p:extLst>
      <p:ext uri="{BB962C8B-B14F-4D97-AF65-F5344CB8AC3E}">
        <p14:creationId xmlns:p14="http://schemas.microsoft.com/office/powerpoint/2010/main" val="40206209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a:t>
            </a:fld>
            <a:endParaRPr lang="en-US" dirty="0"/>
          </a:p>
        </p:txBody>
      </p:sp>
    </p:spTree>
    <p:extLst>
      <p:ext uri="{BB962C8B-B14F-4D97-AF65-F5344CB8AC3E}">
        <p14:creationId xmlns:p14="http://schemas.microsoft.com/office/powerpoint/2010/main" val="1459242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20</a:t>
            </a:fld>
            <a:endParaRPr lang="en-US" dirty="0"/>
          </a:p>
        </p:txBody>
      </p:sp>
    </p:spTree>
    <p:extLst>
      <p:ext uri="{BB962C8B-B14F-4D97-AF65-F5344CB8AC3E}">
        <p14:creationId xmlns:p14="http://schemas.microsoft.com/office/powerpoint/2010/main" val="35054459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21</a:t>
            </a:fld>
            <a:endParaRPr lang="en-US" dirty="0"/>
          </a:p>
        </p:txBody>
      </p:sp>
    </p:spTree>
    <p:extLst>
      <p:ext uri="{BB962C8B-B14F-4D97-AF65-F5344CB8AC3E}">
        <p14:creationId xmlns:p14="http://schemas.microsoft.com/office/powerpoint/2010/main" val="39186441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22</a:t>
            </a:fld>
            <a:endParaRPr lang="en-US" dirty="0"/>
          </a:p>
        </p:txBody>
      </p:sp>
    </p:spTree>
    <p:extLst>
      <p:ext uri="{BB962C8B-B14F-4D97-AF65-F5344CB8AC3E}">
        <p14:creationId xmlns:p14="http://schemas.microsoft.com/office/powerpoint/2010/main" val="4844403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23</a:t>
            </a:fld>
            <a:endParaRPr lang="en-US" dirty="0"/>
          </a:p>
        </p:txBody>
      </p:sp>
    </p:spTree>
    <p:extLst>
      <p:ext uri="{BB962C8B-B14F-4D97-AF65-F5344CB8AC3E}">
        <p14:creationId xmlns:p14="http://schemas.microsoft.com/office/powerpoint/2010/main" val="4165426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24</a:t>
            </a:fld>
            <a:endParaRPr lang="en-US" dirty="0"/>
          </a:p>
        </p:txBody>
      </p:sp>
    </p:spTree>
    <p:extLst>
      <p:ext uri="{BB962C8B-B14F-4D97-AF65-F5344CB8AC3E}">
        <p14:creationId xmlns:p14="http://schemas.microsoft.com/office/powerpoint/2010/main" val="34988426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25</a:t>
            </a:fld>
            <a:endParaRPr lang="en-US" dirty="0"/>
          </a:p>
        </p:txBody>
      </p:sp>
    </p:spTree>
    <p:extLst>
      <p:ext uri="{BB962C8B-B14F-4D97-AF65-F5344CB8AC3E}">
        <p14:creationId xmlns:p14="http://schemas.microsoft.com/office/powerpoint/2010/main" val="3775451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26</a:t>
            </a:fld>
            <a:endParaRPr lang="en-US" dirty="0"/>
          </a:p>
        </p:txBody>
      </p:sp>
    </p:spTree>
    <p:extLst>
      <p:ext uri="{BB962C8B-B14F-4D97-AF65-F5344CB8AC3E}">
        <p14:creationId xmlns:p14="http://schemas.microsoft.com/office/powerpoint/2010/main" val="39910111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27</a:t>
            </a:fld>
            <a:endParaRPr lang="en-US" dirty="0"/>
          </a:p>
        </p:txBody>
      </p:sp>
    </p:spTree>
    <p:extLst>
      <p:ext uri="{BB962C8B-B14F-4D97-AF65-F5344CB8AC3E}">
        <p14:creationId xmlns:p14="http://schemas.microsoft.com/office/powerpoint/2010/main" val="422284595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28</a:t>
            </a:fld>
            <a:endParaRPr lang="en-US" dirty="0"/>
          </a:p>
        </p:txBody>
      </p:sp>
    </p:spTree>
    <p:extLst>
      <p:ext uri="{BB962C8B-B14F-4D97-AF65-F5344CB8AC3E}">
        <p14:creationId xmlns:p14="http://schemas.microsoft.com/office/powerpoint/2010/main" val="371430755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29</a:t>
            </a:fld>
            <a:endParaRPr lang="en-US" dirty="0"/>
          </a:p>
        </p:txBody>
      </p:sp>
    </p:spTree>
    <p:extLst>
      <p:ext uri="{BB962C8B-B14F-4D97-AF65-F5344CB8AC3E}">
        <p14:creationId xmlns:p14="http://schemas.microsoft.com/office/powerpoint/2010/main" val="1876811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6497366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30</a:t>
            </a:fld>
            <a:endParaRPr lang="en-US" dirty="0"/>
          </a:p>
        </p:txBody>
      </p:sp>
    </p:spTree>
    <p:extLst>
      <p:ext uri="{BB962C8B-B14F-4D97-AF65-F5344CB8AC3E}">
        <p14:creationId xmlns:p14="http://schemas.microsoft.com/office/powerpoint/2010/main" val="196803105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31</a:t>
            </a:fld>
            <a:endParaRPr lang="en-US" dirty="0"/>
          </a:p>
        </p:txBody>
      </p:sp>
    </p:spTree>
    <p:extLst>
      <p:ext uri="{BB962C8B-B14F-4D97-AF65-F5344CB8AC3E}">
        <p14:creationId xmlns:p14="http://schemas.microsoft.com/office/powerpoint/2010/main" val="145927208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32</a:t>
            </a:fld>
            <a:endParaRPr lang="en-US" dirty="0"/>
          </a:p>
        </p:txBody>
      </p:sp>
    </p:spTree>
    <p:extLst>
      <p:ext uri="{BB962C8B-B14F-4D97-AF65-F5344CB8AC3E}">
        <p14:creationId xmlns:p14="http://schemas.microsoft.com/office/powerpoint/2010/main" val="146110685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33</a:t>
            </a:fld>
            <a:endParaRPr lang="en-US" dirty="0"/>
          </a:p>
        </p:txBody>
      </p:sp>
    </p:spTree>
    <p:extLst>
      <p:ext uri="{BB962C8B-B14F-4D97-AF65-F5344CB8AC3E}">
        <p14:creationId xmlns:p14="http://schemas.microsoft.com/office/powerpoint/2010/main" val="325465633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34</a:t>
            </a:fld>
            <a:endParaRPr lang="en-US" dirty="0"/>
          </a:p>
        </p:txBody>
      </p:sp>
    </p:spTree>
    <p:extLst>
      <p:ext uri="{BB962C8B-B14F-4D97-AF65-F5344CB8AC3E}">
        <p14:creationId xmlns:p14="http://schemas.microsoft.com/office/powerpoint/2010/main" val="87851608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35</a:t>
            </a:fld>
            <a:endParaRPr lang="en-US" dirty="0"/>
          </a:p>
        </p:txBody>
      </p:sp>
    </p:spTree>
    <p:extLst>
      <p:ext uri="{BB962C8B-B14F-4D97-AF65-F5344CB8AC3E}">
        <p14:creationId xmlns:p14="http://schemas.microsoft.com/office/powerpoint/2010/main" val="28800638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36</a:t>
            </a:fld>
            <a:endParaRPr lang="en-US" dirty="0"/>
          </a:p>
        </p:txBody>
      </p:sp>
    </p:spTree>
    <p:extLst>
      <p:ext uri="{BB962C8B-B14F-4D97-AF65-F5344CB8AC3E}">
        <p14:creationId xmlns:p14="http://schemas.microsoft.com/office/powerpoint/2010/main" val="27023114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37</a:t>
            </a:fld>
            <a:endParaRPr lang="en-US" dirty="0"/>
          </a:p>
        </p:txBody>
      </p:sp>
    </p:spTree>
    <p:extLst>
      <p:ext uri="{BB962C8B-B14F-4D97-AF65-F5344CB8AC3E}">
        <p14:creationId xmlns:p14="http://schemas.microsoft.com/office/powerpoint/2010/main" val="60221841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38</a:t>
            </a:fld>
            <a:endParaRPr lang="en-US" dirty="0"/>
          </a:p>
        </p:txBody>
      </p:sp>
    </p:spTree>
    <p:extLst>
      <p:ext uri="{BB962C8B-B14F-4D97-AF65-F5344CB8AC3E}">
        <p14:creationId xmlns:p14="http://schemas.microsoft.com/office/powerpoint/2010/main" val="3506273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39</a:t>
            </a:fld>
            <a:endParaRPr lang="en-US" dirty="0"/>
          </a:p>
        </p:txBody>
      </p:sp>
    </p:spTree>
    <p:extLst>
      <p:ext uri="{BB962C8B-B14F-4D97-AF65-F5344CB8AC3E}">
        <p14:creationId xmlns:p14="http://schemas.microsoft.com/office/powerpoint/2010/main" val="38338857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8258289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40</a:t>
            </a:fld>
            <a:endParaRPr lang="en-US" dirty="0"/>
          </a:p>
        </p:txBody>
      </p:sp>
    </p:spTree>
    <p:extLst>
      <p:ext uri="{BB962C8B-B14F-4D97-AF65-F5344CB8AC3E}">
        <p14:creationId xmlns:p14="http://schemas.microsoft.com/office/powerpoint/2010/main" val="110228991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41</a:t>
            </a:fld>
            <a:endParaRPr lang="en-US" dirty="0"/>
          </a:p>
        </p:txBody>
      </p:sp>
    </p:spTree>
    <p:extLst>
      <p:ext uri="{BB962C8B-B14F-4D97-AF65-F5344CB8AC3E}">
        <p14:creationId xmlns:p14="http://schemas.microsoft.com/office/powerpoint/2010/main" val="43081977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42</a:t>
            </a:fld>
            <a:endParaRPr lang="en-US" dirty="0"/>
          </a:p>
        </p:txBody>
      </p:sp>
    </p:spTree>
    <p:extLst>
      <p:ext uri="{BB962C8B-B14F-4D97-AF65-F5344CB8AC3E}">
        <p14:creationId xmlns:p14="http://schemas.microsoft.com/office/powerpoint/2010/main" val="272955686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43</a:t>
            </a:fld>
            <a:endParaRPr lang="en-US" dirty="0"/>
          </a:p>
        </p:txBody>
      </p:sp>
    </p:spTree>
    <p:extLst>
      <p:ext uri="{BB962C8B-B14F-4D97-AF65-F5344CB8AC3E}">
        <p14:creationId xmlns:p14="http://schemas.microsoft.com/office/powerpoint/2010/main" val="100216470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44</a:t>
            </a:fld>
            <a:endParaRPr lang="en-US" dirty="0"/>
          </a:p>
        </p:txBody>
      </p:sp>
    </p:spTree>
    <p:extLst>
      <p:ext uri="{BB962C8B-B14F-4D97-AF65-F5344CB8AC3E}">
        <p14:creationId xmlns:p14="http://schemas.microsoft.com/office/powerpoint/2010/main" val="78540047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45</a:t>
            </a:fld>
            <a:endParaRPr lang="en-US" dirty="0"/>
          </a:p>
        </p:txBody>
      </p:sp>
    </p:spTree>
    <p:extLst>
      <p:ext uri="{BB962C8B-B14F-4D97-AF65-F5344CB8AC3E}">
        <p14:creationId xmlns:p14="http://schemas.microsoft.com/office/powerpoint/2010/main" val="83275657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46</a:t>
            </a:fld>
            <a:endParaRPr lang="en-US" dirty="0"/>
          </a:p>
        </p:txBody>
      </p:sp>
    </p:spTree>
    <p:extLst>
      <p:ext uri="{BB962C8B-B14F-4D97-AF65-F5344CB8AC3E}">
        <p14:creationId xmlns:p14="http://schemas.microsoft.com/office/powerpoint/2010/main" val="391066636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47</a:t>
            </a:fld>
            <a:endParaRPr lang="en-US" dirty="0"/>
          </a:p>
        </p:txBody>
      </p:sp>
    </p:spTree>
    <p:extLst>
      <p:ext uri="{BB962C8B-B14F-4D97-AF65-F5344CB8AC3E}">
        <p14:creationId xmlns:p14="http://schemas.microsoft.com/office/powerpoint/2010/main" val="17809244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48</a:t>
            </a:fld>
            <a:endParaRPr lang="en-US" dirty="0"/>
          </a:p>
        </p:txBody>
      </p:sp>
    </p:spTree>
    <p:extLst>
      <p:ext uri="{BB962C8B-B14F-4D97-AF65-F5344CB8AC3E}">
        <p14:creationId xmlns:p14="http://schemas.microsoft.com/office/powerpoint/2010/main" val="350322292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49</a:t>
            </a:fld>
            <a:endParaRPr lang="en-US" dirty="0"/>
          </a:p>
        </p:txBody>
      </p:sp>
    </p:spTree>
    <p:extLst>
      <p:ext uri="{BB962C8B-B14F-4D97-AF65-F5344CB8AC3E}">
        <p14:creationId xmlns:p14="http://schemas.microsoft.com/office/powerpoint/2010/main" val="41826085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3877570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50</a:t>
            </a:fld>
            <a:endParaRPr lang="en-US" dirty="0"/>
          </a:p>
        </p:txBody>
      </p:sp>
    </p:spTree>
    <p:extLst>
      <p:ext uri="{BB962C8B-B14F-4D97-AF65-F5344CB8AC3E}">
        <p14:creationId xmlns:p14="http://schemas.microsoft.com/office/powerpoint/2010/main" val="16476797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51</a:t>
            </a:fld>
            <a:endParaRPr lang="en-US" dirty="0"/>
          </a:p>
        </p:txBody>
      </p:sp>
    </p:spTree>
    <p:extLst>
      <p:ext uri="{BB962C8B-B14F-4D97-AF65-F5344CB8AC3E}">
        <p14:creationId xmlns:p14="http://schemas.microsoft.com/office/powerpoint/2010/main" val="89958980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52</a:t>
            </a:fld>
            <a:endParaRPr lang="en-US" dirty="0"/>
          </a:p>
        </p:txBody>
      </p:sp>
    </p:spTree>
    <p:extLst>
      <p:ext uri="{BB962C8B-B14F-4D97-AF65-F5344CB8AC3E}">
        <p14:creationId xmlns:p14="http://schemas.microsoft.com/office/powerpoint/2010/main" val="382541994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53</a:t>
            </a:fld>
            <a:endParaRPr lang="en-US" dirty="0"/>
          </a:p>
        </p:txBody>
      </p:sp>
    </p:spTree>
    <p:extLst>
      <p:ext uri="{BB962C8B-B14F-4D97-AF65-F5344CB8AC3E}">
        <p14:creationId xmlns:p14="http://schemas.microsoft.com/office/powerpoint/2010/main" val="45539855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54</a:t>
            </a:fld>
            <a:endParaRPr lang="en-US" dirty="0"/>
          </a:p>
        </p:txBody>
      </p:sp>
    </p:spTree>
    <p:extLst>
      <p:ext uri="{BB962C8B-B14F-4D97-AF65-F5344CB8AC3E}">
        <p14:creationId xmlns:p14="http://schemas.microsoft.com/office/powerpoint/2010/main" val="311298854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55</a:t>
            </a:fld>
            <a:endParaRPr lang="en-US" dirty="0"/>
          </a:p>
        </p:txBody>
      </p:sp>
    </p:spTree>
    <p:extLst>
      <p:ext uri="{BB962C8B-B14F-4D97-AF65-F5344CB8AC3E}">
        <p14:creationId xmlns:p14="http://schemas.microsoft.com/office/powerpoint/2010/main" val="66430970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56</a:t>
            </a:fld>
            <a:endParaRPr lang="en-US" dirty="0"/>
          </a:p>
        </p:txBody>
      </p:sp>
    </p:spTree>
    <p:extLst>
      <p:ext uri="{BB962C8B-B14F-4D97-AF65-F5344CB8AC3E}">
        <p14:creationId xmlns:p14="http://schemas.microsoft.com/office/powerpoint/2010/main" val="89924982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57</a:t>
            </a:fld>
            <a:endParaRPr lang="en-US" dirty="0"/>
          </a:p>
        </p:txBody>
      </p:sp>
    </p:spTree>
    <p:extLst>
      <p:ext uri="{BB962C8B-B14F-4D97-AF65-F5344CB8AC3E}">
        <p14:creationId xmlns:p14="http://schemas.microsoft.com/office/powerpoint/2010/main" val="162471287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58</a:t>
            </a:fld>
            <a:endParaRPr lang="en-US" dirty="0"/>
          </a:p>
        </p:txBody>
      </p:sp>
    </p:spTree>
    <p:extLst>
      <p:ext uri="{BB962C8B-B14F-4D97-AF65-F5344CB8AC3E}">
        <p14:creationId xmlns:p14="http://schemas.microsoft.com/office/powerpoint/2010/main" val="258044844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59</a:t>
            </a:fld>
            <a:endParaRPr lang="en-US" dirty="0"/>
          </a:p>
        </p:txBody>
      </p:sp>
    </p:spTree>
    <p:extLst>
      <p:ext uri="{BB962C8B-B14F-4D97-AF65-F5344CB8AC3E}">
        <p14:creationId xmlns:p14="http://schemas.microsoft.com/office/powerpoint/2010/main" val="7339883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0672484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60</a:t>
            </a:fld>
            <a:endParaRPr lang="en-US" dirty="0"/>
          </a:p>
        </p:txBody>
      </p:sp>
    </p:spTree>
    <p:extLst>
      <p:ext uri="{BB962C8B-B14F-4D97-AF65-F5344CB8AC3E}">
        <p14:creationId xmlns:p14="http://schemas.microsoft.com/office/powerpoint/2010/main" val="3805170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61</a:t>
            </a:fld>
            <a:endParaRPr lang="en-US" dirty="0"/>
          </a:p>
        </p:txBody>
      </p:sp>
    </p:spTree>
    <p:extLst>
      <p:ext uri="{BB962C8B-B14F-4D97-AF65-F5344CB8AC3E}">
        <p14:creationId xmlns:p14="http://schemas.microsoft.com/office/powerpoint/2010/main" val="204001723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62</a:t>
            </a:fld>
            <a:endParaRPr lang="en-US" dirty="0"/>
          </a:p>
        </p:txBody>
      </p:sp>
    </p:spTree>
    <p:extLst>
      <p:ext uri="{BB962C8B-B14F-4D97-AF65-F5344CB8AC3E}">
        <p14:creationId xmlns:p14="http://schemas.microsoft.com/office/powerpoint/2010/main" val="32682359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63</a:t>
            </a:fld>
            <a:endParaRPr lang="en-US" dirty="0"/>
          </a:p>
        </p:txBody>
      </p:sp>
    </p:spTree>
    <p:extLst>
      <p:ext uri="{BB962C8B-B14F-4D97-AF65-F5344CB8AC3E}">
        <p14:creationId xmlns:p14="http://schemas.microsoft.com/office/powerpoint/2010/main" val="92705268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64</a:t>
            </a:fld>
            <a:endParaRPr lang="en-US" dirty="0"/>
          </a:p>
        </p:txBody>
      </p:sp>
    </p:spTree>
    <p:extLst>
      <p:ext uri="{BB962C8B-B14F-4D97-AF65-F5344CB8AC3E}">
        <p14:creationId xmlns:p14="http://schemas.microsoft.com/office/powerpoint/2010/main" val="359167562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65</a:t>
            </a:fld>
            <a:endParaRPr lang="en-US" dirty="0"/>
          </a:p>
        </p:txBody>
      </p:sp>
    </p:spTree>
    <p:extLst>
      <p:ext uri="{BB962C8B-B14F-4D97-AF65-F5344CB8AC3E}">
        <p14:creationId xmlns:p14="http://schemas.microsoft.com/office/powerpoint/2010/main" val="330633222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66</a:t>
            </a:fld>
            <a:endParaRPr lang="en-US" dirty="0"/>
          </a:p>
        </p:txBody>
      </p:sp>
    </p:spTree>
    <p:extLst>
      <p:ext uri="{BB962C8B-B14F-4D97-AF65-F5344CB8AC3E}">
        <p14:creationId xmlns:p14="http://schemas.microsoft.com/office/powerpoint/2010/main" val="241504847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67</a:t>
            </a:fld>
            <a:endParaRPr lang="en-US" dirty="0"/>
          </a:p>
        </p:txBody>
      </p:sp>
    </p:spTree>
    <p:extLst>
      <p:ext uri="{BB962C8B-B14F-4D97-AF65-F5344CB8AC3E}">
        <p14:creationId xmlns:p14="http://schemas.microsoft.com/office/powerpoint/2010/main" val="224945727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68</a:t>
            </a:fld>
            <a:endParaRPr lang="en-US" dirty="0"/>
          </a:p>
        </p:txBody>
      </p:sp>
    </p:spTree>
    <p:extLst>
      <p:ext uri="{BB962C8B-B14F-4D97-AF65-F5344CB8AC3E}">
        <p14:creationId xmlns:p14="http://schemas.microsoft.com/office/powerpoint/2010/main" val="64959650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69</a:t>
            </a:fld>
            <a:endParaRPr lang="en-US" dirty="0"/>
          </a:p>
        </p:txBody>
      </p:sp>
    </p:spTree>
    <p:extLst>
      <p:ext uri="{BB962C8B-B14F-4D97-AF65-F5344CB8AC3E}">
        <p14:creationId xmlns:p14="http://schemas.microsoft.com/office/powerpoint/2010/main" val="11758324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8562734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70</a:t>
            </a:fld>
            <a:endParaRPr lang="en-US" dirty="0"/>
          </a:p>
        </p:txBody>
      </p:sp>
    </p:spTree>
    <p:extLst>
      <p:ext uri="{BB962C8B-B14F-4D97-AF65-F5344CB8AC3E}">
        <p14:creationId xmlns:p14="http://schemas.microsoft.com/office/powerpoint/2010/main" val="50795113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71</a:t>
            </a:fld>
            <a:endParaRPr lang="en-US" dirty="0"/>
          </a:p>
        </p:txBody>
      </p:sp>
    </p:spTree>
    <p:extLst>
      <p:ext uri="{BB962C8B-B14F-4D97-AF65-F5344CB8AC3E}">
        <p14:creationId xmlns:p14="http://schemas.microsoft.com/office/powerpoint/2010/main" val="24205418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72</a:t>
            </a:fld>
            <a:endParaRPr lang="en-US" dirty="0"/>
          </a:p>
        </p:txBody>
      </p:sp>
    </p:spTree>
    <p:extLst>
      <p:ext uri="{BB962C8B-B14F-4D97-AF65-F5344CB8AC3E}">
        <p14:creationId xmlns:p14="http://schemas.microsoft.com/office/powerpoint/2010/main" val="393032156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73</a:t>
            </a:fld>
            <a:endParaRPr lang="en-US" dirty="0"/>
          </a:p>
        </p:txBody>
      </p:sp>
    </p:spTree>
    <p:extLst>
      <p:ext uri="{BB962C8B-B14F-4D97-AF65-F5344CB8AC3E}">
        <p14:creationId xmlns:p14="http://schemas.microsoft.com/office/powerpoint/2010/main" val="110281656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74</a:t>
            </a:fld>
            <a:endParaRPr lang="en-US" dirty="0"/>
          </a:p>
        </p:txBody>
      </p:sp>
    </p:spTree>
    <p:extLst>
      <p:ext uri="{BB962C8B-B14F-4D97-AF65-F5344CB8AC3E}">
        <p14:creationId xmlns:p14="http://schemas.microsoft.com/office/powerpoint/2010/main" val="2282937067"/>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75</a:t>
            </a:fld>
            <a:endParaRPr lang="en-US" dirty="0"/>
          </a:p>
        </p:txBody>
      </p:sp>
    </p:spTree>
    <p:extLst>
      <p:ext uri="{BB962C8B-B14F-4D97-AF65-F5344CB8AC3E}">
        <p14:creationId xmlns:p14="http://schemas.microsoft.com/office/powerpoint/2010/main" val="193152579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76</a:t>
            </a:fld>
            <a:endParaRPr lang="en-US" dirty="0"/>
          </a:p>
        </p:txBody>
      </p:sp>
    </p:spTree>
    <p:extLst>
      <p:ext uri="{BB962C8B-B14F-4D97-AF65-F5344CB8AC3E}">
        <p14:creationId xmlns:p14="http://schemas.microsoft.com/office/powerpoint/2010/main" val="2557749342"/>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77</a:t>
            </a:fld>
            <a:endParaRPr lang="en-US" dirty="0"/>
          </a:p>
        </p:txBody>
      </p:sp>
    </p:spTree>
    <p:extLst>
      <p:ext uri="{BB962C8B-B14F-4D97-AF65-F5344CB8AC3E}">
        <p14:creationId xmlns:p14="http://schemas.microsoft.com/office/powerpoint/2010/main" val="2853441930"/>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78</a:t>
            </a:fld>
            <a:endParaRPr lang="en-US" dirty="0"/>
          </a:p>
        </p:txBody>
      </p:sp>
    </p:spTree>
    <p:extLst>
      <p:ext uri="{BB962C8B-B14F-4D97-AF65-F5344CB8AC3E}">
        <p14:creationId xmlns:p14="http://schemas.microsoft.com/office/powerpoint/2010/main" val="1105582347"/>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79</a:t>
            </a:fld>
            <a:endParaRPr lang="en-US" dirty="0"/>
          </a:p>
        </p:txBody>
      </p:sp>
    </p:spTree>
    <p:extLst>
      <p:ext uri="{BB962C8B-B14F-4D97-AF65-F5344CB8AC3E}">
        <p14:creationId xmlns:p14="http://schemas.microsoft.com/office/powerpoint/2010/main" val="286345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78046546"/>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80</a:t>
            </a:fld>
            <a:endParaRPr lang="en-US" dirty="0"/>
          </a:p>
        </p:txBody>
      </p:sp>
    </p:spTree>
    <p:extLst>
      <p:ext uri="{BB962C8B-B14F-4D97-AF65-F5344CB8AC3E}">
        <p14:creationId xmlns:p14="http://schemas.microsoft.com/office/powerpoint/2010/main" val="374390286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81</a:t>
            </a:fld>
            <a:endParaRPr lang="en-US" dirty="0"/>
          </a:p>
        </p:txBody>
      </p:sp>
    </p:spTree>
    <p:extLst>
      <p:ext uri="{BB962C8B-B14F-4D97-AF65-F5344CB8AC3E}">
        <p14:creationId xmlns:p14="http://schemas.microsoft.com/office/powerpoint/2010/main" val="2380738796"/>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82</a:t>
            </a:fld>
            <a:endParaRPr lang="en-US" dirty="0"/>
          </a:p>
        </p:txBody>
      </p:sp>
    </p:spTree>
    <p:extLst>
      <p:ext uri="{BB962C8B-B14F-4D97-AF65-F5344CB8AC3E}">
        <p14:creationId xmlns:p14="http://schemas.microsoft.com/office/powerpoint/2010/main" val="1852657485"/>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90938462"/>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45709898"/>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44481659"/>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14504465"/>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90938462"/>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12521343"/>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588249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20560250"/>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24187709"/>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89963614"/>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1272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5D0546E-A75C-4C26-87FD-2EA5D6FEBA20}" type="datetime1">
              <a:rPr lang="en-US" smtClean="0"/>
              <a:pPr/>
              <a:t>5/11/2023</a:t>
            </a:fld>
            <a:endParaRPr lang="en-US" dirty="0"/>
          </a:p>
        </p:txBody>
      </p:sp>
      <p:sp>
        <p:nvSpPr>
          <p:cNvPr id="5" name="Footer Placeholder 4"/>
          <p:cNvSpPr>
            <a:spLocks noGrp="1"/>
          </p:cNvSpPr>
          <p:nvPr>
            <p:ph type="ftr" sz="quarter" idx="11"/>
          </p:nvPr>
        </p:nvSpPr>
        <p:spPr/>
        <p:txBody>
          <a:bodyPr/>
          <a:lstStyle/>
          <a:p>
            <a:r>
              <a:rPr lang="en-US" dirty="0"/>
              <a:t>ArthurBaileyMinistries.com</a:t>
            </a:r>
          </a:p>
        </p:txBody>
      </p:sp>
      <p:sp>
        <p:nvSpPr>
          <p:cNvPr id="6" name="Slide Number Placeholder 5"/>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26217845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0CB1B0-0524-431A-AD96-8337355DD8D3}" type="datetime1">
              <a:rPr lang="en-US" smtClean="0"/>
              <a:pPr/>
              <a:t>5/11/2023</a:t>
            </a:fld>
            <a:endParaRPr lang="en-US" dirty="0"/>
          </a:p>
        </p:txBody>
      </p:sp>
      <p:sp>
        <p:nvSpPr>
          <p:cNvPr id="5" name="Footer Placeholder 4"/>
          <p:cNvSpPr>
            <a:spLocks noGrp="1"/>
          </p:cNvSpPr>
          <p:nvPr>
            <p:ph type="ftr" sz="quarter" idx="11"/>
          </p:nvPr>
        </p:nvSpPr>
        <p:spPr/>
        <p:txBody>
          <a:bodyPr/>
          <a:lstStyle/>
          <a:p>
            <a:r>
              <a:rPr lang="en-US" dirty="0"/>
              <a:t>ArthurBaileyMinistries.com</a:t>
            </a:r>
          </a:p>
        </p:txBody>
      </p:sp>
      <p:sp>
        <p:nvSpPr>
          <p:cNvPr id="6" name="Slide Number Placeholder 5"/>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33787755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A98121-74DE-4FBF-A57D-128D603E4826}" type="datetime1">
              <a:rPr lang="en-US" smtClean="0"/>
              <a:pPr/>
              <a:t>5/11/2023</a:t>
            </a:fld>
            <a:endParaRPr lang="en-US" dirty="0"/>
          </a:p>
        </p:txBody>
      </p:sp>
      <p:sp>
        <p:nvSpPr>
          <p:cNvPr id="5" name="Footer Placeholder 4"/>
          <p:cNvSpPr>
            <a:spLocks noGrp="1"/>
          </p:cNvSpPr>
          <p:nvPr>
            <p:ph type="ftr" sz="quarter" idx="11"/>
          </p:nvPr>
        </p:nvSpPr>
        <p:spPr/>
        <p:txBody>
          <a:bodyPr/>
          <a:lstStyle/>
          <a:p>
            <a:r>
              <a:rPr lang="en-US" dirty="0"/>
              <a:t>ArthurBaileyMinistries.com</a:t>
            </a:r>
          </a:p>
        </p:txBody>
      </p:sp>
      <p:sp>
        <p:nvSpPr>
          <p:cNvPr id="6" name="Slide Number Placeholder 5"/>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914511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D544E1A-884A-487A-A010-850F83076D7E}" type="datetime1">
              <a:rPr lang="en-US" smtClean="0"/>
              <a:pPr/>
              <a:t>5/11/2023</a:t>
            </a:fld>
            <a:endParaRPr lang="en-US" dirty="0"/>
          </a:p>
        </p:txBody>
      </p:sp>
      <p:sp>
        <p:nvSpPr>
          <p:cNvPr id="5" name="Footer Placeholder 4"/>
          <p:cNvSpPr>
            <a:spLocks noGrp="1"/>
          </p:cNvSpPr>
          <p:nvPr>
            <p:ph type="ftr" sz="quarter" idx="11"/>
          </p:nvPr>
        </p:nvSpPr>
        <p:spPr/>
        <p:txBody>
          <a:bodyPr/>
          <a:lstStyle/>
          <a:p>
            <a:r>
              <a:rPr lang="en-US" dirty="0"/>
              <a:t>ArthurBaileyMinistries.com</a:t>
            </a:r>
          </a:p>
        </p:txBody>
      </p:sp>
      <p:sp>
        <p:nvSpPr>
          <p:cNvPr id="6" name="Slide Number Placeholder 5"/>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28604693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B287196-82A2-4262-80CB-5B4941477B12}" type="datetime1">
              <a:rPr lang="en-US" smtClean="0"/>
              <a:pPr/>
              <a:t>5/11/2023</a:t>
            </a:fld>
            <a:endParaRPr lang="en-US" dirty="0"/>
          </a:p>
        </p:txBody>
      </p:sp>
      <p:sp>
        <p:nvSpPr>
          <p:cNvPr id="5" name="Footer Placeholder 4"/>
          <p:cNvSpPr>
            <a:spLocks noGrp="1"/>
          </p:cNvSpPr>
          <p:nvPr>
            <p:ph type="ftr" sz="quarter" idx="11"/>
          </p:nvPr>
        </p:nvSpPr>
        <p:spPr/>
        <p:txBody>
          <a:bodyPr/>
          <a:lstStyle/>
          <a:p>
            <a:r>
              <a:rPr lang="en-US" dirty="0"/>
              <a:t>ArthurBaileyMinistries.com</a:t>
            </a:r>
          </a:p>
        </p:txBody>
      </p:sp>
      <p:sp>
        <p:nvSpPr>
          <p:cNvPr id="6" name="Slide Number Placeholder 5"/>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19957356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EE77BC4-6E9E-46F4-8232-0B68B6A03327}" type="datetime1">
              <a:rPr lang="en-US" smtClean="0"/>
              <a:pPr/>
              <a:t>5/11/2023</a:t>
            </a:fld>
            <a:endParaRPr lang="en-US" dirty="0"/>
          </a:p>
        </p:txBody>
      </p:sp>
      <p:sp>
        <p:nvSpPr>
          <p:cNvPr id="6" name="Footer Placeholder 5"/>
          <p:cNvSpPr>
            <a:spLocks noGrp="1"/>
          </p:cNvSpPr>
          <p:nvPr>
            <p:ph type="ftr" sz="quarter" idx="11"/>
          </p:nvPr>
        </p:nvSpPr>
        <p:spPr/>
        <p:txBody>
          <a:bodyPr/>
          <a:lstStyle/>
          <a:p>
            <a:r>
              <a:rPr lang="en-US" dirty="0"/>
              <a:t>ArthurBaileyMinistries.com</a:t>
            </a:r>
          </a:p>
        </p:txBody>
      </p:sp>
      <p:sp>
        <p:nvSpPr>
          <p:cNvPr id="7" name="Slide Number Placeholder 6"/>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12145753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82DCF79-0BEE-4553-A736-F3924A5194EE}" type="datetime1">
              <a:rPr lang="en-US" smtClean="0"/>
              <a:pPr/>
              <a:t>5/11/2023</a:t>
            </a:fld>
            <a:endParaRPr lang="en-US" dirty="0"/>
          </a:p>
        </p:txBody>
      </p:sp>
      <p:sp>
        <p:nvSpPr>
          <p:cNvPr id="8" name="Footer Placeholder 7"/>
          <p:cNvSpPr>
            <a:spLocks noGrp="1"/>
          </p:cNvSpPr>
          <p:nvPr>
            <p:ph type="ftr" sz="quarter" idx="11"/>
          </p:nvPr>
        </p:nvSpPr>
        <p:spPr/>
        <p:txBody>
          <a:bodyPr/>
          <a:lstStyle/>
          <a:p>
            <a:r>
              <a:rPr lang="en-US" dirty="0"/>
              <a:t>ArthurBaileyMinistries.com</a:t>
            </a:r>
          </a:p>
        </p:txBody>
      </p:sp>
      <p:sp>
        <p:nvSpPr>
          <p:cNvPr id="9" name="Slide Number Placeholder 8"/>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14498140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9EFA917-FB7A-46F0-83B1-168855B59B96}" type="datetime1">
              <a:rPr lang="en-US" smtClean="0"/>
              <a:pPr/>
              <a:t>5/11/2023</a:t>
            </a:fld>
            <a:endParaRPr lang="en-US" dirty="0"/>
          </a:p>
        </p:txBody>
      </p:sp>
      <p:sp>
        <p:nvSpPr>
          <p:cNvPr id="4" name="Footer Placeholder 3"/>
          <p:cNvSpPr>
            <a:spLocks noGrp="1"/>
          </p:cNvSpPr>
          <p:nvPr>
            <p:ph type="ftr" sz="quarter" idx="11"/>
          </p:nvPr>
        </p:nvSpPr>
        <p:spPr/>
        <p:txBody>
          <a:bodyPr/>
          <a:lstStyle/>
          <a:p>
            <a:r>
              <a:rPr lang="en-US" dirty="0"/>
              <a:t>ArthurBaileyMinistries.com</a:t>
            </a:r>
          </a:p>
        </p:txBody>
      </p:sp>
      <p:sp>
        <p:nvSpPr>
          <p:cNvPr id="5" name="Slide Number Placeholder 4"/>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38742033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30090E-7BC0-4874-B463-5D177BDFC27C}" type="datetime1">
              <a:rPr lang="en-US" smtClean="0"/>
              <a:pPr/>
              <a:t>5/11/2023</a:t>
            </a:fld>
            <a:endParaRPr lang="en-US" dirty="0"/>
          </a:p>
        </p:txBody>
      </p:sp>
      <p:sp>
        <p:nvSpPr>
          <p:cNvPr id="3" name="Footer Placeholder 2"/>
          <p:cNvSpPr>
            <a:spLocks noGrp="1"/>
          </p:cNvSpPr>
          <p:nvPr>
            <p:ph type="ftr" sz="quarter" idx="11"/>
          </p:nvPr>
        </p:nvSpPr>
        <p:spPr/>
        <p:txBody>
          <a:bodyPr/>
          <a:lstStyle/>
          <a:p>
            <a:r>
              <a:rPr lang="en-US" dirty="0"/>
              <a:t>ArthurBaileyMinistries.com</a:t>
            </a:r>
          </a:p>
        </p:txBody>
      </p:sp>
      <p:sp>
        <p:nvSpPr>
          <p:cNvPr id="4" name="Slide Number Placeholder 3"/>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36520683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5519BFB-7918-46F0-A383-4477EA4A697E}" type="datetime1">
              <a:rPr lang="en-US" smtClean="0"/>
              <a:pPr/>
              <a:t>5/11/2023</a:t>
            </a:fld>
            <a:endParaRPr lang="en-US" dirty="0"/>
          </a:p>
        </p:txBody>
      </p:sp>
      <p:sp>
        <p:nvSpPr>
          <p:cNvPr id="6" name="Footer Placeholder 5"/>
          <p:cNvSpPr>
            <a:spLocks noGrp="1"/>
          </p:cNvSpPr>
          <p:nvPr>
            <p:ph type="ftr" sz="quarter" idx="11"/>
          </p:nvPr>
        </p:nvSpPr>
        <p:spPr/>
        <p:txBody>
          <a:bodyPr/>
          <a:lstStyle/>
          <a:p>
            <a:r>
              <a:rPr lang="en-US" dirty="0"/>
              <a:t>ArthurBaileyMinistries.com</a:t>
            </a:r>
          </a:p>
        </p:txBody>
      </p:sp>
      <p:sp>
        <p:nvSpPr>
          <p:cNvPr id="7" name="Slide Number Placeholder 6"/>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40552907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17CD9B2-1FF7-4201-8E96-5E76BED98629}" type="datetime1">
              <a:rPr lang="en-US" smtClean="0"/>
              <a:pPr/>
              <a:t>5/11/2023</a:t>
            </a:fld>
            <a:endParaRPr lang="en-US" dirty="0"/>
          </a:p>
        </p:txBody>
      </p:sp>
      <p:sp>
        <p:nvSpPr>
          <p:cNvPr id="6" name="Footer Placeholder 5"/>
          <p:cNvSpPr>
            <a:spLocks noGrp="1"/>
          </p:cNvSpPr>
          <p:nvPr>
            <p:ph type="ftr" sz="quarter" idx="11"/>
          </p:nvPr>
        </p:nvSpPr>
        <p:spPr/>
        <p:txBody>
          <a:bodyPr/>
          <a:lstStyle/>
          <a:p>
            <a:r>
              <a:rPr lang="en-US" dirty="0"/>
              <a:t>ArthurBaileyMinistries.com</a:t>
            </a:r>
          </a:p>
        </p:txBody>
      </p:sp>
      <p:sp>
        <p:nvSpPr>
          <p:cNvPr id="7" name="Slide Number Placeholder 6"/>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42914799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5118B00-35ED-441E-AF25-5331F1B69860}" type="datetime1">
              <a:rPr lang="en-US" smtClean="0"/>
              <a:pPr/>
              <a:t>5/11/2023</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ArthurBaileyMinistries.com</a:t>
            </a: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9574857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4.xml"/><Relationship Id="rId1" Type="http://schemas.openxmlformats.org/officeDocument/2006/relationships/slideLayout" Target="../slideLayouts/slideLayout2.xml"/><Relationship Id="rId4" Type="http://schemas.openxmlformats.org/officeDocument/2006/relationships/image" Target="../media/image6.gif"/></Relationships>
</file>

<file path=ppt/slides/_rels/slide8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1.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9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2.xml"/><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BE43780-39AE-FD47-8E4A-A7BCC7E08357}" type="slidenum">
              <a:rPr lang="en-US" smtClean="0"/>
              <a:pPr/>
              <a:t>1</a:t>
            </a:fld>
            <a:endParaRPr lang="en-US" dirty="0"/>
          </a:p>
        </p:txBody>
      </p:sp>
    </p:spTree>
    <p:extLst>
      <p:ext uri="{BB962C8B-B14F-4D97-AF65-F5344CB8AC3E}">
        <p14:creationId xmlns:p14="http://schemas.microsoft.com/office/powerpoint/2010/main" val="23888705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16601" y="657225"/>
            <a:ext cx="8904661" cy="3857625"/>
          </a:xfrm>
        </p:spPr>
        <p:txBody>
          <a:bodyPr>
            <a:normAutofit/>
          </a:bodyPr>
          <a:lstStyle/>
          <a:p>
            <a:endParaRPr lang="en-US" dirty="0">
              <a:latin typeface="Helvetica" panose="020B0604020202020204" pitchFamily="34" charset="0"/>
              <a:cs typeface="Helvetica" panose="020B0604020202020204" pitchFamily="34" charset="0"/>
            </a:endParaRPr>
          </a:p>
          <a:p>
            <a:pPr algn="ctr">
              <a:buNone/>
            </a:pPr>
            <a:r>
              <a:rPr lang="en-US" sz="4000" b="1" dirty="0">
                <a:solidFill>
                  <a:schemeClr val="bg1"/>
                </a:solidFill>
                <a:latin typeface="Helvetica" panose="020B0604020202020204" pitchFamily="34" charset="0"/>
                <a:cs typeface="Helvetica" panose="020B0604020202020204" pitchFamily="34" charset="0"/>
              </a:rPr>
              <a:t>TODAY’S MESSAGE</a:t>
            </a:r>
          </a:p>
          <a:p>
            <a:pPr algn="ctr">
              <a:buNone/>
            </a:pPr>
            <a:r>
              <a:rPr lang="en-US" sz="4000" b="1" dirty="0">
                <a:solidFill>
                  <a:schemeClr val="bg1"/>
                </a:solidFill>
              </a:rPr>
              <a:t>Numbers 11:1-35</a:t>
            </a:r>
          </a:p>
          <a:p>
            <a:pPr algn="ctr">
              <a:buNone/>
            </a:pPr>
            <a:r>
              <a:rPr lang="en-US" sz="4000" b="1" dirty="0">
                <a:solidFill>
                  <a:schemeClr val="bg1"/>
                </a:solidFill>
              </a:rPr>
              <a:t>How to Make God Angry</a:t>
            </a:r>
            <a:endParaRPr lang="en-US" sz="4000" dirty="0">
              <a:solidFill>
                <a:schemeClr val="bg1"/>
              </a:solidFill>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6271" y="208470"/>
            <a:ext cx="1428750" cy="1428750"/>
          </a:xfrm>
          <a:prstGeom prst="rect">
            <a:avLst/>
          </a:prstGeom>
        </p:spPr>
      </p:pic>
    </p:spTree>
    <p:extLst>
      <p:ext uri="{BB962C8B-B14F-4D97-AF65-F5344CB8AC3E}">
        <p14:creationId xmlns:p14="http://schemas.microsoft.com/office/powerpoint/2010/main" val="2483803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marL="0" indent="0" algn="ctr">
              <a:buNone/>
            </a:pPr>
            <a:r>
              <a:rPr lang="en-US" sz="4000" dirty="0">
                <a:solidFill>
                  <a:schemeClr val="bg1"/>
                </a:solidFill>
              </a:rPr>
              <a:t>Making God angry should be the last thing a confessing child of God should want to do. However, during Israel’s time in the wilderness with God, after He delivered them from their bondage in Egypt, Israel managed to anger God often.</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11</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0201075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798394" y="464025"/>
            <a:ext cx="7456606" cy="4050826"/>
          </a:xfrm>
        </p:spPr>
        <p:txBody>
          <a:bodyPr>
            <a:normAutofit fontScale="77500" lnSpcReduction="20000"/>
          </a:bodyPr>
          <a:lstStyle/>
          <a:p>
            <a:pPr marL="0" indent="0" algn="ctr">
              <a:buNone/>
            </a:pPr>
            <a:r>
              <a:rPr lang="en-US" sz="4000" dirty="0">
                <a:solidFill>
                  <a:schemeClr val="bg1"/>
                </a:solidFill>
              </a:rPr>
              <a:t>The complaints of Israel and the mixed multitudes demonstrated and displayed a total lack of faith and trust in Moses' leadership and YeHoVaH’s ability to provide for them what they wanted. This caused great frustration for Moses and Aaron. Frustrated, Moses demanded help from YeHoVaH; His response brought great calamity to the people and addressed Moses' request for help.</a:t>
            </a:r>
          </a:p>
        </p:txBody>
      </p:sp>
      <p:sp>
        <p:nvSpPr>
          <p:cNvPr id="4" name="Slide Number Placeholder 3"/>
          <p:cNvSpPr>
            <a:spLocks noGrp="1"/>
          </p:cNvSpPr>
          <p:nvPr>
            <p:ph type="sldNum" sz="quarter" idx="12"/>
          </p:nvPr>
        </p:nvSpPr>
        <p:spPr/>
        <p:txBody>
          <a:bodyPr/>
          <a:lstStyle/>
          <a:p>
            <a:fld id="{ABE43780-39AE-FD47-8E4A-A7BCC7E08357}" type="slidenum">
              <a:rPr lang="en-US" smtClean="0"/>
              <a:pPr/>
              <a:t>12</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3207163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12042" y="593679"/>
            <a:ext cx="7442958" cy="3921172"/>
          </a:xfrm>
        </p:spPr>
        <p:txBody>
          <a:bodyPr>
            <a:normAutofit fontScale="70000" lnSpcReduction="20000"/>
          </a:bodyPr>
          <a:lstStyle/>
          <a:p>
            <a:pPr marL="0" indent="0" algn="ctr">
              <a:buNone/>
            </a:pPr>
            <a:r>
              <a:rPr lang="en-US" sz="4000" dirty="0">
                <a:solidFill>
                  <a:schemeClr val="bg1"/>
                </a:solidFill>
              </a:rPr>
              <a:t>Three days after Israel left Egypt, they began to complain.</a:t>
            </a:r>
          </a:p>
          <a:p>
            <a:pPr marL="0" indent="0" algn="ctr">
              <a:buNone/>
            </a:pPr>
            <a:endParaRPr lang="en-US" sz="1900" dirty="0">
              <a:solidFill>
                <a:schemeClr val="bg1"/>
              </a:solidFill>
            </a:endParaRPr>
          </a:p>
          <a:p>
            <a:r>
              <a:rPr lang="en-US" sz="4000" dirty="0">
                <a:solidFill>
                  <a:schemeClr val="bg1"/>
                </a:solidFill>
              </a:rPr>
              <a:t>They complained about water in Exodus 15.</a:t>
            </a:r>
          </a:p>
          <a:p>
            <a:r>
              <a:rPr lang="en-US" sz="4000" dirty="0">
                <a:solidFill>
                  <a:schemeClr val="bg1"/>
                </a:solidFill>
              </a:rPr>
              <a:t>They complained about the manna in Exodus 16.</a:t>
            </a:r>
          </a:p>
          <a:p>
            <a:r>
              <a:rPr lang="en-US" sz="4000" dirty="0">
                <a:solidFill>
                  <a:schemeClr val="bg1"/>
                </a:solidFill>
              </a:rPr>
              <a:t>They complained about water again in Exodus 17.</a:t>
            </a:r>
          </a:p>
          <a:p>
            <a:r>
              <a:rPr lang="en-US" sz="4000" dirty="0">
                <a:solidFill>
                  <a:schemeClr val="bg1"/>
                </a:solidFill>
              </a:rPr>
              <a:t>They made idols in Exodus 32 while Moses was on the mountain.</a:t>
            </a:r>
          </a:p>
        </p:txBody>
      </p:sp>
      <p:sp>
        <p:nvSpPr>
          <p:cNvPr id="4" name="Slide Number Placeholder 3"/>
          <p:cNvSpPr>
            <a:spLocks noGrp="1"/>
          </p:cNvSpPr>
          <p:nvPr>
            <p:ph type="sldNum" sz="quarter" idx="12"/>
          </p:nvPr>
        </p:nvSpPr>
        <p:spPr/>
        <p:txBody>
          <a:bodyPr/>
          <a:lstStyle/>
          <a:p>
            <a:fld id="{ABE43780-39AE-FD47-8E4A-A7BCC7E08357}" type="slidenum">
              <a:rPr lang="en-US" smtClean="0"/>
              <a:pPr/>
              <a:t>13</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41157488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lnSpcReduction="10000"/>
          </a:bodyPr>
          <a:lstStyle/>
          <a:p>
            <a:pPr marL="0" lvl="0" indent="0" algn="ctr">
              <a:buNone/>
            </a:pPr>
            <a:endParaRPr lang="en-US" sz="4000" dirty="0">
              <a:solidFill>
                <a:schemeClr val="bg1"/>
              </a:solidFill>
            </a:endParaRPr>
          </a:p>
          <a:p>
            <a:pPr marL="0" lvl="0" indent="0" algn="ctr">
              <a:buNone/>
            </a:pPr>
            <a:r>
              <a:rPr lang="en-US" sz="4000" dirty="0">
                <a:solidFill>
                  <a:schemeClr val="bg1"/>
                </a:solidFill>
              </a:rPr>
              <a:t>In Exodus 5, before they ever left Egypt, the people complained about how Moses and Aaron made them look in the  eyes of Pharaoh. </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14</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4786568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lnSpcReduction="10000"/>
          </a:bodyPr>
          <a:lstStyle/>
          <a:p>
            <a:pPr marL="0" indent="0" algn="ctr">
              <a:buNone/>
            </a:pPr>
            <a:endParaRPr lang="en-US" sz="4000" dirty="0">
              <a:solidFill>
                <a:schemeClr val="bg1"/>
              </a:solidFill>
            </a:endParaRPr>
          </a:p>
          <a:p>
            <a:pPr marL="0" indent="0" algn="ctr">
              <a:buNone/>
            </a:pPr>
            <a:r>
              <a:rPr lang="en-US" sz="4000" dirty="0">
                <a:solidFill>
                  <a:schemeClr val="bg1"/>
                </a:solidFill>
              </a:rPr>
              <a:t>The people of Israel complained and angered YeHoVaH. </a:t>
            </a:r>
          </a:p>
          <a:p>
            <a:pPr marL="0" indent="0" algn="ctr">
              <a:buNone/>
            </a:pPr>
            <a:r>
              <a:rPr lang="en-US" sz="4000" dirty="0">
                <a:solidFill>
                  <a:schemeClr val="bg1"/>
                </a:solidFill>
              </a:rPr>
              <a:t>The fire of YeHoVaH consumed some of them.</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15</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719300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7500" lnSpcReduction="20000"/>
          </a:bodyPr>
          <a:lstStyle/>
          <a:p>
            <a:pPr marL="0" indent="0" algn="ctr">
              <a:buNone/>
            </a:pPr>
            <a:r>
              <a:rPr lang="en-US" sz="4000" baseline="30000" dirty="0">
                <a:solidFill>
                  <a:schemeClr val="bg1"/>
                </a:solidFill>
              </a:rPr>
              <a:t>Nu 11:1</a:t>
            </a:r>
            <a:r>
              <a:rPr lang="en-US" sz="4000" dirty="0">
                <a:solidFill>
                  <a:schemeClr val="bg1"/>
                </a:solidFill>
              </a:rPr>
              <a:t> And </a:t>
            </a:r>
            <a:r>
              <a:rPr lang="en-US" sz="4000" i="1" dirty="0">
                <a:solidFill>
                  <a:schemeClr val="bg1"/>
                </a:solidFill>
              </a:rPr>
              <a:t>when </a:t>
            </a:r>
            <a:r>
              <a:rPr lang="en-US" sz="4000" dirty="0">
                <a:solidFill>
                  <a:schemeClr val="bg1"/>
                </a:solidFill>
              </a:rPr>
              <a:t>the people complained, it displeased the LORD: and the LORD heard </a:t>
            </a:r>
            <a:r>
              <a:rPr lang="en-US" sz="4000" i="1" dirty="0">
                <a:solidFill>
                  <a:schemeClr val="bg1"/>
                </a:solidFill>
              </a:rPr>
              <a:t>it; </a:t>
            </a:r>
            <a:r>
              <a:rPr lang="en-US" sz="4000" dirty="0">
                <a:solidFill>
                  <a:schemeClr val="bg1"/>
                </a:solidFill>
              </a:rPr>
              <a:t>and his anger was kindled; and the fire of the LORD burnt among them, and </a:t>
            </a:r>
            <a:r>
              <a:rPr lang="en-US" sz="4000" u="sng" dirty="0">
                <a:solidFill>
                  <a:schemeClr val="bg1"/>
                </a:solidFill>
              </a:rPr>
              <a:t>consumed </a:t>
            </a:r>
            <a:r>
              <a:rPr lang="en-US" sz="4000" i="1" u="sng" dirty="0">
                <a:solidFill>
                  <a:schemeClr val="bg1"/>
                </a:solidFill>
              </a:rPr>
              <a:t>them that were </a:t>
            </a:r>
            <a:r>
              <a:rPr lang="en-US" sz="4000" u="sng" dirty="0">
                <a:solidFill>
                  <a:schemeClr val="bg1"/>
                </a:solidFill>
              </a:rPr>
              <a:t>in the uttermost parts of the camp. </a:t>
            </a:r>
            <a:endParaRPr lang="en-US" sz="4000" dirty="0">
              <a:solidFill>
                <a:schemeClr val="bg1"/>
              </a:solidFill>
            </a:endParaRPr>
          </a:p>
          <a:p>
            <a:pPr marL="0" indent="0" algn="ctr">
              <a:buNone/>
            </a:pPr>
            <a:r>
              <a:rPr lang="en-US" sz="4000" baseline="30000" dirty="0">
                <a:solidFill>
                  <a:schemeClr val="bg1"/>
                </a:solidFill>
              </a:rPr>
              <a:t>Nu 11:2</a:t>
            </a:r>
            <a:r>
              <a:rPr lang="en-US" sz="4000" dirty="0">
                <a:solidFill>
                  <a:schemeClr val="bg1"/>
                </a:solidFill>
              </a:rPr>
              <a:t> And the people cried unto Moses; and when </a:t>
            </a:r>
            <a:r>
              <a:rPr lang="en-US" sz="4000" u="sng" dirty="0">
                <a:solidFill>
                  <a:schemeClr val="bg1"/>
                </a:solidFill>
              </a:rPr>
              <a:t>Moses prayed unto the LORD</a:t>
            </a:r>
            <a:r>
              <a:rPr lang="en-US" sz="4000" dirty="0">
                <a:solidFill>
                  <a:schemeClr val="bg1"/>
                </a:solidFill>
              </a:rPr>
              <a:t>, the fire was quenched.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16</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3366008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lnSpcReduction="10000"/>
          </a:bodyPr>
          <a:lstStyle/>
          <a:p>
            <a:pPr marL="0" indent="0" algn="ctr">
              <a:buNone/>
            </a:pPr>
            <a:r>
              <a:rPr lang="en-US" sz="4000" dirty="0">
                <a:solidFill>
                  <a:schemeClr val="bg1"/>
                </a:solidFill>
              </a:rPr>
              <a:t>Moses’ prayer to YeHoVaH appeased YeHoVaH’s anger.</a:t>
            </a:r>
          </a:p>
          <a:p>
            <a:pPr marL="0" indent="0" algn="ctr">
              <a:buNone/>
            </a:pPr>
            <a:endParaRPr lang="en-US" sz="1700" dirty="0">
              <a:solidFill>
                <a:schemeClr val="bg1"/>
              </a:solidFill>
            </a:endParaRPr>
          </a:p>
          <a:p>
            <a:pPr marL="0" indent="0" algn="ctr">
              <a:buNone/>
            </a:pPr>
            <a:r>
              <a:rPr lang="en-US" sz="4000" baseline="30000" dirty="0">
                <a:solidFill>
                  <a:schemeClr val="bg1"/>
                </a:solidFill>
              </a:rPr>
              <a:t>Nu 11:3</a:t>
            </a:r>
            <a:r>
              <a:rPr lang="en-US" sz="4000" dirty="0">
                <a:solidFill>
                  <a:schemeClr val="bg1"/>
                </a:solidFill>
              </a:rPr>
              <a:t> And he called the name of the place Taberah: because the fire of the LORD burnt among them. </a:t>
            </a: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17</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2885037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lnSpcReduction="10000"/>
          </a:bodyPr>
          <a:lstStyle/>
          <a:p>
            <a:pPr marL="0" indent="0" algn="ctr">
              <a:buNone/>
            </a:pPr>
            <a:r>
              <a:rPr lang="en-US" sz="4000" dirty="0">
                <a:solidFill>
                  <a:schemeClr val="bg1"/>
                </a:solidFill>
              </a:rPr>
              <a:t>Taberah</a:t>
            </a:r>
            <a:r>
              <a:rPr lang="en-US" sz="4000" b="1" dirty="0">
                <a:solidFill>
                  <a:schemeClr val="bg1"/>
                </a:solidFill>
              </a:rPr>
              <a:t> – 08404 </a:t>
            </a:r>
            <a:r>
              <a:rPr lang="he-IL" sz="4000" dirty="0">
                <a:solidFill>
                  <a:schemeClr val="bg1"/>
                </a:solidFill>
              </a:rPr>
              <a:t>תַּבְעֵרָה </a:t>
            </a:r>
            <a:r>
              <a:rPr lang="en-US" sz="4000" dirty="0">
                <a:solidFill>
                  <a:schemeClr val="bg1"/>
                </a:solidFill>
              </a:rPr>
              <a:t>Tab`erah {tab-ay-raw'} </a:t>
            </a:r>
          </a:p>
          <a:p>
            <a:pPr marL="0" indent="0" algn="ctr">
              <a:buNone/>
            </a:pPr>
            <a:r>
              <a:rPr lang="en-US" sz="4000" b="1" dirty="0">
                <a:solidFill>
                  <a:schemeClr val="bg1"/>
                </a:solidFill>
              </a:rPr>
              <a:t>Meaning:  </a:t>
            </a:r>
            <a:r>
              <a:rPr lang="en-US" sz="4000" dirty="0">
                <a:solidFill>
                  <a:schemeClr val="bg1"/>
                </a:solidFill>
              </a:rPr>
              <a:t>Taberah = "burning" 1) a place in the wilderness of Paran </a:t>
            </a:r>
          </a:p>
          <a:p>
            <a:pPr marL="0" indent="0" algn="ctr">
              <a:buNone/>
            </a:pPr>
            <a:r>
              <a:rPr lang="en-US" sz="4000" b="1" dirty="0">
                <a:solidFill>
                  <a:schemeClr val="bg1"/>
                </a:solidFill>
              </a:rPr>
              <a:t>Usage:  </a:t>
            </a:r>
            <a:r>
              <a:rPr lang="en-US" sz="4000" dirty="0">
                <a:solidFill>
                  <a:schemeClr val="bg1"/>
                </a:solidFill>
              </a:rPr>
              <a:t>AV - Taberah 2; 2</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18</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9844499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20000"/>
          </a:bodyPr>
          <a:lstStyle/>
          <a:p>
            <a:pPr marL="0" indent="0" algn="ctr">
              <a:buNone/>
            </a:pPr>
            <a:r>
              <a:rPr lang="en-US" sz="4000" dirty="0">
                <a:solidFill>
                  <a:schemeClr val="bg1"/>
                </a:solidFill>
              </a:rPr>
              <a:t>The mixed multitude fell a-lusting. </a:t>
            </a:r>
          </a:p>
          <a:p>
            <a:pPr marL="0" indent="0" algn="ctr">
              <a:buNone/>
            </a:pPr>
            <a:r>
              <a:rPr lang="en-US" sz="4000" dirty="0">
                <a:solidFill>
                  <a:schemeClr val="bg1"/>
                </a:solidFill>
              </a:rPr>
              <a:t> </a:t>
            </a:r>
          </a:p>
          <a:p>
            <a:pPr marL="0" indent="0" algn="ctr">
              <a:buNone/>
            </a:pPr>
            <a:r>
              <a:rPr lang="en-US" sz="4000" baseline="30000" dirty="0">
                <a:solidFill>
                  <a:schemeClr val="bg1"/>
                </a:solidFill>
              </a:rPr>
              <a:t>Nu 11:4</a:t>
            </a:r>
            <a:r>
              <a:rPr lang="en-US" sz="4000" dirty="0">
                <a:solidFill>
                  <a:schemeClr val="bg1"/>
                </a:solidFill>
              </a:rPr>
              <a:t> And the mixed multitude that </a:t>
            </a:r>
            <a:r>
              <a:rPr lang="en-US" sz="4000" i="1" dirty="0">
                <a:solidFill>
                  <a:schemeClr val="bg1"/>
                </a:solidFill>
              </a:rPr>
              <a:t>was </a:t>
            </a:r>
            <a:r>
              <a:rPr lang="en-US" sz="4000" dirty="0">
                <a:solidFill>
                  <a:schemeClr val="bg1"/>
                </a:solidFill>
              </a:rPr>
              <a:t>among them fell a-lusting: and the children of Israel also wept again, and said, Who shall give us flesh to eat? </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19</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0847896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BE43780-39AE-FD47-8E4A-A7BCC7E08357}" type="slidenum">
              <a:rPr lang="en-US" smtClean="0"/>
              <a:pPr/>
              <a:t>2</a:t>
            </a:fld>
            <a:endParaRPr lang="en-US" dirty="0"/>
          </a:p>
        </p:txBody>
      </p:sp>
    </p:spTree>
    <p:extLst>
      <p:ext uri="{BB962C8B-B14F-4D97-AF65-F5344CB8AC3E}">
        <p14:creationId xmlns:p14="http://schemas.microsoft.com/office/powerpoint/2010/main" val="11395251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dirty="0">
                <a:solidFill>
                  <a:schemeClr val="bg1"/>
                </a:solidFill>
              </a:rPr>
              <a:t>Mixed multitude – </a:t>
            </a:r>
            <a:r>
              <a:rPr lang="en-US" sz="4000" b="1" dirty="0">
                <a:solidFill>
                  <a:schemeClr val="bg1"/>
                </a:solidFill>
              </a:rPr>
              <a:t>0628 </a:t>
            </a:r>
            <a:r>
              <a:rPr lang="he-IL" sz="4000" dirty="0">
                <a:solidFill>
                  <a:schemeClr val="bg1"/>
                </a:solidFill>
              </a:rPr>
              <a:t>אֲסַפְסֻף </a:t>
            </a:r>
            <a:r>
              <a:rPr lang="en-US" sz="4000" dirty="0">
                <a:solidFill>
                  <a:schemeClr val="bg1"/>
                </a:solidFill>
              </a:rPr>
              <a:t>'acpecuph {as-pes-oof'} </a:t>
            </a:r>
          </a:p>
          <a:p>
            <a:pPr marL="0" indent="0" algn="ctr">
              <a:buNone/>
            </a:pPr>
            <a:r>
              <a:rPr lang="en-US" sz="4000" b="1" dirty="0">
                <a:solidFill>
                  <a:schemeClr val="bg1"/>
                </a:solidFill>
              </a:rPr>
              <a:t>Meaning:  </a:t>
            </a:r>
            <a:r>
              <a:rPr lang="en-US" sz="4000" dirty="0">
                <a:solidFill>
                  <a:schemeClr val="bg1"/>
                </a:solidFill>
              </a:rPr>
              <a:t>1) collection, rabble, collected multitude </a:t>
            </a:r>
          </a:p>
          <a:p>
            <a:pPr marL="0" indent="0" algn="ctr">
              <a:buNone/>
            </a:pPr>
            <a:r>
              <a:rPr lang="en-US" sz="4000" b="1" dirty="0">
                <a:solidFill>
                  <a:schemeClr val="bg1"/>
                </a:solidFill>
              </a:rPr>
              <a:t>Usage:  </a:t>
            </a:r>
            <a:r>
              <a:rPr lang="en-US" sz="4000" dirty="0">
                <a:solidFill>
                  <a:schemeClr val="bg1"/>
                </a:solidFill>
              </a:rPr>
              <a:t>AV - mixt multitude 1; 1</a:t>
            </a:r>
          </a:p>
        </p:txBody>
      </p:sp>
      <p:sp>
        <p:nvSpPr>
          <p:cNvPr id="4" name="Slide Number Placeholder 3"/>
          <p:cNvSpPr>
            <a:spLocks noGrp="1"/>
          </p:cNvSpPr>
          <p:nvPr>
            <p:ph type="sldNum" sz="quarter" idx="12"/>
          </p:nvPr>
        </p:nvSpPr>
        <p:spPr/>
        <p:txBody>
          <a:bodyPr/>
          <a:lstStyle/>
          <a:p>
            <a:fld id="{ABE43780-39AE-FD47-8E4A-A7BCC7E08357}" type="slidenum">
              <a:rPr lang="en-US" smtClean="0"/>
              <a:pPr/>
              <a:t>20</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7683310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baseline="30000" dirty="0">
              <a:solidFill>
                <a:schemeClr val="bg1"/>
              </a:solidFill>
            </a:endParaRPr>
          </a:p>
          <a:p>
            <a:pPr marL="0" indent="0" algn="ctr">
              <a:buNone/>
            </a:pPr>
            <a:r>
              <a:rPr lang="en-US" sz="4000" baseline="30000" dirty="0">
                <a:solidFill>
                  <a:schemeClr val="bg1"/>
                </a:solidFill>
              </a:rPr>
              <a:t>Ex 12:38</a:t>
            </a:r>
            <a:r>
              <a:rPr lang="en-US" sz="4000" dirty="0">
                <a:solidFill>
                  <a:schemeClr val="bg1"/>
                </a:solidFill>
              </a:rPr>
              <a:t> And a mixed multitude went up also with them; and flocks, and herds, </a:t>
            </a:r>
            <a:r>
              <a:rPr lang="en-US" sz="4000" i="1" dirty="0">
                <a:solidFill>
                  <a:schemeClr val="bg1"/>
                </a:solidFill>
              </a:rPr>
              <a:t>even </a:t>
            </a:r>
            <a:r>
              <a:rPr lang="en-US" sz="4000" dirty="0">
                <a:solidFill>
                  <a:schemeClr val="bg1"/>
                </a:solidFill>
              </a:rPr>
              <a:t>very much cattle.</a:t>
            </a: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21</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41094154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7500" lnSpcReduction="20000"/>
          </a:bodyPr>
          <a:lstStyle/>
          <a:p>
            <a:pPr marL="0" indent="0" algn="ctr">
              <a:buNone/>
            </a:pPr>
            <a:r>
              <a:rPr lang="en-US" sz="4000" dirty="0">
                <a:solidFill>
                  <a:schemeClr val="bg1"/>
                </a:solidFill>
              </a:rPr>
              <a:t>Looking back to Egypt.</a:t>
            </a:r>
          </a:p>
          <a:p>
            <a:pPr marL="0" indent="0" algn="ctr">
              <a:buNone/>
            </a:pPr>
            <a:r>
              <a:rPr lang="en-US" sz="4000" dirty="0">
                <a:solidFill>
                  <a:schemeClr val="bg1"/>
                </a:solidFill>
              </a:rPr>
              <a:t> </a:t>
            </a:r>
          </a:p>
          <a:p>
            <a:pPr marL="0" indent="0" algn="ctr">
              <a:buNone/>
            </a:pPr>
            <a:r>
              <a:rPr lang="en-US" sz="4000" baseline="30000" dirty="0">
                <a:solidFill>
                  <a:schemeClr val="bg1"/>
                </a:solidFill>
              </a:rPr>
              <a:t>Nu 11:5</a:t>
            </a:r>
            <a:r>
              <a:rPr lang="en-US" sz="4000" dirty="0">
                <a:solidFill>
                  <a:schemeClr val="bg1"/>
                </a:solidFill>
              </a:rPr>
              <a:t> We remember the fish, which we did eat in Egypt freely; the cucumbers, and the melons, and the leeks, and the onions, and the garlic: </a:t>
            </a:r>
          </a:p>
          <a:p>
            <a:pPr marL="0" indent="0" algn="ctr">
              <a:buNone/>
            </a:pPr>
            <a:r>
              <a:rPr lang="en-US" sz="4000" baseline="30000" dirty="0">
                <a:solidFill>
                  <a:schemeClr val="bg1"/>
                </a:solidFill>
              </a:rPr>
              <a:t>Nu 11:6</a:t>
            </a:r>
            <a:r>
              <a:rPr lang="en-US" sz="4000" dirty="0">
                <a:solidFill>
                  <a:schemeClr val="bg1"/>
                </a:solidFill>
              </a:rPr>
              <a:t> But now </a:t>
            </a:r>
            <a:r>
              <a:rPr lang="en-US" sz="4000" u="sng" dirty="0">
                <a:solidFill>
                  <a:schemeClr val="bg1"/>
                </a:solidFill>
              </a:rPr>
              <a:t>our soul </a:t>
            </a:r>
            <a:r>
              <a:rPr lang="en-US" sz="4000" i="1" u="sng" dirty="0">
                <a:solidFill>
                  <a:schemeClr val="bg1"/>
                </a:solidFill>
              </a:rPr>
              <a:t>is </a:t>
            </a:r>
            <a:r>
              <a:rPr lang="en-US" sz="4000" u="sng" dirty="0">
                <a:solidFill>
                  <a:schemeClr val="bg1"/>
                </a:solidFill>
              </a:rPr>
              <a:t>dried away</a:t>
            </a:r>
            <a:r>
              <a:rPr lang="en-US" sz="4000" dirty="0">
                <a:solidFill>
                  <a:schemeClr val="bg1"/>
                </a:solidFill>
              </a:rPr>
              <a:t>: </a:t>
            </a:r>
            <a:r>
              <a:rPr lang="en-US" sz="4000" i="1" dirty="0">
                <a:solidFill>
                  <a:schemeClr val="bg1"/>
                </a:solidFill>
              </a:rPr>
              <a:t>there is </a:t>
            </a:r>
            <a:r>
              <a:rPr lang="en-US" sz="4000" dirty="0">
                <a:solidFill>
                  <a:schemeClr val="bg1"/>
                </a:solidFill>
              </a:rPr>
              <a:t>nothing at all, beside this manna, </a:t>
            </a:r>
            <a:r>
              <a:rPr lang="en-US" sz="4000" i="1" dirty="0">
                <a:solidFill>
                  <a:schemeClr val="bg1"/>
                </a:solidFill>
              </a:rPr>
              <a:t>before </a:t>
            </a:r>
            <a:r>
              <a:rPr lang="en-US" sz="4000" dirty="0">
                <a:solidFill>
                  <a:schemeClr val="bg1"/>
                </a:solidFill>
              </a:rPr>
              <a:t>our eyes. </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22</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161787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20000"/>
          </a:bodyPr>
          <a:lstStyle/>
          <a:p>
            <a:pPr marL="0" indent="0" algn="ctr">
              <a:buNone/>
            </a:pPr>
            <a:r>
              <a:rPr lang="en-US" sz="4000" dirty="0">
                <a:solidFill>
                  <a:schemeClr val="bg1"/>
                </a:solidFill>
              </a:rPr>
              <a:t>The people craved flesh to eat.</a:t>
            </a:r>
          </a:p>
          <a:p>
            <a:pPr marL="0" indent="0" algn="ctr">
              <a:buNone/>
            </a:pPr>
            <a:r>
              <a:rPr lang="en-US" sz="4000" dirty="0">
                <a:solidFill>
                  <a:schemeClr val="bg1"/>
                </a:solidFill>
              </a:rPr>
              <a:t>YeHoVaH had provided manna, and once quail, for them.</a:t>
            </a:r>
          </a:p>
          <a:p>
            <a:pPr marL="0" indent="0" algn="ctr">
              <a:buNone/>
            </a:pPr>
            <a:r>
              <a:rPr lang="en-US" sz="4000" dirty="0">
                <a:solidFill>
                  <a:schemeClr val="bg1"/>
                </a:solidFill>
              </a:rPr>
              <a:t>The appetite of the people spoke.</a:t>
            </a:r>
          </a:p>
          <a:p>
            <a:pPr marL="0" indent="0" algn="ctr">
              <a:buNone/>
            </a:pPr>
            <a:r>
              <a:rPr lang="en-US" sz="4000" dirty="0">
                <a:solidFill>
                  <a:schemeClr val="bg1"/>
                </a:solidFill>
              </a:rPr>
              <a:t>The people complained because they were tired of the manna.  They desired variety in their diet.</a:t>
            </a:r>
          </a:p>
        </p:txBody>
      </p:sp>
      <p:sp>
        <p:nvSpPr>
          <p:cNvPr id="4" name="Slide Number Placeholder 3"/>
          <p:cNvSpPr>
            <a:spLocks noGrp="1"/>
          </p:cNvSpPr>
          <p:nvPr>
            <p:ph type="sldNum" sz="quarter" idx="12"/>
          </p:nvPr>
        </p:nvSpPr>
        <p:spPr/>
        <p:txBody>
          <a:bodyPr/>
          <a:lstStyle/>
          <a:p>
            <a:fld id="{ABE43780-39AE-FD47-8E4A-A7BCC7E08357}" type="slidenum">
              <a:rPr lang="en-US" smtClean="0"/>
              <a:pPr/>
              <a:t>23</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6346111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7500" lnSpcReduction="20000"/>
          </a:bodyPr>
          <a:lstStyle/>
          <a:p>
            <a:pPr marL="0" indent="0" algn="ctr">
              <a:buNone/>
            </a:pPr>
            <a:r>
              <a:rPr lang="en-US" sz="4000" dirty="0">
                <a:solidFill>
                  <a:schemeClr val="bg1"/>
                </a:solidFill>
              </a:rPr>
              <a:t>If it was simply hunger, they would have a legitimate request. However, YeHoVaH had provided manna for them.</a:t>
            </a:r>
          </a:p>
          <a:p>
            <a:pPr marL="0" indent="0" algn="ctr">
              <a:buNone/>
            </a:pPr>
            <a:r>
              <a:rPr lang="en-US" sz="4000" dirty="0">
                <a:solidFill>
                  <a:schemeClr val="bg1"/>
                </a:solidFill>
              </a:rPr>
              <a:t>They complained about what YeHoVaH had provided for them.</a:t>
            </a:r>
          </a:p>
          <a:p>
            <a:pPr marL="0" indent="0" algn="ctr">
              <a:buNone/>
            </a:pPr>
            <a:r>
              <a:rPr lang="en-US" sz="4000" dirty="0">
                <a:solidFill>
                  <a:schemeClr val="bg1"/>
                </a:solidFill>
              </a:rPr>
              <a:t>They displayed cravings or lust for something they did not have based on the name that was given to the place where it happened.</a:t>
            </a: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24</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5445674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7500" lnSpcReduction="20000"/>
          </a:bodyPr>
          <a:lstStyle/>
          <a:p>
            <a:pPr marL="0" indent="0" algn="ctr">
              <a:buNone/>
            </a:pPr>
            <a:r>
              <a:rPr lang="en-US" sz="4000" baseline="30000" dirty="0">
                <a:solidFill>
                  <a:schemeClr val="bg1"/>
                </a:solidFill>
              </a:rPr>
              <a:t>Nu 11:7</a:t>
            </a:r>
            <a:r>
              <a:rPr lang="en-US" sz="4000" dirty="0">
                <a:solidFill>
                  <a:schemeClr val="bg1"/>
                </a:solidFill>
              </a:rPr>
              <a:t> And the manna </a:t>
            </a:r>
            <a:r>
              <a:rPr lang="en-US" sz="4000" i="1" dirty="0">
                <a:solidFill>
                  <a:schemeClr val="bg1"/>
                </a:solidFill>
              </a:rPr>
              <a:t>was </a:t>
            </a:r>
            <a:r>
              <a:rPr lang="en-US" sz="4000" dirty="0">
                <a:solidFill>
                  <a:schemeClr val="bg1"/>
                </a:solidFill>
              </a:rPr>
              <a:t>as coriander seed, and the colour thereof as the colour of bdellium. </a:t>
            </a:r>
            <a:r>
              <a:rPr lang="en-US" sz="4000" i="1" baseline="30000" dirty="0">
                <a:solidFill>
                  <a:schemeClr val="bg1"/>
                </a:solidFill>
              </a:rPr>
              <a:t>Nu 11:8</a:t>
            </a:r>
            <a:r>
              <a:rPr lang="en-US" sz="4000" i="1" dirty="0">
                <a:solidFill>
                  <a:schemeClr val="bg1"/>
                </a:solidFill>
              </a:rPr>
              <a:t> And </a:t>
            </a:r>
            <a:r>
              <a:rPr lang="en-US" sz="4000" dirty="0">
                <a:solidFill>
                  <a:schemeClr val="bg1"/>
                </a:solidFill>
              </a:rPr>
              <a:t>the people went about, and gathered </a:t>
            </a:r>
            <a:r>
              <a:rPr lang="en-US" sz="4000" i="1" dirty="0">
                <a:solidFill>
                  <a:schemeClr val="bg1"/>
                </a:solidFill>
              </a:rPr>
              <a:t>it, </a:t>
            </a:r>
            <a:r>
              <a:rPr lang="en-US" sz="4000" dirty="0">
                <a:solidFill>
                  <a:schemeClr val="bg1"/>
                </a:solidFill>
              </a:rPr>
              <a:t>and ground </a:t>
            </a:r>
            <a:r>
              <a:rPr lang="en-US" sz="4000" i="1" dirty="0">
                <a:solidFill>
                  <a:schemeClr val="bg1"/>
                </a:solidFill>
              </a:rPr>
              <a:t>it </a:t>
            </a:r>
            <a:r>
              <a:rPr lang="en-US" sz="4000" dirty="0">
                <a:solidFill>
                  <a:schemeClr val="bg1"/>
                </a:solidFill>
              </a:rPr>
              <a:t>in mills, or beat </a:t>
            </a:r>
            <a:r>
              <a:rPr lang="en-US" sz="4000" i="1" dirty="0">
                <a:solidFill>
                  <a:schemeClr val="bg1"/>
                </a:solidFill>
              </a:rPr>
              <a:t>it </a:t>
            </a:r>
            <a:r>
              <a:rPr lang="en-US" sz="4000" dirty="0">
                <a:solidFill>
                  <a:schemeClr val="bg1"/>
                </a:solidFill>
              </a:rPr>
              <a:t>in a mortar, and baked </a:t>
            </a:r>
            <a:r>
              <a:rPr lang="en-US" sz="4000" i="1" dirty="0">
                <a:solidFill>
                  <a:schemeClr val="bg1"/>
                </a:solidFill>
              </a:rPr>
              <a:t>it </a:t>
            </a:r>
            <a:r>
              <a:rPr lang="en-US" sz="4000" dirty="0">
                <a:solidFill>
                  <a:schemeClr val="bg1"/>
                </a:solidFill>
              </a:rPr>
              <a:t>in pans, and made cakes of it: and the taste of it was as the taste of fresh oil. </a:t>
            </a:r>
          </a:p>
          <a:p>
            <a:pPr marL="0" indent="0" algn="ctr">
              <a:buNone/>
            </a:pPr>
            <a:r>
              <a:rPr lang="en-US" sz="4000" baseline="30000" dirty="0">
                <a:solidFill>
                  <a:schemeClr val="bg1"/>
                </a:solidFill>
              </a:rPr>
              <a:t>Nu 11:9</a:t>
            </a:r>
            <a:r>
              <a:rPr lang="en-US" sz="4000" dirty="0">
                <a:solidFill>
                  <a:schemeClr val="bg1"/>
                </a:solidFill>
              </a:rPr>
              <a:t> And when the dew fell upon the camp in the night, the manna fell upon it.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25</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41381001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lnSpcReduction="10000"/>
          </a:bodyPr>
          <a:lstStyle/>
          <a:p>
            <a:pPr marL="0" indent="0" algn="ctr">
              <a:buNone/>
            </a:pPr>
            <a:endParaRPr lang="en-US" sz="4000" dirty="0">
              <a:solidFill>
                <a:schemeClr val="bg1"/>
              </a:solidFill>
            </a:endParaRPr>
          </a:p>
          <a:p>
            <a:pPr marL="0" indent="0" algn="ctr">
              <a:buNone/>
            </a:pPr>
            <a:r>
              <a:rPr lang="en-US" sz="4000" dirty="0">
                <a:solidFill>
                  <a:schemeClr val="bg1"/>
                </a:solidFill>
              </a:rPr>
              <a:t>The cries of the people angered YeHoVaH and Moses. This led to Moses' complaints and questioning YeHoVaH.</a:t>
            </a:r>
          </a:p>
          <a:p>
            <a:pPr marL="0" indent="0" algn="ctr">
              <a:buNone/>
            </a:pPr>
            <a:r>
              <a:rPr lang="en-US" sz="4000" baseline="30000" dirty="0">
                <a:solidFill>
                  <a:schemeClr val="bg1"/>
                </a:solidFill>
              </a:rPr>
              <a:t> </a:t>
            </a: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26</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0848754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marL="0" indent="0" algn="ctr">
              <a:buNone/>
            </a:pPr>
            <a:r>
              <a:rPr lang="en-US" sz="4000" baseline="30000" dirty="0">
                <a:solidFill>
                  <a:schemeClr val="bg1"/>
                </a:solidFill>
              </a:rPr>
              <a:t>Nu 11:10</a:t>
            </a:r>
            <a:r>
              <a:rPr lang="en-US" sz="4000" dirty="0">
                <a:solidFill>
                  <a:schemeClr val="bg1"/>
                </a:solidFill>
              </a:rPr>
              <a:t> Then Moses </a:t>
            </a:r>
            <a:r>
              <a:rPr lang="en-US" sz="4000" b="1" u="sng" dirty="0">
                <a:solidFill>
                  <a:schemeClr val="bg1"/>
                </a:solidFill>
              </a:rPr>
              <a:t>heard</a:t>
            </a:r>
            <a:r>
              <a:rPr lang="en-US" sz="4000" b="1" dirty="0">
                <a:solidFill>
                  <a:schemeClr val="bg1"/>
                </a:solidFill>
              </a:rPr>
              <a:t> the people weep</a:t>
            </a:r>
            <a:r>
              <a:rPr lang="en-US" sz="4000" dirty="0">
                <a:solidFill>
                  <a:schemeClr val="bg1"/>
                </a:solidFill>
              </a:rPr>
              <a:t> throughout their families, </a:t>
            </a:r>
            <a:r>
              <a:rPr lang="en-US" sz="4000" u="sng" dirty="0">
                <a:solidFill>
                  <a:schemeClr val="bg1"/>
                </a:solidFill>
              </a:rPr>
              <a:t>every man </a:t>
            </a:r>
            <a:r>
              <a:rPr lang="en-US" sz="4000" b="1" u="sng" dirty="0">
                <a:solidFill>
                  <a:schemeClr val="bg1"/>
                </a:solidFill>
              </a:rPr>
              <a:t>in the door</a:t>
            </a:r>
            <a:r>
              <a:rPr lang="en-US" sz="4000" u="sng" dirty="0">
                <a:solidFill>
                  <a:schemeClr val="bg1"/>
                </a:solidFill>
              </a:rPr>
              <a:t> of his tent</a:t>
            </a:r>
            <a:r>
              <a:rPr lang="en-US" sz="4000" dirty="0">
                <a:solidFill>
                  <a:schemeClr val="bg1"/>
                </a:solidFill>
              </a:rPr>
              <a:t>: and the anger of the LORD was kindled greatly; Moses also was </a:t>
            </a:r>
            <a:r>
              <a:rPr lang="en-US" sz="4000" i="1" u="sng" dirty="0">
                <a:solidFill>
                  <a:schemeClr val="bg1"/>
                </a:solidFill>
              </a:rPr>
              <a:t>displeased</a:t>
            </a:r>
            <a:r>
              <a:rPr lang="en-US" sz="4000" dirty="0">
                <a:solidFill>
                  <a:schemeClr val="bg1"/>
                </a:solidFill>
              </a:rPr>
              <a:t>. </a:t>
            </a:r>
          </a:p>
          <a:p>
            <a:pPr marL="0" indent="0" algn="ctr">
              <a:buNone/>
            </a:pPr>
            <a:r>
              <a:rPr lang="en-US" sz="4000" dirty="0">
                <a:solidFill>
                  <a:schemeClr val="bg1"/>
                </a:solidFill>
              </a:rPr>
              <a:t> </a:t>
            </a: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27</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80808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7500" lnSpcReduction="20000"/>
          </a:bodyPr>
          <a:lstStyle/>
          <a:p>
            <a:pPr marL="0" indent="0" algn="ctr">
              <a:buNone/>
            </a:pPr>
            <a:r>
              <a:rPr lang="en-US" sz="4000" dirty="0">
                <a:solidFill>
                  <a:schemeClr val="bg1"/>
                </a:solidFill>
              </a:rPr>
              <a:t>Moses asked questions of YeHoVaH.  Moses wanted to know what he did to deserve this type of treatment. </a:t>
            </a:r>
          </a:p>
          <a:p>
            <a:pPr marL="0" indent="0" algn="ctr">
              <a:buNone/>
            </a:pPr>
            <a:r>
              <a:rPr lang="en-US" sz="4000" dirty="0">
                <a:solidFill>
                  <a:schemeClr val="bg1"/>
                </a:solidFill>
              </a:rPr>
              <a:t> </a:t>
            </a:r>
          </a:p>
          <a:p>
            <a:pPr marL="0" indent="0" algn="ctr">
              <a:buNone/>
            </a:pPr>
            <a:r>
              <a:rPr lang="en-US" sz="4000" baseline="30000" dirty="0">
                <a:solidFill>
                  <a:schemeClr val="bg1"/>
                </a:solidFill>
              </a:rPr>
              <a:t>Nu 11:11</a:t>
            </a:r>
            <a:r>
              <a:rPr lang="en-US" sz="4000" dirty="0">
                <a:solidFill>
                  <a:schemeClr val="bg1"/>
                </a:solidFill>
              </a:rPr>
              <a:t> And Moses said unto the LORD, Wherefore hast thou </a:t>
            </a:r>
            <a:r>
              <a:rPr lang="en-US" sz="4000" b="1" u="sng" dirty="0">
                <a:solidFill>
                  <a:schemeClr val="bg1"/>
                </a:solidFill>
              </a:rPr>
              <a:t>afflicted</a:t>
            </a:r>
            <a:r>
              <a:rPr lang="en-US" sz="4000" dirty="0">
                <a:solidFill>
                  <a:schemeClr val="bg1"/>
                </a:solidFill>
              </a:rPr>
              <a:t> thy servant? and wherefore </a:t>
            </a:r>
            <a:r>
              <a:rPr lang="en-US" sz="4000" b="1" u="sng" dirty="0">
                <a:solidFill>
                  <a:schemeClr val="bg1"/>
                </a:solidFill>
              </a:rPr>
              <a:t>have I not found favour in thy sight</a:t>
            </a:r>
            <a:r>
              <a:rPr lang="en-US" sz="4000" dirty="0">
                <a:solidFill>
                  <a:schemeClr val="bg1"/>
                </a:solidFill>
              </a:rPr>
              <a:t>, that thou layest the burden of all this people upon me?</a:t>
            </a:r>
          </a:p>
        </p:txBody>
      </p:sp>
      <p:sp>
        <p:nvSpPr>
          <p:cNvPr id="4" name="Slide Number Placeholder 3"/>
          <p:cNvSpPr>
            <a:spLocks noGrp="1"/>
          </p:cNvSpPr>
          <p:nvPr>
            <p:ph type="sldNum" sz="quarter" idx="12"/>
          </p:nvPr>
        </p:nvSpPr>
        <p:spPr/>
        <p:txBody>
          <a:bodyPr/>
          <a:lstStyle/>
          <a:p>
            <a:fld id="{ABE43780-39AE-FD47-8E4A-A7BCC7E08357}" type="slidenum">
              <a:rPr lang="en-US" smtClean="0"/>
              <a:pPr/>
              <a:t>28</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0969974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marL="0" indent="0" algn="ctr">
              <a:buNone/>
            </a:pPr>
            <a:r>
              <a:rPr lang="en-US" sz="4000" baseline="30000" dirty="0">
                <a:solidFill>
                  <a:schemeClr val="bg1"/>
                </a:solidFill>
              </a:rPr>
              <a:t>Nu 11:12</a:t>
            </a:r>
            <a:r>
              <a:rPr lang="en-US" sz="4000" dirty="0">
                <a:solidFill>
                  <a:schemeClr val="bg1"/>
                </a:solidFill>
              </a:rPr>
              <a:t> Have </a:t>
            </a:r>
            <a:r>
              <a:rPr lang="en-US" sz="4000" u="sng" dirty="0">
                <a:solidFill>
                  <a:schemeClr val="bg1"/>
                </a:solidFill>
              </a:rPr>
              <a:t>I conceived</a:t>
            </a:r>
            <a:r>
              <a:rPr lang="en-US" sz="4000" dirty="0">
                <a:solidFill>
                  <a:schemeClr val="bg1"/>
                </a:solidFill>
              </a:rPr>
              <a:t> all this people? have </a:t>
            </a:r>
            <a:r>
              <a:rPr lang="en-US" sz="4000" u="sng" dirty="0">
                <a:solidFill>
                  <a:schemeClr val="bg1"/>
                </a:solidFill>
              </a:rPr>
              <a:t>I begotten them</a:t>
            </a:r>
            <a:r>
              <a:rPr lang="en-US" sz="4000" dirty="0">
                <a:solidFill>
                  <a:schemeClr val="bg1"/>
                </a:solidFill>
              </a:rPr>
              <a:t>, that thou shouldest say unto me, Carry them in thy bosom, as a nursing father beareth the sucking child, unto the land which thou swarest unto their fathers? </a:t>
            </a: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29</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0152090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7812" y="657225"/>
            <a:ext cx="8964769" cy="3857625"/>
          </a:xfrm>
        </p:spPr>
        <p:txBody>
          <a:bodyPr>
            <a:normAutofit/>
          </a:bodyPr>
          <a:lstStyle/>
          <a:p>
            <a:endParaRPr lang="en-US" dirty="0">
              <a:latin typeface="Helvetica" panose="020B0604020202020204" pitchFamily="34" charset="0"/>
              <a:cs typeface="Helvetica" panose="020B0604020202020204" pitchFamily="34" charset="0"/>
            </a:endParaRPr>
          </a:p>
          <a:p>
            <a:pPr algn="ctr">
              <a:buNone/>
            </a:pPr>
            <a:r>
              <a:rPr lang="en-US" sz="4400" b="1" dirty="0">
                <a:solidFill>
                  <a:schemeClr val="bg1"/>
                </a:solidFill>
                <a:latin typeface="Helvetica" panose="020B0604020202020204" pitchFamily="34" charset="0"/>
                <a:cs typeface="Helvetica" panose="020B0604020202020204" pitchFamily="34" charset="0"/>
              </a:rPr>
              <a:t>TODAY’S MESSAGE</a:t>
            </a:r>
          </a:p>
          <a:p>
            <a:pPr algn="ctr">
              <a:buNone/>
            </a:pPr>
            <a:r>
              <a:rPr lang="en-US" sz="4400" b="1" dirty="0">
                <a:solidFill>
                  <a:schemeClr val="bg1"/>
                </a:solidFill>
              </a:rPr>
              <a:t>Numbers 11:1-35</a:t>
            </a:r>
          </a:p>
          <a:p>
            <a:pPr algn="ctr">
              <a:buNone/>
            </a:pPr>
            <a:r>
              <a:rPr lang="en-US" sz="4400" b="1" dirty="0">
                <a:solidFill>
                  <a:schemeClr val="bg1"/>
                </a:solidFill>
              </a:rPr>
              <a:t>How to Make God Angry</a:t>
            </a:r>
            <a:endParaRPr lang="en-US" sz="4400" dirty="0">
              <a:solidFill>
                <a:schemeClr val="bg1"/>
              </a:solidFill>
            </a:endParaRPr>
          </a:p>
          <a:p>
            <a:pPr algn="ctr">
              <a:buNone/>
            </a:pPr>
            <a:endParaRPr lang="en-US" sz="4400" b="1" dirty="0">
              <a:solidFill>
                <a:schemeClr val="bg1"/>
              </a:solidFill>
              <a:latin typeface="Helvetica" panose="020B0604020202020204" pitchFamily="34" charset="0"/>
              <a:cs typeface="Helvetica" panose="020B0604020202020204" pitchFamily="34" charset="0"/>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6375" y="252311"/>
            <a:ext cx="1428750" cy="1428750"/>
          </a:xfrm>
          <a:prstGeom prst="rect">
            <a:avLst/>
          </a:prstGeom>
        </p:spPr>
      </p:pic>
    </p:spTree>
    <p:extLst>
      <p:ext uri="{BB962C8B-B14F-4D97-AF65-F5344CB8AC3E}">
        <p14:creationId xmlns:p14="http://schemas.microsoft.com/office/powerpoint/2010/main" val="12358337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a:solidFill>
                <a:schemeClr val="bg1"/>
              </a:solidFill>
              <a:latin typeface="Helvetica" pitchFamily="34" charset="0"/>
              <a:cs typeface="Helvetica" pitchFamily="34" charset="0"/>
            </a:endParaRPr>
          </a:p>
          <a:p>
            <a:pPr marL="0" indent="0" algn="ctr">
              <a:buNone/>
            </a:pPr>
            <a:r>
              <a:rPr lang="en-US" sz="4000" dirty="0">
                <a:solidFill>
                  <a:schemeClr val="bg1"/>
                </a:solidFill>
                <a:latin typeface="Helvetica" pitchFamily="34" charset="0"/>
                <a:cs typeface="Helvetica" pitchFamily="34" charset="0"/>
              </a:rPr>
              <a:t>Moses felt he needed to remind YeHoVaH that these were His people.</a:t>
            </a:r>
          </a:p>
        </p:txBody>
      </p:sp>
      <p:sp>
        <p:nvSpPr>
          <p:cNvPr id="4" name="Slide Number Placeholder 3"/>
          <p:cNvSpPr>
            <a:spLocks noGrp="1"/>
          </p:cNvSpPr>
          <p:nvPr>
            <p:ph type="sldNum" sz="quarter" idx="12"/>
          </p:nvPr>
        </p:nvSpPr>
        <p:spPr/>
        <p:txBody>
          <a:bodyPr/>
          <a:lstStyle/>
          <a:p>
            <a:fld id="{ABE43780-39AE-FD47-8E4A-A7BCC7E08357}" type="slidenum">
              <a:rPr lang="en-US" smtClean="0"/>
              <a:pPr/>
              <a:t>30</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0369123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7500" lnSpcReduction="20000"/>
          </a:bodyPr>
          <a:lstStyle/>
          <a:p>
            <a:pPr marL="0" indent="0" algn="ctr">
              <a:buNone/>
            </a:pPr>
            <a:r>
              <a:rPr lang="en-US" sz="4000" dirty="0">
                <a:solidFill>
                  <a:schemeClr val="bg1"/>
                </a:solidFill>
              </a:rPr>
              <a:t>Conceived – </a:t>
            </a:r>
            <a:r>
              <a:rPr lang="en-US" sz="4000" b="1" dirty="0">
                <a:solidFill>
                  <a:schemeClr val="bg1"/>
                </a:solidFill>
              </a:rPr>
              <a:t>02029 </a:t>
            </a:r>
            <a:r>
              <a:rPr lang="he-IL" sz="4000" dirty="0">
                <a:solidFill>
                  <a:schemeClr val="bg1"/>
                </a:solidFill>
              </a:rPr>
              <a:t>הָרָה</a:t>
            </a:r>
            <a:r>
              <a:rPr lang="en-US" sz="4000" dirty="0">
                <a:solidFill>
                  <a:schemeClr val="bg1"/>
                </a:solidFill>
              </a:rPr>
              <a:t> harah {haw-raw'} </a:t>
            </a:r>
          </a:p>
          <a:p>
            <a:pPr marL="0" indent="0" algn="ctr">
              <a:buNone/>
            </a:pPr>
            <a:r>
              <a:rPr lang="en-US" sz="4000" b="1" dirty="0">
                <a:solidFill>
                  <a:schemeClr val="bg1"/>
                </a:solidFill>
              </a:rPr>
              <a:t>Meaning:  </a:t>
            </a:r>
            <a:r>
              <a:rPr lang="en-US" sz="4000" dirty="0">
                <a:solidFill>
                  <a:schemeClr val="bg1"/>
                </a:solidFill>
              </a:rPr>
              <a:t>1) to conceive, become pregnant, bear, be with child, be conceived, progenitor 1a) (Qal) to conceive, become pregnant 1b) (Pual) to be conceived 1c) (Poel) to conceive, contrive, devise </a:t>
            </a:r>
          </a:p>
          <a:p>
            <a:pPr marL="0" indent="0" algn="ctr">
              <a:buNone/>
            </a:pPr>
            <a:r>
              <a:rPr lang="en-US" sz="4000" b="1" dirty="0">
                <a:solidFill>
                  <a:schemeClr val="bg1"/>
                </a:solidFill>
              </a:rPr>
              <a:t>Usage:  </a:t>
            </a:r>
            <a:r>
              <a:rPr lang="en-US" sz="4000" dirty="0">
                <a:solidFill>
                  <a:schemeClr val="bg1"/>
                </a:solidFill>
              </a:rPr>
              <a:t>AV - conceive 38, woman with child 2, with child 2, again 1, bare 1, progenitors 1; 43</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31</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1065234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7500" lnSpcReduction="20000"/>
          </a:bodyPr>
          <a:lstStyle/>
          <a:p>
            <a:pPr marL="0" indent="0" algn="ctr">
              <a:buNone/>
            </a:pPr>
            <a:r>
              <a:rPr lang="en-US" sz="4000" dirty="0">
                <a:solidFill>
                  <a:schemeClr val="bg1"/>
                </a:solidFill>
              </a:rPr>
              <a:t>Begotten – </a:t>
            </a:r>
            <a:r>
              <a:rPr lang="en-US" sz="4000" b="1" dirty="0">
                <a:solidFill>
                  <a:schemeClr val="bg1"/>
                </a:solidFill>
              </a:rPr>
              <a:t>03205 </a:t>
            </a:r>
            <a:r>
              <a:rPr lang="he-IL" sz="4000" dirty="0">
                <a:solidFill>
                  <a:schemeClr val="bg1"/>
                </a:solidFill>
              </a:rPr>
              <a:t>יָלַד</a:t>
            </a:r>
            <a:r>
              <a:rPr lang="en-US" sz="4000" dirty="0">
                <a:solidFill>
                  <a:schemeClr val="bg1"/>
                </a:solidFill>
              </a:rPr>
              <a:t> yalad {yaw-lad'} </a:t>
            </a:r>
          </a:p>
          <a:p>
            <a:pPr marL="0" indent="0" algn="ctr">
              <a:buNone/>
            </a:pPr>
            <a:r>
              <a:rPr lang="en-US" sz="4000" b="1" dirty="0">
                <a:solidFill>
                  <a:schemeClr val="bg1"/>
                </a:solidFill>
              </a:rPr>
              <a:t>Meaning:  </a:t>
            </a:r>
            <a:r>
              <a:rPr lang="en-US" sz="4000" dirty="0">
                <a:solidFill>
                  <a:schemeClr val="bg1"/>
                </a:solidFill>
              </a:rPr>
              <a:t>1) to bear, bring forth, beget, gender, travail 1a) (Qal) 1a1) to bear, bring forth 1a1a) of child birth 1a1b) of distress (simile) 1a1c) of wicked (behaviour) 1a2) to beget 1b) (Niphal) to be born 1c) (Piel) 1c1) to cause or help to bring forth 1c2) to assist or tend as a midwife 1c3) midwife (participle) 1d)</a:t>
            </a:r>
          </a:p>
        </p:txBody>
      </p:sp>
      <p:sp>
        <p:nvSpPr>
          <p:cNvPr id="4" name="Slide Number Placeholder 3"/>
          <p:cNvSpPr>
            <a:spLocks noGrp="1"/>
          </p:cNvSpPr>
          <p:nvPr>
            <p:ph type="sldNum" sz="quarter" idx="12"/>
          </p:nvPr>
        </p:nvSpPr>
        <p:spPr/>
        <p:txBody>
          <a:bodyPr/>
          <a:lstStyle/>
          <a:p>
            <a:fld id="{ABE43780-39AE-FD47-8E4A-A7BCC7E08357}" type="slidenum">
              <a:rPr lang="en-US" smtClean="0"/>
              <a:pPr/>
              <a:t>32</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4289352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7500" lnSpcReduction="20000"/>
          </a:bodyPr>
          <a:lstStyle/>
          <a:p>
            <a:pPr marL="0" indent="0" algn="ctr">
              <a:buNone/>
            </a:pPr>
            <a:r>
              <a:rPr lang="en-US" sz="4000" dirty="0">
                <a:solidFill>
                  <a:schemeClr val="bg1"/>
                </a:solidFill>
              </a:rPr>
              <a:t>(Pual) to be born 1e) (Hiphil) 1e1) to beget (a child) 1e2) to bear (fig. - of wicked bringing forth iniquity) 1f) (Hophal) day of birth, birthday (infinitive) 1g) (Hithpael) to declare one's birth (pedigree) </a:t>
            </a:r>
          </a:p>
          <a:p>
            <a:pPr marL="0" indent="0" algn="ctr">
              <a:buNone/>
            </a:pPr>
            <a:r>
              <a:rPr lang="en-US" sz="4000" b="1" dirty="0">
                <a:solidFill>
                  <a:schemeClr val="bg1"/>
                </a:solidFill>
              </a:rPr>
              <a:t>Usage:  </a:t>
            </a:r>
            <a:r>
              <a:rPr lang="en-US" sz="4000" dirty="0">
                <a:solidFill>
                  <a:schemeClr val="bg1"/>
                </a:solidFill>
              </a:rPr>
              <a:t>AV - beget 201, bare 110, born 79, bring forth 25, bear 23, travail 16, midwife 10, child 8, delivered 5, borne 3, birth 2, labour 2, brought up 2, misc 12; 498</a:t>
            </a:r>
          </a:p>
          <a:p>
            <a:pPr marL="0" indent="0" algn="ctr">
              <a:buNone/>
            </a:pPr>
            <a:endParaRPr lang="en-US" sz="4000" dirty="0">
              <a:solidFill>
                <a:schemeClr val="bg1"/>
              </a:solidFill>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33</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079194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marL="0" indent="0" algn="ctr">
              <a:buNone/>
            </a:pPr>
            <a:r>
              <a:rPr lang="en-US" sz="4000" baseline="30000" dirty="0">
                <a:solidFill>
                  <a:schemeClr val="bg1"/>
                </a:solidFill>
              </a:rPr>
              <a:t>Nu 11:13</a:t>
            </a:r>
            <a:r>
              <a:rPr lang="en-US" sz="4000" dirty="0">
                <a:solidFill>
                  <a:schemeClr val="bg1"/>
                </a:solidFill>
              </a:rPr>
              <a:t> Whence should I have flesh to give unto all this people? for they weep unto me, saying, Give us flesh, that we may eat.  </a:t>
            </a:r>
          </a:p>
          <a:p>
            <a:pPr marL="0" indent="0" algn="ctr">
              <a:buNone/>
            </a:pPr>
            <a:r>
              <a:rPr lang="en-US" sz="4000" baseline="30000" dirty="0">
                <a:solidFill>
                  <a:schemeClr val="bg1"/>
                </a:solidFill>
              </a:rPr>
              <a:t>Nu 11:14</a:t>
            </a:r>
            <a:r>
              <a:rPr lang="en-US" sz="4000" dirty="0">
                <a:solidFill>
                  <a:schemeClr val="bg1"/>
                </a:solidFill>
              </a:rPr>
              <a:t> I am not able to </a:t>
            </a:r>
            <a:r>
              <a:rPr lang="en-US" sz="4000" u="sng" dirty="0">
                <a:solidFill>
                  <a:schemeClr val="bg1"/>
                </a:solidFill>
              </a:rPr>
              <a:t>bear all this people alone</a:t>
            </a:r>
            <a:r>
              <a:rPr lang="en-US" sz="4000" dirty="0">
                <a:solidFill>
                  <a:schemeClr val="bg1"/>
                </a:solidFill>
              </a:rPr>
              <a:t>, because </a:t>
            </a:r>
            <a:r>
              <a:rPr lang="en-US" sz="4000" i="1" dirty="0">
                <a:solidFill>
                  <a:schemeClr val="bg1"/>
                </a:solidFill>
              </a:rPr>
              <a:t>it is </a:t>
            </a:r>
            <a:r>
              <a:rPr lang="en-US" sz="4000" dirty="0">
                <a:solidFill>
                  <a:schemeClr val="bg1"/>
                </a:solidFill>
              </a:rPr>
              <a:t>too heavy for me.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34</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7443442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marL="0" indent="0" algn="ctr">
              <a:buNone/>
            </a:pPr>
            <a:r>
              <a:rPr lang="en-US" sz="4000" baseline="30000" dirty="0">
                <a:solidFill>
                  <a:schemeClr val="bg1"/>
                </a:solidFill>
              </a:rPr>
              <a:t>Ex 12:37</a:t>
            </a:r>
            <a:r>
              <a:rPr lang="en-US" sz="4000" dirty="0">
                <a:solidFill>
                  <a:schemeClr val="bg1"/>
                </a:solidFill>
              </a:rPr>
              <a:t> And the children of Israel journeyed from Rameses to Succoth, about six hundred thousand on foot </a:t>
            </a:r>
            <a:r>
              <a:rPr lang="en-US" sz="4000" i="1" dirty="0">
                <a:solidFill>
                  <a:schemeClr val="bg1"/>
                </a:solidFill>
              </a:rPr>
              <a:t>that were </a:t>
            </a:r>
            <a:r>
              <a:rPr lang="en-US" sz="4000" dirty="0">
                <a:solidFill>
                  <a:schemeClr val="bg1"/>
                </a:solidFill>
              </a:rPr>
              <a:t>men, beside children. </a:t>
            </a:r>
          </a:p>
          <a:p>
            <a:pPr marL="0" indent="0" algn="ctr">
              <a:buNone/>
            </a:pPr>
            <a:r>
              <a:rPr lang="en-US" sz="4000" baseline="30000" dirty="0">
                <a:solidFill>
                  <a:schemeClr val="bg1"/>
                </a:solidFill>
              </a:rPr>
              <a:t>Ex 12:38</a:t>
            </a:r>
            <a:r>
              <a:rPr lang="en-US" sz="4000" dirty="0">
                <a:solidFill>
                  <a:schemeClr val="bg1"/>
                </a:solidFill>
              </a:rPr>
              <a:t> And a mixed multitude went up also with them; and flocks, and herds, </a:t>
            </a:r>
            <a:r>
              <a:rPr lang="en-US" sz="4000" i="1" dirty="0">
                <a:solidFill>
                  <a:schemeClr val="bg1"/>
                </a:solidFill>
              </a:rPr>
              <a:t>even </a:t>
            </a:r>
            <a:r>
              <a:rPr lang="en-US" sz="4000" dirty="0">
                <a:solidFill>
                  <a:schemeClr val="bg1"/>
                </a:solidFill>
              </a:rPr>
              <a:t>very much cattle.</a:t>
            </a: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35</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6013306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dirty="0">
                <a:solidFill>
                  <a:schemeClr val="bg1"/>
                </a:solidFill>
              </a:rPr>
              <a:t>Moses would have rather died at the hand of YeHoVaH than continued to be in the position he was in amongst a dissatisfied and complaining people.</a:t>
            </a: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36</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9687223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baseline="30000" dirty="0">
                <a:solidFill>
                  <a:schemeClr val="bg1"/>
                </a:solidFill>
              </a:rPr>
              <a:t>Nu 11:15</a:t>
            </a:r>
            <a:r>
              <a:rPr lang="en-US" sz="4000" dirty="0">
                <a:solidFill>
                  <a:schemeClr val="bg1"/>
                </a:solidFill>
              </a:rPr>
              <a:t> And if thou deal thus with me, </a:t>
            </a:r>
            <a:r>
              <a:rPr lang="en-US" sz="4000" b="1" dirty="0">
                <a:solidFill>
                  <a:schemeClr val="bg1"/>
                </a:solidFill>
              </a:rPr>
              <a:t>kill me</a:t>
            </a:r>
            <a:r>
              <a:rPr lang="en-US" sz="4000" dirty="0">
                <a:solidFill>
                  <a:schemeClr val="bg1"/>
                </a:solidFill>
              </a:rPr>
              <a:t>, I pray thee, out of hand, if I have found favour in thy sight; and let me not see my wretchedness. </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37</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5177823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743803" y="429905"/>
            <a:ext cx="7588155" cy="4084946"/>
          </a:xfrm>
        </p:spPr>
        <p:txBody>
          <a:bodyPr>
            <a:normAutofit fontScale="77500" lnSpcReduction="20000"/>
          </a:bodyPr>
          <a:lstStyle/>
          <a:p>
            <a:pPr marL="0" indent="0" algn="ctr">
              <a:buNone/>
            </a:pPr>
            <a:r>
              <a:rPr lang="en-US" sz="4000" dirty="0">
                <a:solidFill>
                  <a:schemeClr val="bg1"/>
                </a:solidFill>
              </a:rPr>
              <a:t>Moses was commanded to select seventy elders to assist him.</a:t>
            </a:r>
          </a:p>
          <a:p>
            <a:pPr marL="0" indent="0" algn="ctr">
              <a:buNone/>
            </a:pPr>
            <a:r>
              <a:rPr lang="en-US" sz="4000" baseline="30000" dirty="0">
                <a:solidFill>
                  <a:schemeClr val="bg1"/>
                </a:solidFill>
              </a:rPr>
              <a:t> </a:t>
            </a:r>
            <a:endParaRPr lang="en-US" sz="4000" dirty="0">
              <a:solidFill>
                <a:schemeClr val="bg1"/>
              </a:solidFill>
            </a:endParaRPr>
          </a:p>
          <a:p>
            <a:pPr marL="0" indent="0" algn="ctr">
              <a:buNone/>
            </a:pPr>
            <a:r>
              <a:rPr lang="en-US" sz="4000" baseline="30000" dirty="0">
                <a:solidFill>
                  <a:schemeClr val="bg1"/>
                </a:solidFill>
              </a:rPr>
              <a:t>Nu 11:16</a:t>
            </a:r>
            <a:r>
              <a:rPr lang="en-US" sz="4000" dirty="0">
                <a:solidFill>
                  <a:schemeClr val="bg1"/>
                </a:solidFill>
              </a:rPr>
              <a:t> And the LORD said unto Moses, Gather unto me seventy men of the elders of Israel, whom thou knowest to be the elders of the people, and officers over them; and bring them unto the tabernacle of the congregation, that they may stand there with thee.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38</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0060838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20000"/>
          </a:bodyPr>
          <a:lstStyle/>
          <a:p>
            <a:pPr marL="0" indent="0" algn="ctr">
              <a:buNone/>
            </a:pPr>
            <a:r>
              <a:rPr lang="en-US" sz="4000" dirty="0">
                <a:solidFill>
                  <a:schemeClr val="bg1"/>
                </a:solidFill>
              </a:rPr>
              <a:t>Remember</a:t>
            </a:r>
          </a:p>
          <a:p>
            <a:pPr marL="0" indent="0" algn="ctr">
              <a:buNone/>
            </a:pPr>
            <a:endParaRPr lang="en-US" sz="4000" baseline="30000" dirty="0">
              <a:solidFill>
                <a:schemeClr val="bg1"/>
              </a:solidFill>
            </a:endParaRPr>
          </a:p>
          <a:p>
            <a:pPr marL="0" indent="0" algn="ctr">
              <a:buNone/>
            </a:pPr>
            <a:r>
              <a:rPr lang="en-US" sz="4000" baseline="30000" dirty="0">
                <a:solidFill>
                  <a:schemeClr val="bg1"/>
                </a:solidFill>
              </a:rPr>
              <a:t>Ex 12:37</a:t>
            </a:r>
            <a:r>
              <a:rPr lang="en-US" sz="4000" dirty="0">
                <a:solidFill>
                  <a:schemeClr val="bg1"/>
                </a:solidFill>
              </a:rPr>
              <a:t> …about six hundred thousand on foot </a:t>
            </a:r>
            <a:r>
              <a:rPr lang="en-US" sz="4000" i="1" dirty="0">
                <a:solidFill>
                  <a:schemeClr val="bg1"/>
                </a:solidFill>
              </a:rPr>
              <a:t>that were </a:t>
            </a:r>
            <a:r>
              <a:rPr lang="en-US" sz="4000" dirty="0">
                <a:solidFill>
                  <a:schemeClr val="bg1"/>
                </a:solidFill>
              </a:rPr>
              <a:t>men, beside children. </a:t>
            </a:r>
          </a:p>
          <a:p>
            <a:pPr marL="0" indent="0" algn="ctr">
              <a:buNone/>
            </a:pPr>
            <a:r>
              <a:rPr lang="en-US" sz="4000" baseline="30000" dirty="0">
                <a:solidFill>
                  <a:schemeClr val="bg1"/>
                </a:solidFill>
              </a:rPr>
              <a:t>Ex 12:38</a:t>
            </a:r>
            <a:r>
              <a:rPr lang="en-US" sz="4000" dirty="0">
                <a:solidFill>
                  <a:schemeClr val="bg1"/>
                </a:solidFill>
              </a:rPr>
              <a:t> </a:t>
            </a:r>
            <a:r>
              <a:rPr lang="en-US" sz="4000" u="sng" dirty="0">
                <a:solidFill>
                  <a:schemeClr val="bg1"/>
                </a:solidFill>
              </a:rPr>
              <a:t>And a mixed multitude</a:t>
            </a:r>
            <a:r>
              <a:rPr lang="en-US" sz="4000" dirty="0">
                <a:solidFill>
                  <a:schemeClr val="bg1"/>
                </a:solidFill>
              </a:rPr>
              <a:t> went up also with them; and flocks, and herds, </a:t>
            </a:r>
            <a:r>
              <a:rPr lang="en-US" sz="4000" i="1" dirty="0">
                <a:solidFill>
                  <a:schemeClr val="bg1"/>
                </a:solidFill>
              </a:rPr>
              <a:t>even </a:t>
            </a:r>
            <a:r>
              <a:rPr lang="en-US" sz="4000" dirty="0">
                <a:solidFill>
                  <a:schemeClr val="bg1"/>
                </a:solidFill>
              </a:rPr>
              <a:t>very much cattle.</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39</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6246923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422565"/>
            <a:ext cx="7334250" cy="4077998"/>
          </a:xfrm>
        </p:spPr>
        <p:txBody>
          <a:bodyPr>
            <a:noAutofit/>
          </a:bodyPr>
          <a:lstStyle/>
          <a:p>
            <a:pPr marL="0" indent="0" algn="ctr">
              <a:spcBef>
                <a:spcPts val="0"/>
              </a:spcBef>
              <a:buNone/>
            </a:pPr>
            <a:r>
              <a:rPr lang="en-US" dirty="0">
                <a:solidFill>
                  <a:schemeClr val="bg1"/>
                </a:solidFill>
                <a:latin typeface="Helvetica" pitchFamily="34" charset="0"/>
                <a:cs typeface="Helvetica" pitchFamily="34" charset="0"/>
              </a:rPr>
              <a:t>Please </a:t>
            </a:r>
            <a:r>
              <a:rPr lang="en-US" b="1" dirty="0">
                <a:solidFill>
                  <a:schemeClr val="bg1"/>
                </a:solidFill>
                <a:latin typeface="Helvetica" pitchFamily="34" charset="0"/>
                <a:cs typeface="Helvetica" pitchFamily="34" charset="0"/>
              </a:rPr>
              <a:t>Subscribe</a:t>
            </a:r>
            <a:r>
              <a:rPr lang="en-US" dirty="0">
                <a:solidFill>
                  <a:schemeClr val="bg1"/>
                </a:solidFill>
                <a:latin typeface="Helvetica" pitchFamily="34" charset="0"/>
                <a:cs typeface="Helvetica" pitchFamily="34" charset="0"/>
              </a:rPr>
              <a:t> for Updates on our Website.</a:t>
            </a:r>
          </a:p>
          <a:p>
            <a:pPr marL="0" indent="0" algn="ctr">
              <a:spcBef>
                <a:spcPts val="0"/>
              </a:spcBef>
              <a:buNone/>
            </a:pPr>
            <a:endParaRPr lang="en-US" sz="1200" dirty="0">
              <a:solidFill>
                <a:schemeClr val="bg1"/>
              </a:solidFill>
              <a:latin typeface="Helvetica" pitchFamily="34" charset="0"/>
              <a:cs typeface="Helvetica" pitchFamily="34" charset="0"/>
            </a:endParaRPr>
          </a:p>
          <a:p>
            <a:pPr marL="0" indent="0" algn="ctr">
              <a:spcBef>
                <a:spcPts val="0"/>
              </a:spcBef>
              <a:buNone/>
            </a:pPr>
            <a:r>
              <a:rPr lang="en-US" b="1" dirty="0">
                <a:solidFill>
                  <a:schemeClr val="bg1"/>
                </a:solidFill>
                <a:latin typeface="Helvetica" pitchFamily="34" charset="0"/>
                <a:cs typeface="Helvetica" pitchFamily="34" charset="0"/>
              </a:rPr>
              <a:t>Watch</a:t>
            </a:r>
            <a:r>
              <a:rPr lang="en-US" dirty="0">
                <a:solidFill>
                  <a:schemeClr val="bg1"/>
                </a:solidFill>
                <a:latin typeface="Helvetica" pitchFamily="34" charset="0"/>
                <a:cs typeface="Helvetica" pitchFamily="34" charset="0"/>
              </a:rPr>
              <a:t> us on YouTube.</a:t>
            </a:r>
          </a:p>
          <a:p>
            <a:pPr marL="0" indent="0" algn="ctr">
              <a:spcBef>
                <a:spcPts val="0"/>
              </a:spcBef>
              <a:buNone/>
            </a:pPr>
            <a:endParaRPr lang="en-US" sz="1200" dirty="0">
              <a:solidFill>
                <a:schemeClr val="bg1"/>
              </a:solidFill>
              <a:latin typeface="Helvetica" pitchFamily="34" charset="0"/>
              <a:cs typeface="Helvetica" pitchFamily="34" charset="0"/>
            </a:endParaRPr>
          </a:p>
          <a:p>
            <a:pPr marL="0" indent="0" algn="ctr">
              <a:spcBef>
                <a:spcPts val="0"/>
              </a:spcBef>
              <a:buNone/>
            </a:pPr>
            <a:r>
              <a:rPr lang="en-US" b="1" dirty="0">
                <a:solidFill>
                  <a:schemeClr val="bg1"/>
                </a:solidFill>
                <a:latin typeface="Helvetica" pitchFamily="34" charset="0"/>
                <a:cs typeface="Helvetica" pitchFamily="34" charset="0"/>
              </a:rPr>
              <a:t>Follow</a:t>
            </a:r>
            <a:r>
              <a:rPr lang="en-US" dirty="0">
                <a:solidFill>
                  <a:schemeClr val="bg1"/>
                </a:solidFill>
                <a:latin typeface="Helvetica" pitchFamily="34" charset="0"/>
                <a:cs typeface="Helvetica" pitchFamily="34" charset="0"/>
              </a:rPr>
              <a:t> us on Facebook and the</a:t>
            </a:r>
          </a:p>
          <a:p>
            <a:pPr marL="0" indent="0" algn="ctr">
              <a:spcBef>
                <a:spcPts val="0"/>
              </a:spcBef>
              <a:buNone/>
            </a:pPr>
            <a:r>
              <a:rPr lang="en-US" dirty="0">
                <a:solidFill>
                  <a:schemeClr val="bg1"/>
                </a:solidFill>
                <a:latin typeface="Helvetica" pitchFamily="34" charset="0"/>
                <a:cs typeface="Helvetica" pitchFamily="34" charset="0"/>
              </a:rPr>
              <a:t>other Social Media Networks.</a:t>
            </a:r>
          </a:p>
          <a:p>
            <a:pPr marL="0" indent="0" algn="ctr">
              <a:spcBef>
                <a:spcPts val="0"/>
              </a:spcBef>
              <a:buNone/>
            </a:pPr>
            <a:endParaRPr lang="en-US" sz="1200" dirty="0">
              <a:solidFill>
                <a:schemeClr val="bg1"/>
              </a:solidFill>
              <a:latin typeface="Helvetica" pitchFamily="34" charset="0"/>
              <a:cs typeface="Helvetica" pitchFamily="34" charset="0"/>
            </a:endParaRPr>
          </a:p>
          <a:p>
            <a:pPr marL="0" indent="0" algn="ctr">
              <a:spcBef>
                <a:spcPts val="0"/>
              </a:spcBef>
              <a:buNone/>
            </a:pPr>
            <a:r>
              <a:rPr lang="en-US" dirty="0">
                <a:solidFill>
                  <a:schemeClr val="bg1"/>
                </a:solidFill>
                <a:latin typeface="Helvetica" pitchFamily="34" charset="0"/>
                <a:cs typeface="Helvetica" pitchFamily="34" charset="0"/>
              </a:rPr>
              <a:t>Please </a:t>
            </a:r>
            <a:r>
              <a:rPr lang="en-US" b="1" dirty="0">
                <a:solidFill>
                  <a:schemeClr val="bg1"/>
                </a:solidFill>
                <a:latin typeface="Helvetica" pitchFamily="34" charset="0"/>
                <a:cs typeface="Helvetica" pitchFamily="34" charset="0"/>
              </a:rPr>
              <a:t>Like and Share </a:t>
            </a:r>
            <a:r>
              <a:rPr lang="en-US" dirty="0">
                <a:solidFill>
                  <a:schemeClr val="bg1"/>
                </a:solidFill>
                <a:latin typeface="Helvetica" pitchFamily="34" charset="0"/>
                <a:cs typeface="Helvetica" pitchFamily="34" charset="0"/>
              </a:rPr>
              <a:t>our Videos</a:t>
            </a:r>
          </a:p>
          <a:p>
            <a:pPr marL="0" indent="0" algn="ctr">
              <a:spcBef>
                <a:spcPts val="0"/>
              </a:spcBef>
              <a:buNone/>
            </a:pPr>
            <a:r>
              <a:rPr lang="en-US" dirty="0">
                <a:solidFill>
                  <a:schemeClr val="bg1"/>
                </a:solidFill>
                <a:latin typeface="Helvetica" pitchFamily="34" charset="0"/>
                <a:cs typeface="Helvetica" pitchFamily="34" charset="0"/>
              </a:rPr>
              <a:t>and Posts.</a:t>
            </a: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Tree>
    <p:extLst>
      <p:ext uri="{BB962C8B-B14F-4D97-AF65-F5344CB8AC3E}">
        <p14:creationId xmlns:p14="http://schemas.microsoft.com/office/powerpoint/2010/main" val="242857057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a:solidFill>
                <a:schemeClr val="bg1"/>
              </a:solidFill>
            </a:endParaRPr>
          </a:p>
          <a:p>
            <a:pPr marL="0" indent="0" algn="ctr">
              <a:buNone/>
            </a:pPr>
            <a:r>
              <a:rPr lang="en-US" sz="4000" dirty="0">
                <a:solidFill>
                  <a:schemeClr val="bg1"/>
                </a:solidFill>
              </a:rPr>
              <a:t>It was estimated that there were more than two million people that Moses was leading.</a:t>
            </a:r>
          </a:p>
          <a:p>
            <a:pPr marL="0" indent="0" algn="ctr">
              <a:buNone/>
            </a:pPr>
            <a:r>
              <a:rPr lang="en-US" sz="4000" dirty="0">
                <a:solidFill>
                  <a:schemeClr val="bg1"/>
                </a:solidFill>
              </a:rPr>
              <a:t> </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40</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39582082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20000"/>
          </a:bodyPr>
          <a:lstStyle/>
          <a:p>
            <a:pPr algn="ctr"/>
            <a:r>
              <a:rPr lang="en-US" sz="4000" dirty="0">
                <a:solidFill>
                  <a:schemeClr val="bg1"/>
                </a:solidFill>
              </a:rPr>
              <a:t>600,000 divided by 70 = 8,571 meaning equally divided, each elder would carry the burden of 8,571 people. </a:t>
            </a:r>
          </a:p>
          <a:p>
            <a:pPr algn="ctr"/>
            <a:r>
              <a:rPr lang="en-US" sz="4000" dirty="0">
                <a:solidFill>
                  <a:schemeClr val="bg1"/>
                </a:solidFill>
              </a:rPr>
              <a:t>2,000,000 divided by 70 = 28,571 meaning equally divided, each elder would carry the burden of 28,571 people.</a:t>
            </a: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41</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0754717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marL="0" indent="0" algn="ctr">
              <a:buNone/>
            </a:pPr>
            <a:r>
              <a:rPr lang="en-US" sz="4000" baseline="30000" dirty="0">
                <a:solidFill>
                  <a:schemeClr val="bg1"/>
                </a:solidFill>
              </a:rPr>
              <a:t>Nu 11:17</a:t>
            </a:r>
            <a:r>
              <a:rPr lang="en-US" sz="4000" dirty="0">
                <a:solidFill>
                  <a:schemeClr val="bg1"/>
                </a:solidFill>
              </a:rPr>
              <a:t> And I will come down and talk with thee there: and </a:t>
            </a:r>
            <a:r>
              <a:rPr lang="en-US" sz="4000" b="1" dirty="0">
                <a:solidFill>
                  <a:schemeClr val="bg1"/>
                </a:solidFill>
              </a:rPr>
              <a:t>I will take of the spirit which </a:t>
            </a:r>
            <a:r>
              <a:rPr lang="en-US" sz="4000" b="1" i="1" dirty="0">
                <a:solidFill>
                  <a:schemeClr val="bg1"/>
                </a:solidFill>
              </a:rPr>
              <a:t>is </a:t>
            </a:r>
            <a:r>
              <a:rPr lang="en-US" sz="4000" b="1" dirty="0">
                <a:solidFill>
                  <a:schemeClr val="bg1"/>
                </a:solidFill>
              </a:rPr>
              <a:t>upon thee</a:t>
            </a:r>
            <a:r>
              <a:rPr lang="en-US" sz="4000" dirty="0">
                <a:solidFill>
                  <a:schemeClr val="bg1"/>
                </a:solidFill>
              </a:rPr>
              <a:t>, and </a:t>
            </a:r>
            <a:r>
              <a:rPr lang="en-US" sz="4000" b="1" u="sng" dirty="0">
                <a:solidFill>
                  <a:schemeClr val="bg1"/>
                </a:solidFill>
              </a:rPr>
              <a:t>will put </a:t>
            </a:r>
            <a:r>
              <a:rPr lang="en-US" sz="4000" b="1" i="1" u="sng" dirty="0">
                <a:solidFill>
                  <a:schemeClr val="bg1"/>
                </a:solidFill>
              </a:rPr>
              <a:t>it </a:t>
            </a:r>
            <a:r>
              <a:rPr lang="en-US" sz="4000" b="1" u="sng" dirty="0">
                <a:solidFill>
                  <a:schemeClr val="bg1"/>
                </a:solidFill>
              </a:rPr>
              <a:t>upon them; and they shall bear the burden of the people with thee</a:t>
            </a:r>
            <a:r>
              <a:rPr lang="en-US" sz="4000" dirty="0">
                <a:solidFill>
                  <a:schemeClr val="bg1"/>
                </a:solidFill>
              </a:rPr>
              <a:t>, that thou bear </a:t>
            </a:r>
            <a:r>
              <a:rPr lang="en-US" sz="4000" i="1" dirty="0">
                <a:solidFill>
                  <a:schemeClr val="bg1"/>
                </a:solidFill>
              </a:rPr>
              <a:t>it </a:t>
            </a:r>
            <a:r>
              <a:rPr lang="en-US" sz="4000" dirty="0">
                <a:solidFill>
                  <a:schemeClr val="bg1"/>
                </a:solidFill>
              </a:rPr>
              <a:t>not thyself alone.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42</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29252272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20000"/>
          </a:bodyPr>
          <a:lstStyle/>
          <a:p>
            <a:pPr marL="0" indent="0" algn="ctr">
              <a:buNone/>
            </a:pPr>
            <a:r>
              <a:rPr lang="en-US" sz="4000" baseline="30000" dirty="0">
                <a:solidFill>
                  <a:schemeClr val="bg1"/>
                </a:solidFill>
              </a:rPr>
              <a:t>Nu 11:18</a:t>
            </a:r>
            <a:r>
              <a:rPr lang="en-US" sz="4000" dirty="0">
                <a:solidFill>
                  <a:schemeClr val="bg1"/>
                </a:solidFill>
              </a:rPr>
              <a:t> And say thou unto the people, </a:t>
            </a:r>
            <a:r>
              <a:rPr lang="en-US" sz="4000" b="1" u="sng" dirty="0">
                <a:solidFill>
                  <a:schemeClr val="bg1"/>
                </a:solidFill>
              </a:rPr>
              <a:t>Sanctify</a:t>
            </a:r>
            <a:r>
              <a:rPr lang="en-US" sz="4000" dirty="0">
                <a:solidFill>
                  <a:schemeClr val="bg1"/>
                </a:solidFill>
              </a:rPr>
              <a:t> yourselves against tomorrow, and ye shall eat flesh: for ye have wept in the ears of the LORD, saying, Who shall give us flesh to eat? for </a:t>
            </a:r>
            <a:r>
              <a:rPr lang="en-US" sz="4000" i="1" dirty="0">
                <a:solidFill>
                  <a:schemeClr val="bg1"/>
                </a:solidFill>
              </a:rPr>
              <a:t>it was </a:t>
            </a:r>
            <a:r>
              <a:rPr lang="en-US" sz="4000" dirty="0">
                <a:solidFill>
                  <a:schemeClr val="bg1"/>
                </a:solidFill>
              </a:rPr>
              <a:t>well with us in Egypt: therefore the LORD will give you flesh, and ye shall eat.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43</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414495714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dirty="0">
                <a:solidFill>
                  <a:schemeClr val="bg1"/>
                </a:solidFill>
              </a:rPr>
              <a:t>YeHoVaH took the people’s complaints personally and gave them what they complained about, at a cost to the people.</a:t>
            </a:r>
          </a:p>
          <a:p>
            <a:pPr marL="0" indent="0" algn="ctr">
              <a:buNone/>
            </a:pPr>
            <a:endParaRPr lang="en-US" sz="2000" dirty="0">
              <a:solidFill>
                <a:schemeClr val="bg1"/>
              </a:solidFill>
            </a:endParaRPr>
          </a:p>
          <a:p>
            <a:pPr marL="0" indent="0" algn="ctr">
              <a:buNone/>
            </a:pPr>
            <a:r>
              <a:rPr lang="en-US" sz="4000" dirty="0">
                <a:solidFill>
                  <a:schemeClr val="bg1"/>
                </a:solidFill>
              </a:rPr>
              <a:t>Be careful what you ask for.</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44</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53583216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7500" lnSpcReduction="20000"/>
          </a:bodyPr>
          <a:lstStyle/>
          <a:p>
            <a:pPr marL="0" indent="0" algn="ctr">
              <a:buNone/>
            </a:pPr>
            <a:r>
              <a:rPr lang="en-US" sz="4000" baseline="30000" dirty="0">
                <a:solidFill>
                  <a:schemeClr val="bg1"/>
                </a:solidFill>
              </a:rPr>
              <a:t>Nu 11:19</a:t>
            </a:r>
            <a:r>
              <a:rPr lang="en-US" sz="4000" dirty="0">
                <a:solidFill>
                  <a:schemeClr val="bg1"/>
                </a:solidFill>
              </a:rPr>
              <a:t> Ye shall not eat one day, nor two days, nor five days, neither ten days, nor twenty days; </a:t>
            </a:r>
          </a:p>
          <a:p>
            <a:pPr marL="0" indent="0" algn="ctr">
              <a:buNone/>
            </a:pPr>
            <a:r>
              <a:rPr lang="en-US" sz="4000" i="1" baseline="30000" dirty="0">
                <a:solidFill>
                  <a:schemeClr val="bg1"/>
                </a:solidFill>
              </a:rPr>
              <a:t>Nu 11:20</a:t>
            </a:r>
            <a:r>
              <a:rPr lang="en-US" sz="4000" i="1" dirty="0">
                <a:solidFill>
                  <a:schemeClr val="bg1"/>
                </a:solidFill>
              </a:rPr>
              <a:t> But </a:t>
            </a:r>
            <a:r>
              <a:rPr lang="en-US" sz="4000" dirty="0">
                <a:solidFill>
                  <a:schemeClr val="bg1"/>
                </a:solidFill>
              </a:rPr>
              <a:t>even </a:t>
            </a:r>
            <a:r>
              <a:rPr lang="en-US" sz="4000" b="1" dirty="0">
                <a:solidFill>
                  <a:schemeClr val="bg1"/>
                </a:solidFill>
              </a:rPr>
              <a:t>a whole month</a:t>
            </a:r>
            <a:r>
              <a:rPr lang="en-US" sz="4000" dirty="0">
                <a:solidFill>
                  <a:schemeClr val="bg1"/>
                </a:solidFill>
              </a:rPr>
              <a:t>, until </a:t>
            </a:r>
            <a:r>
              <a:rPr lang="en-US" sz="4000" b="1" dirty="0">
                <a:solidFill>
                  <a:schemeClr val="bg1"/>
                </a:solidFill>
              </a:rPr>
              <a:t>it come out at your nostrils</a:t>
            </a:r>
            <a:r>
              <a:rPr lang="en-US" sz="4000" dirty="0">
                <a:solidFill>
                  <a:schemeClr val="bg1"/>
                </a:solidFill>
              </a:rPr>
              <a:t>, and it be loathsome unto you: because that </a:t>
            </a:r>
            <a:r>
              <a:rPr lang="en-US" sz="4000" b="1" dirty="0">
                <a:solidFill>
                  <a:schemeClr val="bg1"/>
                </a:solidFill>
              </a:rPr>
              <a:t>ye have </a:t>
            </a:r>
            <a:r>
              <a:rPr lang="en-US" sz="4000" b="1" u="sng" dirty="0">
                <a:solidFill>
                  <a:schemeClr val="bg1"/>
                </a:solidFill>
              </a:rPr>
              <a:t>despised</a:t>
            </a:r>
            <a:r>
              <a:rPr lang="en-US" sz="4000" b="1" dirty="0">
                <a:solidFill>
                  <a:schemeClr val="bg1"/>
                </a:solidFill>
              </a:rPr>
              <a:t> the LORD which </a:t>
            </a:r>
            <a:r>
              <a:rPr lang="en-US" sz="4000" b="1" i="1" dirty="0">
                <a:solidFill>
                  <a:schemeClr val="bg1"/>
                </a:solidFill>
              </a:rPr>
              <a:t>is </a:t>
            </a:r>
            <a:r>
              <a:rPr lang="en-US" sz="4000" b="1" dirty="0">
                <a:solidFill>
                  <a:schemeClr val="bg1"/>
                </a:solidFill>
              </a:rPr>
              <a:t>among you</a:t>
            </a:r>
            <a:r>
              <a:rPr lang="en-US" sz="4000" dirty="0">
                <a:solidFill>
                  <a:schemeClr val="bg1"/>
                </a:solidFill>
              </a:rPr>
              <a:t>, and have wept before him, saying, Why came we forth out of Egypt? </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45</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55853767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dirty="0">
                <a:solidFill>
                  <a:schemeClr val="bg1"/>
                </a:solidFill>
              </a:rPr>
              <a:t>Despised – </a:t>
            </a:r>
            <a:r>
              <a:rPr lang="en-US" sz="4000" b="1" dirty="0">
                <a:solidFill>
                  <a:schemeClr val="bg1"/>
                </a:solidFill>
              </a:rPr>
              <a:t>03988 </a:t>
            </a:r>
            <a:r>
              <a:rPr lang="he-IL" sz="4000" dirty="0">
                <a:solidFill>
                  <a:schemeClr val="bg1"/>
                </a:solidFill>
              </a:rPr>
              <a:t>מָאַס </a:t>
            </a:r>
            <a:r>
              <a:rPr lang="en-US" sz="4000" dirty="0">
                <a:solidFill>
                  <a:schemeClr val="bg1"/>
                </a:solidFill>
              </a:rPr>
              <a:t>ma'ac {maw-as'} </a:t>
            </a:r>
          </a:p>
          <a:p>
            <a:pPr marL="0" indent="0" algn="ctr">
              <a:buNone/>
            </a:pPr>
            <a:r>
              <a:rPr lang="en-US" sz="4000" b="1" dirty="0">
                <a:solidFill>
                  <a:schemeClr val="bg1"/>
                </a:solidFill>
              </a:rPr>
              <a:t>Meaning:  </a:t>
            </a:r>
            <a:r>
              <a:rPr lang="en-US" sz="4000" dirty="0">
                <a:solidFill>
                  <a:schemeClr val="bg1"/>
                </a:solidFill>
              </a:rPr>
              <a:t>1) to reject, despise, refuse 1a) (Qal) 1a1) to reject, refuse 1a2) to despise 1b) (Niphal) to be rejected 2) (Niphal) to flow, run </a:t>
            </a:r>
          </a:p>
          <a:p>
            <a:pPr marL="0" indent="0" algn="ctr">
              <a:buNone/>
            </a:pPr>
            <a:r>
              <a:rPr lang="en-US" sz="4000" b="1" dirty="0">
                <a:solidFill>
                  <a:schemeClr val="bg1"/>
                </a:solidFill>
              </a:rPr>
              <a:t>Usage:  </a:t>
            </a:r>
            <a:r>
              <a:rPr lang="en-US" sz="4000" dirty="0">
                <a:solidFill>
                  <a:schemeClr val="bg1"/>
                </a:solidFill>
              </a:rPr>
              <a:t>AV - despise 25, refuse 9, reject 19, abhor 4, become loathsome 1, melt away 1, misc 17; 76</a:t>
            </a: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46</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59487578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a:bodyPr>
          <a:lstStyle/>
          <a:p>
            <a:pPr marL="0" indent="0" algn="ctr">
              <a:buNone/>
            </a:pPr>
            <a:r>
              <a:rPr lang="en-US" sz="4000" baseline="30000" dirty="0">
                <a:solidFill>
                  <a:schemeClr val="bg1"/>
                </a:solidFill>
              </a:rPr>
              <a:t>Nu 11:21</a:t>
            </a:r>
            <a:r>
              <a:rPr lang="en-US" sz="4000" dirty="0">
                <a:solidFill>
                  <a:schemeClr val="bg1"/>
                </a:solidFill>
              </a:rPr>
              <a:t> And Moses said, The people, among whom I </a:t>
            </a:r>
            <a:r>
              <a:rPr lang="en-US" sz="4000" i="1" dirty="0">
                <a:solidFill>
                  <a:schemeClr val="bg1"/>
                </a:solidFill>
              </a:rPr>
              <a:t>am, are </a:t>
            </a:r>
            <a:r>
              <a:rPr lang="en-US" sz="4000" u="sng" dirty="0">
                <a:solidFill>
                  <a:schemeClr val="bg1"/>
                </a:solidFill>
              </a:rPr>
              <a:t>six hundred thousand footmen</a:t>
            </a:r>
            <a:r>
              <a:rPr lang="en-US" sz="4000" dirty="0">
                <a:solidFill>
                  <a:schemeClr val="bg1"/>
                </a:solidFill>
              </a:rPr>
              <a:t>; and thou hast said, I will give them flesh, that they may eat a whole month. </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47</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46033982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10000"/>
          </a:bodyPr>
          <a:lstStyle/>
          <a:p>
            <a:pPr marL="0" indent="0" algn="ctr">
              <a:buNone/>
            </a:pPr>
            <a:r>
              <a:rPr lang="en-US" sz="4000" dirty="0">
                <a:solidFill>
                  <a:schemeClr val="bg1"/>
                </a:solidFill>
              </a:rPr>
              <a:t>Footmen – </a:t>
            </a:r>
            <a:r>
              <a:rPr lang="en-US" sz="4000" b="1" dirty="0">
                <a:solidFill>
                  <a:schemeClr val="bg1"/>
                </a:solidFill>
              </a:rPr>
              <a:t>07273 </a:t>
            </a:r>
            <a:r>
              <a:rPr lang="he-IL" sz="4000" dirty="0">
                <a:solidFill>
                  <a:schemeClr val="bg1"/>
                </a:solidFill>
              </a:rPr>
              <a:t>רַגְלִי </a:t>
            </a:r>
            <a:r>
              <a:rPr lang="en-US" sz="4000" dirty="0">
                <a:solidFill>
                  <a:schemeClr val="bg1"/>
                </a:solidFill>
              </a:rPr>
              <a:t>ragliy {rag-lee'} </a:t>
            </a:r>
          </a:p>
          <a:p>
            <a:pPr marL="0" indent="0" algn="ctr">
              <a:buNone/>
            </a:pPr>
            <a:r>
              <a:rPr lang="en-US" sz="4000" b="1" dirty="0">
                <a:solidFill>
                  <a:schemeClr val="bg1"/>
                </a:solidFill>
              </a:rPr>
              <a:t>Meaning:  </a:t>
            </a:r>
            <a:r>
              <a:rPr lang="en-US" sz="4000" dirty="0">
                <a:solidFill>
                  <a:schemeClr val="bg1"/>
                </a:solidFill>
              </a:rPr>
              <a:t>1) on foot 1a) man on foot, footman, </a:t>
            </a:r>
            <a:r>
              <a:rPr lang="en-US" sz="4000" u="sng" dirty="0">
                <a:solidFill>
                  <a:schemeClr val="bg1"/>
                </a:solidFill>
              </a:rPr>
              <a:t>foot soldier</a:t>
            </a:r>
            <a:r>
              <a:rPr lang="en-US" sz="4000" dirty="0">
                <a:solidFill>
                  <a:schemeClr val="bg1"/>
                </a:solidFill>
              </a:rPr>
              <a:t> </a:t>
            </a:r>
          </a:p>
          <a:p>
            <a:pPr marL="0" indent="0" algn="ctr">
              <a:buNone/>
            </a:pPr>
            <a:r>
              <a:rPr lang="en-US" sz="4000" b="1" dirty="0">
                <a:solidFill>
                  <a:schemeClr val="bg1"/>
                </a:solidFill>
              </a:rPr>
              <a:t>Usage:  </a:t>
            </a:r>
            <a:r>
              <a:rPr lang="en-US" sz="4000" dirty="0">
                <a:solidFill>
                  <a:schemeClr val="bg1"/>
                </a:solidFill>
              </a:rPr>
              <a:t>AV - footman 7, footman + 0376 4, foot 1; 12</a:t>
            </a:r>
          </a:p>
          <a:p>
            <a:pPr marL="0" indent="0" algn="ctr">
              <a:buNone/>
            </a:pPr>
            <a:r>
              <a:rPr lang="en-US" sz="4000" dirty="0">
                <a:solidFill>
                  <a:schemeClr val="bg1"/>
                </a:solidFill>
              </a:rPr>
              <a:t> </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48</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99911674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lnSpcReduction="10000"/>
          </a:bodyPr>
          <a:lstStyle/>
          <a:p>
            <a:pPr marL="0" indent="0" algn="ctr">
              <a:buNone/>
            </a:pPr>
            <a:endParaRPr lang="en-US" sz="4000" dirty="0">
              <a:solidFill>
                <a:schemeClr val="bg1"/>
              </a:solidFill>
            </a:endParaRPr>
          </a:p>
          <a:p>
            <a:pPr marL="0" indent="0" algn="ctr">
              <a:buNone/>
            </a:pPr>
            <a:r>
              <a:rPr lang="en-US" sz="4000" dirty="0">
                <a:solidFill>
                  <a:schemeClr val="bg1"/>
                </a:solidFill>
              </a:rPr>
              <a:t>Moses, in his own mind and calculations knew that what YeHoVaH was proposing was practically impossible.</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49</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42851560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buNone/>
            </a:pPr>
            <a:r>
              <a:rPr lang="en-US" sz="4000" dirty="0">
                <a:solidFill>
                  <a:schemeClr val="bg1"/>
                </a:solidFill>
                <a:latin typeface="Helvetica" pitchFamily="34" charset="0"/>
                <a:cs typeface="Helvetica" pitchFamily="34" charset="0"/>
              </a:rPr>
              <a:t>At the end of today’s Teaching, you will be able to </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1. </a:t>
            </a:r>
            <a:r>
              <a:rPr lang="en-US" sz="4000" b="1" dirty="0">
                <a:solidFill>
                  <a:schemeClr val="bg1"/>
                </a:solidFill>
                <a:latin typeface="Helvetica" pitchFamily="34" charset="0"/>
                <a:cs typeface="Helvetica" pitchFamily="34" charset="0"/>
              </a:rPr>
              <a:t>Ask</a:t>
            </a:r>
            <a:r>
              <a:rPr lang="en-US" sz="4000" dirty="0">
                <a:solidFill>
                  <a:schemeClr val="bg1"/>
                </a:solidFill>
                <a:latin typeface="Helvetica" pitchFamily="34" charset="0"/>
                <a:cs typeface="Helvetica" pitchFamily="34" charset="0"/>
              </a:rPr>
              <a:t> Questions </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2. </a:t>
            </a:r>
            <a:r>
              <a:rPr lang="en-US" sz="4000" b="1" dirty="0">
                <a:solidFill>
                  <a:schemeClr val="bg1"/>
                </a:solidFill>
                <a:latin typeface="Helvetica" pitchFamily="34" charset="0"/>
                <a:cs typeface="Helvetica" pitchFamily="34" charset="0"/>
              </a:rPr>
              <a:t>Receive</a:t>
            </a:r>
            <a:r>
              <a:rPr lang="en-US" sz="4000" dirty="0">
                <a:solidFill>
                  <a:schemeClr val="bg1"/>
                </a:solidFill>
                <a:latin typeface="Helvetica" pitchFamily="34" charset="0"/>
                <a:cs typeface="Helvetica" pitchFamily="34" charset="0"/>
              </a:rPr>
              <a:t> Prayer</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3. </a:t>
            </a:r>
            <a:r>
              <a:rPr lang="en-US" sz="4000" b="1" dirty="0">
                <a:solidFill>
                  <a:schemeClr val="bg1"/>
                </a:solidFill>
                <a:latin typeface="Helvetica" pitchFamily="34" charset="0"/>
                <a:cs typeface="Helvetica" pitchFamily="34" charset="0"/>
              </a:rPr>
              <a:t>Give</a:t>
            </a:r>
            <a:r>
              <a:rPr lang="en-US" sz="4000" dirty="0">
                <a:solidFill>
                  <a:schemeClr val="bg1"/>
                </a:solidFill>
                <a:latin typeface="Helvetica" pitchFamily="34" charset="0"/>
                <a:cs typeface="Helvetica" pitchFamily="34" charset="0"/>
              </a:rPr>
              <a:t> your Tithes and Offerings</a:t>
            </a:r>
          </a:p>
          <a:p>
            <a:pPr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Tree>
    <p:extLst>
      <p:ext uri="{BB962C8B-B14F-4D97-AF65-F5344CB8AC3E}">
        <p14:creationId xmlns:p14="http://schemas.microsoft.com/office/powerpoint/2010/main" val="396357906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baseline="30000" dirty="0">
                <a:solidFill>
                  <a:schemeClr val="bg1"/>
                </a:solidFill>
              </a:rPr>
              <a:t>Nu 11:22</a:t>
            </a:r>
            <a:r>
              <a:rPr lang="en-US" sz="4000" dirty="0">
                <a:solidFill>
                  <a:schemeClr val="bg1"/>
                </a:solidFill>
              </a:rPr>
              <a:t> Shall the flocks and the herds be slain for them, to suffice them? or shall all the fish of the sea be gathered together for them, to suffice them? </a:t>
            </a:r>
          </a:p>
          <a:p>
            <a:pPr marL="0" indent="0" algn="ctr">
              <a:buNone/>
            </a:pPr>
            <a:r>
              <a:rPr lang="en-US" sz="4000" baseline="30000" dirty="0">
                <a:solidFill>
                  <a:schemeClr val="bg1"/>
                </a:solidFill>
              </a:rPr>
              <a:t>Nu 11:23</a:t>
            </a:r>
            <a:r>
              <a:rPr lang="en-US" sz="4000" dirty="0">
                <a:solidFill>
                  <a:schemeClr val="bg1"/>
                </a:solidFill>
              </a:rPr>
              <a:t> And the LORD said unto Moses, </a:t>
            </a:r>
            <a:r>
              <a:rPr lang="en-US" sz="4000" u="sng" dirty="0">
                <a:solidFill>
                  <a:schemeClr val="bg1"/>
                </a:solidFill>
              </a:rPr>
              <a:t>Is the LORD'S hand waxed short</a:t>
            </a:r>
            <a:r>
              <a:rPr lang="en-US" sz="4000" dirty="0">
                <a:solidFill>
                  <a:schemeClr val="bg1"/>
                </a:solidFill>
              </a:rPr>
              <a:t>? </a:t>
            </a:r>
            <a:r>
              <a:rPr lang="en-US" sz="4000" b="1" dirty="0">
                <a:solidFill>
                  <a:schemeClr val="bg1"/>
                </a:solidFill>
              </a:rPr>
              <a:t>thou shalt see now </a:t>
            </a:r>
            <a:r>
              <a:rPr lang="en-US" sz="4000" b="1" u="sng" dirty="0">
                <a:solidFill>
                  <a:schemeClr val="bg1"/>
                </a:solidFill>
              </a:rPr>
              <a:t>whether my word shall come to pass unto thee or not</a:t>
            </a:r>
            <a:r>
              <a:rPr lang="en-US" sz="4000" dirty="0">
                <a:solidFill>
                  <a:schemeClr val="bg1"/>
                </a:solidFill>
              </a:rPr>
              <a:t>. </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50</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71075240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a:solidFill>
                <a:schemeClr val="bg1"/>
              </a:solidFill>
            </a:endParaRPr>
          </a:p>
          <a:p>
            <a:pPr marL="0" indent="0" algn="ctr">
              <a:buNone/>
            </a:pPr>
            <a:r>
              <a:rPr lang="en-US" sz="4000" dirty="0">
                <a:solidFill>
                  <a:schemeClr val="bg1"/>
                </a:solidFill>
              </a:rPr>
              <a:t>It is those words that YeHoVaH has spoken that should put the fear of going against Him in our hearts and minds.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51</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526669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7500" lnSpcReduction="20000"/>
          </a:bodyPr>
          <a:lstStyle/>
          <a:p>
            <a:pPr marL="0" indent="0" algn="ctr">
              <a:buNone/>
            </a:pPr>
            <a:r>
              <a:rPr lang="en-US" sz="4000" baseline="30000" dirty="0">
                <a:solidFill>
                  <a:schemeClr val="bg1"/>
                </a:solidFill>
              </a:rPr>
              <a:t>Nu 23:19</a:t>
            </a:r>
            <a:r>
              <a:rPr lang="en-US" sz="4000" dirty="0">
                <a:solidFill>
                  <a:schemeClr val="bg1"/>
                </a:solidFill>
              </a:rPr>
              <a:t> God </a:t>
            </a:r>
            <a:r>
              <a:rPr lang="en-US" sz="4000" i="1" dirty="0">
                <a:solidFill>
                  <a:schemeClr val="bg1"/>
                </a:solidFill>
              </a:rPr>
              <a:t>is </a:t>
            </a:r>
            <a:r>
              <a:rPr lang="en-US" sz="4000" dirty="0">
                <a:solidFill>
                  <a:schemeClr val="bg1"/>
                </a:solidFill>
              </a:rPr>
              <a:t>not a man, that he should lie; neither the son of man, that he should repent: hath he said, and shall he not do </a:t>
            </a:r>
            <a:r>
              <a:rPr lang="en-US" sz="4000" i="1" dirty="0">
                <a:solidFill>
                  <a:schemeClr val="bg1"/>
                </a:solidFill>
              </a:rPr>
              <a:t>it? </a:t>
            </a:r>
            <a:r>
              <a:rPr lang="en-US" sz="4000" dirty="0">
                <a:solidFill>
                  <a:schemeClr val="bg1"/>
                </a:solidFill>
              </a:rPr>
              <a:t>or hath he spoken, and shall he not make it good?</a:t>
            </a:r>
          </a:p>
          <a:p>
            <a:pPr marL="0" indent="0" algn="ctr">
              <a:buNone/>
            </a:pPr>
            <a:r>
              <a:rPr lang="en-US" sz="4000" dirty="0">
                <a:solidFill>
                  <a:schemeClr val="bg1"/>
                </a:solidFill>
              </a:rPr>
              <a:t> </a:t>
            </a:r>
          </a:p>
          <a:p>
            <a:pPr marL="0" indent="0" algn="ctr">
              <a:buNone/>
            </a:pPr>
            <a:r>
              <a:rPr lang="en-US" sz="4000" dirty="0">
                <a:solidFill>
                  <a:schemeClr val="bg1"/>
                </a:solidFill>
              </a:rPr>
              <a:t>People for generations have questioned what YeHoVaH can and cannot do or what He will or will not do.</a:t>
            </a: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52</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2381463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dirty="0">
                <a:solidFill>
                  <a:schemeClr val="bg1"/>
                </a:solidFill>
              </a:rPr>
              <a:t>Trusting Him at His Word is not the easiest thing to do because we are a people who are fleshly, carnal, emotional, selfish, and walk mostly by sight than by faith.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53</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41032245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82137" y="361667"/>
            <a:ext cx="8304663" cy="4333164"/>
          </a:xfrm>
        </p:spPr>
        <p:txBody>
          <a:bodyPr>
            <a:normAutofit fontScale="85000" lnSpcReduction="20000"/>
          </a:bodyPr>
          <a:lstStyle/>
          <a:p>
            <a:pPr algn="ctr"/>
            <a:r>
              <a:rPr lang="en-US" sz="4000" dirty="0">
                <a:solidFill>
                  <a:schemeClr val="bg1"/>
                </a:solidFill>
              </a:rPr>
              <a:t>Trusting YeHoVaH requires walking by faith and not by sight. </a:t>
            </a:r>
          </a:p>
          <a:p>
            <a:pPr algn="ctr"/>
            <a:r>
              <a:rPr lang="en-US" sz="4000" dirty="0">
                <a:solidFill>
                  <a:schemeClr val="bg1"/>
                </a:solidFill>
              </a:rPr>
              <a:t>Trusting YeHoVaH means denying ourselves.</a:t>
            </a:r>
          </a:p>
          <a:p>
            <a:pPr algn="ctr"/>
            <a:r>
              <a:rPr lang="en-US" sz="4000" dirty="0">
                <a:solidFill>
                  <a:schemeClr val="bg1"/>
                </a:solidFill>
              </a:rPr>
              <a:t>Trusting YeHoVaH means putting our fleshly carnal nature under.</a:t>
            </a:r>
          </a:p>
          <a:p>
            <a:pPr algn="ctr"/>
            <a:r>
              <a:rPr lang="en-US" sz="4000" dirty="0">
                <a:solidFill>
                  <a:schemeClr val="bg1"/>
                </a:solidFill>
              </a:rPr>
              <a:t>Trusting YeHoVaH means renewing our minds.</a:t>
            </a:r>
          </a:p>
          <a:p>
            <a:pPr algn="ctr"/>
            <a:r>
              <a:rPr lang="en-US" sz="4000" dirty="0">
                <a:solidFill>
                  <a:schemeClr val="bg1"/>
                </a:solidFill>
              </a:rPr>
              <a:t>Trusting YeHoVaH means taking Him at His Word.</a:t>
            </a:r>
          </a:p>
        </p:txBody>
      </p:sp>
      <p:sp>
        <p:nvSpPr>
          <p:cNvPr id="4" name="Slide Number Placeholder 3"/>
          <p:cNvSpPr>
            <a:spLocks noGrp="1"/>
          </p:cNvSpPr>
          <p:nvPr>
            <p:ph type="sldNum" sz="quarter" idx="12"/>
          </p:nvPr>
        </p:nvSpPr>
        <p:spPr/>
        <p:txBody>
          <a:bodyPr/>
          <a:lstStyle/>
          <a:p>
            <a:fld id="{ABE43780-39AE-FD47-8E4A-A7BCC7E08357}" type="slidenum">
              <a:rPr lang="en-US" smtClean="0"/>
              <a:pPr/>
              <a:t>54</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57205060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7500" lnSpcReduction="20000"/>
          </a:bodyPr>
          <a:lstStyle/>
          <a:p>
            <a:pPr algn="ctr"/>
            <a:r>
              <a:rPr lang="en-US" sz="4000" dirty="0">
                <a:solidFill>
                  <a:schemeClr val="bg1"/>
                </a:solidFill>
              </a:rPr>
              <a:t>Moses has numbered the Children of Israel by Tribes.</a:t>
            </a:r>
          </a:p>
          <a:p>
            <a:pPr algn="ctr"/>
            <a:r>
              <a:rPr lang="en-US" sz="4000" dirty="0">
                <a:solidFill>
                  <a:schemeClr val="bg1"/>
                </a:solidFill>
              </a:rPr>
              <a:t>Moses has set in place the Priests to serve in the Tabernacle.</a:t>
            </a:r>
          </a:p>
          <a:p>
            <a:pPr algn="ctr"/>
            <a:r>
              <a:rPr lang="en-US" sz="4000" dirty="0">
                <a:solidFill>
                  <a:schemeClr val="bg1"/>
                </a:solidFill>
              </a:rPr>
              <a:t>Moses has set in place the Levites to serve the Priests in the Tabernacle.</a:t>
            </a:r>
          </a:p>
          <a:p>
            <a:pPr algn="ctr"/>
            <a:r>
              <a:rPr lang="en-US" sz="4000" dirty="0">
                <a:solidFill>
                  <a:schemeClr val="bg1"/>
                </a:solidFill>
              </a:rPr>
              <a:t>Moses is given Instructions for the Elders to help him carry the burden of the people.</a:t>
            </a:r>
          </a:p>
        </p:txBody>
      </p:sp>
      <p:sp>
        <p:nvSpPr>
          <p:cNvPr id="4" name="Slide Number Placeholder 3"/>
          <p:cNvSpPr>
            <a:spLocks noGrp="1"/>
          </p:cNvSpPr>
          <p:nvPr>
            <p:ph type="sldNum" sz="quarter" idx="12"/>
          </p:nvPr>
        </p:nvSpPr>
        <p:spPr/>
        <p:txBody>
          <a:bodyPr/>
          <a:lstStyle/>
          <a:p>
            <a:fld id="{ABE43780-39AE-FD47-8E4A-A7BCC7E08357}" type="slidenum">
              <a:rPr lang="en-US" smtClean="0"/>
              <a:pPr/>
              <a:t>55</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72542941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709684" y="450377"/>
            <a:ext cx="7545316" cy="4064474"/>
          </a:xfrm>
        </p:spPr>
        <p:txBody>
          <a:bodyPr>
            <a:normAutofit fontScale="77500" lnSpcReduction="20000"/>
          </a:bodyPr>
          <a:lstStyle/>
          <a:p>
            <a:pPr marL="0" indent="0" algn="ctr">
              <a:buNone/>
            </a:pPr>
            <a:r>
              <a:rPr lang="en-US" sz="4000" baseline="30000" dirty="0">
                <a:solidFill>
                  <a:schemeClr val="bg1"/>
                </a:solidFill>
              </a:rPr>
              <a:t>Nu 11:24</a:t>
            </a:r>
            <a:r>
              <a:rPr lang="en-US" sz="4000" dirty="0">
                <a:solidFill>
                  <a:schemeClr val="bg1"/>
                </a:solidFill>
              </a:rPr>
              <a:t> And Moses went out, and told the people the words of the LORD, and gathered the seventy men of the elders of the people, and set them round about the tabernacle. </a:t>
            </a:r>
          </a:p>
          <a:p>
            <a:pPr marL="0" indent="0" algn="ctr">
              <a:buNone/>
            </a:pPr>
            <a:r>
              <a:rPr lang="en-US" sz="4000" baseline="30000" dirty="0">
                <a:solidFill>
                  <a:schemeClr val="bg1"/>
                </a:solidFill>
              </a:rPr>
              <a:t>Nu 11:25</a:t>
            </a:r>
            <a:r>
              <a:rPr lang="en-US" sz="4000" dirty="0">
                <a:solidFill>
                  <a:schemeClr val="bg1"/>
                </a:solidFill>
              </a:rPr>
              <a:t> And the LORD came down in a cloud, and spake unto him, and took </a:t>
            </a:r>
            <a:r>
              <a:rPr lang="en-US" sz="4000" b="1" u="sng" dirty="0">
                <a:solidFill>
                  <a:schemeClr val="bg1"/>
                </a:solidFill>
              </a:rPr>
              <a:t>of the spirit that </a:t>
            </a:r>
            <a:r>
              <a:rPr lang="en-US" sz="4000" b="1" i="1" u="sng" dirty="0">
                <a:solidFill>
                  <a:schemeClr val="bg1"/>
                </a:solidFill>
              </a:rPr>
              <a:t>was </a:t>
            </a:r>
            <a:r>
              <a:rPr lang="en-US" sz="4000" b="1" u="sng" dirty="0">
                <a:solidFill>
                  <a:schemeClr val="bg1"/>
                </a:solidFill>
              </a:rPr>
              <a:t>upon him</a:t>
            </a:r>
            <a:r>
              <a:rPr lang="en-US" sz="4000" dirty="0">
                <a:solidFill>
                  <a:schemeClr val="bg1"/>
                </a:solidFill>
              </a:rPr>
              <a:t>, and gave </a:t>
            </a:r>
            <a:r>
              <a:rPr lang="en-US" sz="4000" i="1" dirty="0">
                <a:solidFill>
                  <a:schemeClr val="bg1"/>
                </a:solidFill>
              </a:rPr>
              <a:t>it </a:t>
            </a:r>
            <a:r>
              <a:rPr lang="en-US" sz="4000" dirty="0">
                <a:solidFill>
                  <a:schemeClr val="bg1"/>
                </a:solidFill>
              </a:rPr>
              <a:t>unto the seventy elders: and it came to pass, </a:t>
            </a:r>
            <a:r>
              <a:rPr lang="en-US" sz="4000" i="1" dirty="0">
                <a:solidFill>
                  <a:schemeClr val="bg1"/>
                </a:solidFill>
              </a:rPr>
              <a:t>that, </a:t>
            </a:r>
            <a:r>
              <a:rPr lang="en-US" sz="4000" dirty="0">
                <a:solidFill>
                  <a:schemeClr val="bg1"/>
                </a:solidFill>
              </a:rPr>
              <a:t>when the spirit rested upon them, </a:t>
            </a:r>
            <a:r>
              <a:rPr lang="en-US" sz="4000" u="sng" dirty="0">
                <a:solidFill>
                  <a:schemeClr val="bg1"/>
                </a:solidFill>
              </a:rPr>
              <a:t>they prophesied</a:t>
            </a:r>
            <a:r>
              <a:rPr lang="en-US" sz="4000" dirty="0">
                <a:solidFill>
                  <a:schemeClr val="bg1"/>
                </a:solidFill>
              </a:rPr>
              <a:t>, and did not cease. </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56</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34370264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7500" lnSpcReduction="20000"/>
          </a:bodyPr>
          <a:lstStyle/>
          <a:p>
            <a:pPr marL="0" indent="0" algn="ctr">
              <a:buNone/>
            </a:pPr>
            <a:r>
              <a:rPr lang="en-US" sz="4000" dirty="0">
                <a:solidFill>
                  <a:schemeClr val="bg1"/>
                </a:solidFill>
              </a:rPr>
              <a:t>Prophesied – </a:t>
            </a:r>
            <a:r>
              <a:rPr lang="en-US" sz="4000" b="1" dirty="0">
                <a:solidFill>
                  <a:schemeClr val="bg1"/>
                </a:solidFill>
              </a:rPr>
              <a:t>05012 </a:t>
            </a:r>
            <a:r>
              <a:rPr lang="he-IL" sz="4000" dirty="0">
                <a:solidFill>
                  <a:schemeClr val="bg1"/>
                </a:solidFill>
              </a:rPr>
              <a:t>נָבָא </a:t>
            </a:r>
            <a:r>
              <a:rPr lang="en-US" sz="4000" dirty="0">
                <a:solidFill>
                  <a:schemeClr val="bg1"/>
                </a:solidFill>
              </a:rPr>
              <a:t> naba' {naw-baw'} </a:t>
            </a:r>
          </a:p>
          <a:p>
            <a:pPr marL="0" indent="0" algn="ctr">
              <a:buNone/>
            </a:pPr>
            <a:r>
              <a:rPr lang="en-US" sz="4000" b="1" dirty="0">
                <a:solidFill>
                  <a:schemeClr val="bg1"/>
                </a:solidFill>
              </a:rPr>
              <a:t>Meaning:  </a:t>
            </a:r>
            <a:r>
              <a:rPr lang="en-US" sz="4000" dirty="0">
                <a:solidFill>
                  <a:schemeClr val="bg1"/>
                </a:solidFill>
              </a:rPr>
              <a:t>1) to prophesy 1a) (Niphal) 1a1) to prophesy 1a1a) under influence of divine spirit 1a1b) of false prophets 1b) (Hithpael) 1b1) to prophesy 1b1a) under influence of divine spirit 1b1b) of false prophets </a:t>
            </a:r>
          </a:p>
          <a:p>
            <a:pPr marL="0" indent="0" algn="ctr">
              <a:buNone/>
            </a:pPr>
            <a:r>
              <a:rPr lang="en-US" sz="4000" b="1" dirty="0">
                <a:solidFill>
                  <a:schemeClr val="bg1"/>
                </a:solidFill>
              </a:rPr>
              <a:t>Usage:  </a:t>
            </a:r>
            <a:r>
              <a:rPr lang="en-US" sz="4000" dirty="0">
                <a:solidFill>
                  <a:schemeClr val="bg1"/>
                </a:solidFill>
              </a:rPr>
              <a:t>AV - prophesy 111, prophesying 2, prophet 2; 115</a:t>
            </a:r>
          </a:p>
          <a:p>
            <a:pPr marL="0" indent="0" algn="ctr">
              <a:buNone/>
            </a:pPr>
            <a:r>
              <a:rPr lang="en-US" sz="4000" dirty="0">
                <a:solidFill>
                  <a:schemeClr val="bg1"/>
                </a:solidFill>
              </a:rPr>
              <a:t> </a:t>
            </a: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57</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40309725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7500" lnSpcReduction="20000"/>
          </a:bodyPr>
          <a:lstStyle/>
          <a:p>
            <a:pPr marL="0" indent="0" algn="ctr">
              <a:buNone/>
            </a:pPr>
            <a:r>
              <a:rPr lang="en-US" sz="4000" baseline="30000" dirty="0">
                <a:solidFill>
                  <a:schemeClr val="bg1"/>
                </a:solidFill>
              </a:rPr>
              <a:t>Nu 11:26</a:t>
            </a:r>
            <a:r>
              <a:rPr lang="en-US" sz="4000" dirty="0">
                <a:solidFill>
                  <a:schemeClr val="bg1"/>
                </a:solidFill>
              </a:rPr>
              <a:t> But there remained two </a:t>
            </a:r>
            <a:r>
              <a:rPr lang="en-US" sz="4000" i="1" dirty="0">
                <a:solidFill>
                  <a:schemeClr val="bg1"/>
                </a:solidFill>
              </a:rPr>
              <a:t>of the </a:t>
            </a:r>
            <a:r>
              <a:rPr lang="en-US" sz="4000" dirty="0">
                <a:solidFill>
                  <a:schemeClr val="bg1"/>
                </a:solidFill>
              </a:rPr>
              <a:t>men in the camp, the name of the one </a:t>
            </a:r>
            <a:r>
              <a:rPr lang="en-US" sz="4000" i="1" dirty="0">
                <a:solidFill>
                  <a:schemeClr val="bg1"/>
                </a:solidFill>
              </a:rPr>
              <a:t>was </a:t>
            </a:r>
            <a:r>
              <a:rPr lang="en-US" sz="4000" dirty="0">
                <a:solidFill>
                  <a:schemeClr val="bg1"/>
                </a:solidFill>
              </a:rPr>
              <a:t>Eldad, and the name of the other Medad: and </a:t>
            </a:r>
            <a:r>
              <a:rPr lang="en-US" sz="4000" u="sng" dirty="0">
                <a:solidFill>
                  <a:schemeClr val="bg1"/>
                </a:solidFill>
              </a:rPr>
              <a:t>the spirit rested upon them</a:t>
            </a:r>
            <a:r>
              <a:rPr lang="en-US" sz="4000" dirty="0">
                <a:solidFill>
                  <a:schemeClr val="bg1"/>
                </a:solidFill>
              </a:rPr>
              <a:t>; and they </a:t>
            </a:r>
            <a:r>
              <a:rPr lang="en-US" sz="4000" i="1" dirty="0">
                <a:solidFill>
                  <a:schemeClr val="bg1"/>
                </a:solidFill>
              </a:rPr>
              <a:t>were </a:t>
            </a:r>
            <a:r>
              <a:rPr lang="en-US" sz="4000" dirty="0">
                <a:solidFill>
                  <a:schemeClr val="bg1"/>
                </a:solidFill>
              </a:rPr>
              <a:t>of them that were written, but went not out unto the tabernacle: and they </a:t>
            </a:r>
            <a:r>
              <a:rPr lang="en-US" sz="4000" u="sng" dirty="0">
                <a:solidFill>
                  <a:schemeClr val="bg1"/>
                </a:solidFill>
              </a:rPr>
              <a:t>prophesied</a:t>
            </a:r>
            <a:r>
              <a:rPr lang="en-US" sz="4000" dirty="0">
                <a:solidFill>
                  <a:schemeClr val="bg1"/>
                </a:solidFill>
              </a:rPr>
              <a:t> in the camp. </a:t>
            </a:r>
            <a:r>
              <a:rPr lang="en-US" sz="4000" baseline="30000" dirty="0">
                <a:solidFill>
                  <a:schemeClr val="bg1"/>
                </a:solidFill>
              </a:rPr>
              <a:t>Nu 11:27</a:t>
            </a:r>
            <a:r>
              <a:rPr lang="en-US" sz="4000" dirty="0">
                <a:solidFill>
                  <a:schemeClr val="bg1"/>
                </a:solidFill>
              </a:rPr>
              <a:t> And there ran a young man, and told Moses, and said, Eldad and Medad do prophesy in the camp.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58</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20041027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10000"/>
          </a:bodyPr>
          <a:lstStyle/>
          <a:p>
            <a:pPr marL="0" indent="0" algn="ctr">
              <a:buNone/>
            </a:pPr>
            <a:r>
              <a:rPr lang="en-US" sz="4000" baseline="30000" dirty="0">
                <a:solidFill>
                  <a:schemeClr val="bg1"/>
                </a:solidFill>
              </a:rPr>
              <a:t>Nu 11:28</a:t>
            </a:r>
            <a:r>
              <a:rPr lang="en-US" sz="4000" dirty="0">
                <a:solidFill>
                  <a:schemeClr val="bg1"/>
                </a:solidFill>
              </a:rPr>
              <a:t> And Joshua the son of Nun, the servant of Moses, </a:t>
            </a:r>
            <a:r>
              <a:rPr lang="en-US" sz="4000" i="1" dirty="0">
                <a:solidFill>
                  <a:schemeClr val="bg1"/>
                </a:solidFill>
              </a:rPr>
              <a:t>one </a:t>
            </a:r>
            <a:r>
              <a:rPr lang="en-US" sz="4000" dirty="0">
                <a:solidFill>
                  <a:schemeClr val="bg1"/>
                </a:solidFill>
              </a:rPr>
              <a:t>of his young men, answered and said, My lord Moses, forbid them. </a:t>
            </a:r>
            <a:r>
              <a:rPr lang="en-US" sz="4000" baseline="30000" dirty="0">
                <a:solidFill>
                  <a:schemeClr val="bg1"/>
                </a:solidFill>
              </a:rPr>
              <a:t>Nu 11:29</a:t>
            </a:r>
            <a:r>
              <a:rPr lang="en-US" sz="4000" dirty="0">
                <a:solidFill>
                  <a:schemeClr val="bg1"/>
                </a:solidFill>
              </a:rPr>
              <a:t> And Moses said unto him, Enviest thou for my sake? </a:t>
            </a:r>
            <a:r>
              <a:rPr lang="en-US" sz="4000" u="sng" dirty="0">
                <a:solidFill>
                  <a:schemeClr val="bg1"/>
                </a:solidFill>
              </a:rPr>
              <a:t>would God that all the LORD'S people were prophets</a:t>
            </a:r>
            <a:r>
              <a:rPr lang="en-US" sz="4000" dirty="0">
                <a:solidFill>
                  <a:schemeClr val="bg1"/>
                </a:solidFill>
              </a:rPr>
              <a:t>, </a:t>
            </a:r>
            <a:r>
              <a:rPr lang="en-US" sz="4000" i="1" dirty="0">
                <a:solidFill>
                  <a:schemeClr val="bg1"/>
                </a:solidFill>
              </a:rPr>
              <a:t>and </a:t>
            </a:r>
            <a:r>
              <a:rPr lang="en-US" sz="4000" u="sng" dirty="0">
                <a:solidFill>
                  <a:schemeClr val="bg1"/>
                </a:solidFill>
              </a:rPr>
              <a:t>that the LORD would put his spirit upon them</a:t>
            </a: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59</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6246903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marL="0" indent="0" algn="ctr">
              <a:buNone/>
            </a:pPr>
            <a:r>
              <a:rPr lang="en-US" sz="4000" b="1" dirty="0">
                <a:solidFill>
                  <a:schemeClr val="bg1"/>
                </a:solidFill>
                <a:latin typeface="Helvetica" panose="020B0604020202020204" pitchFamily="34" charset="0"/>
                <a:cs typeface="Helvetica" panose="020B0604020202020204" pitchFamily="34" charset="0"/>
              </a:rPr>
              <a:t>The Vision of House of Israel is to be: </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1. A Worshipping People </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(John 4:23-24)</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2. An Evangelistic Community</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(Acts 2:42-47)</a:t>
            </a:r>
            <a:br>
              <a:rPr lang="en-US" sz="4000" dirty="0">
                <a:solidFill>
                  <a:schemeClr val="bg1"/>
                </a:solidFill>
                <a:latin typeface="Helvetica" pitchFamily="34" charset="0"/>
                <a:cs typeface="Helvetica" pitchFamily="34" charset="0"/>
              </a:rPr>
            </a:b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Tree>
    <p:extLst>
      <p:ext uri="{BB962C8B-B14F-4D97-AF65-F5344CB8AC3E}">
        <p14:creationId xmlns:p14="http://schemas.microsoft.com/office/powerpoint/2010/main" val="357504797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723331" y="402609"/>
            <a:ext cx="7826991" cy="4112242"/>
          </a:xfrm>
        </p:spPr>
        <p:txBody>
          <a:bodyPr>
            <a:normAutofit fontScale="77500" lnSpcReduction="20000"/>
          </a:bodyPr>
          <a:lstStyle/>
          <a:p>
            <a:pPr marL="0" indent="0" algn="ctr">
              <a:buNone/>
            </a:pPr>
            <a:r>
              <a:rPr lang="en-US" sz="4000" dirty="0">
                <a:solidFill>
                  <a:schemeClr val="bg1"/>
                </a:solidFill>
              </a:rPr>
              <a:t>YeHoVaH heard Moses and incorporated Moses’ desires in a prophecy given to Joel.</a:t>
            </a:r>
          </a:p>
          <a:p>
            <a:pPr marL="0" indent="0" algn="ctr">
              <a:buNone/>
            </a:pPr>
            <a:r>
              <a:rPr lang="en-US" sz="4000" dirty="0">
                <a:solidFill>
                  <a:schemeClr val="bg1"/>
                </a:solidFill>
              </a:rPr>
              <a:t> </a:t>
            </a:r>
          </a:p>
          <a:p>
            <a:pPr marL="0" indent="0" algn="ctr">
              <a:buNone/>
            </a:pPr>
            <a:r>
              <a:rPr lang="en-US" sz="4000" baseline="30000" dirty="0">
                <a:solidFill>
                  <a:schemeClr val="bg1"/>
                </a:solidFill>
              </a:rPr>
              <a:t>Joel 2:28</a:t>
            </a:r>
            <a:r>
              <a:rPr lang="en-US" sz="4000" dirty="0">
                <a:solidFill>
                  <a:schemeClr val="bg1"/>
                </a:solidFill>
              </a:rPr>
              <a:t> And it shall come to pass afterward, </a:t>
            </a:r>
            <a:r>
              <a:rPr lang="en-US" sz="4000" i="1" dirty="0">
                <a:solidFill>
                  <a:schemeClr val="bg1"/>
                </a:solidFill>
              </a:rPr>
              <a:t>that </a:t>
            </a:r>
            <a:r>
              <a:rPr lang="en-US" sz="4000" dirty="0">
                <a:solidFill>
                  <a:schemeClr val="bg1"/>
                </a:solidFill>
              </a:rPr>
              <a:t>I will pour out my spirit upon all flesh; and your sons and your daughters shall prophesy, your old men shall dream dreams, your young men shall see visions: </a:t>
            </a:r>
            <a:r>
              <a:rPr lang="en-US" sz="4000" baseline="30000" dirty="0">
                <a:solidFill>
                  <a:schemeClr val="bg1"/>
                </a:solidFill>
              </a:rPr>
              <a:t>Joel 2:29</a:t>
            </a:r>
            <a:r>
              <a:rPr lang="en-US" sz="4000" dirty="0">
                <a:solidFill>
                  <a:schemeClr val="bg1"/>
                </a:solidFill>
              </a:rPr>
              <a:t> And also upon the servants and upon the handmaids in those days will I pour out my spirit.</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60</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03317498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2000" dirty="0">
              <a:solidFill>
                <a:schemeClr val="bg1"/>
              </a:solidFill>
            </a:endParaRPr>
          </a:p>
          <a:p>
            <a:pPr marL="0" indent="0" algn="ctr">
              <a:buNone/>
            </a:pPr>
            <a:r>
              <a:rPr lang="en-US" sz="4000" dirty="0">
                <a:solidFill>
                  <a:schemeClr val="bg1"/>
                </a:solidFill>
              </a:rPr>
              <a:t>Joel’s prophecy began to come to pass on Pentecost.</a:t>
            </a:r>
          </a:p>
          <a:p>
            <a:pPr marL="0" indent="0" algn="ctr">
              <a:buNone/>
            </a:pPr>
            <a:endParaRPr lang="en-US" sz="2000" dirty="0">
              <a:solidFill>
                <a:schemeClr val="bg1"/>
              </a:solidFill>
            </a:endParaRPr>
          </a:p>
          <a:p>
            <a:pPr marL="0" indent="0" algn="ctr">
              <a:buNone/>
            </a:pPr>
            <a:r>
              <a:rPr lang="en-US" sz="4000" baseline="30000" dirty="0">
                <a:solidFill>
                  <a:schemeClr val="bg1"/>
                </a:solidFill>
              </a:rPr>
              <a:t>Ac 2:16</a:t>
            </a:r>
            <a:r>
              <a:rPr lang="en-US" sz="4000" dirty="0">
                <a:solidFill>
                  <a:schemeClr val="bg1"/>
                </a:solidFill>
              </a:rPr>
              <a:t> But this is that which was spoken by the prophet Joel;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61</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70121602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7500" lnSpcReduction="20000"/>
          </a:bodyPr>
          <a:lstStyle/>
          <a:p>
            <a:pPr marL="0" indent="0" algn="ctr">
              <a:buNone/>
            </a:pPr>
            <a:r>
              <a:rPr lang="en-US" sz="4000" baseline="30000" dirty="0">
                <a:solidFill>
                  <a:schemeClr val="bg1"/>
                </a:solidFill>
              </a:rPr>
              <a:t>Ac 2:17</a:t>
            </a:r>
            <a:r>
              <a:rPr lang="en-US" sz="4000" dirty="0">
                <a:solidFill>
                  <a:schemeClr val="bg1"/>
                </a:solidFill>
              </a:rPr>
              <a:t> And it shall come to pass in the last days, saith God, I will pour out of my Spirit upon all flesh: and your sons and your daughters shall prophesy, and your young men shall see visions, and your old men shall dream dreams: </a:t>
            </a:r>
          </a:p>
          <a:p>
            <a:pPr marL="0" indent="0" algn="ctr">
              <a:buNone/>
            </a:pPr>
            <a:r>
              <a:rPr lang="en-US" sz="4000" baseline="30000" dirty="0">
                <a:solidFill>
                  <a:schemeClr val="bg1"/>
                </a:solidFill>
              </a:rPr>
              <a:t>Ac 2:18</a:t>
            </a:r>
            <a:r>
              <a:rPr lang="en-US" sz="4000" dirty="0">
                <a:solidFill>
                  <a:schemeClr val="bg1"/>
                </a:solidFill>
              </a:rPr>
              <a:t> And on my servants and on my handmaidens I will pour out in those days of my Spirit; and they shall prophesy:</a:t>
            </a:r>
          </a:p>
          <a:p>
            <a:pPr marL="0" indent="0" algn="ctr">
              <a:buNone/>
            </a:pPr>
            <a:endParaRPr lang="en-US" sz="4000" dirty="0">
              <a:solidFill>
                <a:schemeClr val="bg1"/>
              </a:solidFill>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62</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75720828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7500" lnSpcReduction="20000"/>
          </a:bodyPr>
          <a:lstStyle/>
          <a:p>
            <a:pPr marL="0" indent="0" algn="ctr">
              <a:buNone/>
            </a:pPr>
            <a:r>
              <a:rPr lang="en-US" sz="4000" baseline="30000" dirty="0">
                <a:solidFill>
                  <a:schemeClr val="bg1"/>
                </a:solidFill>
              </a:rPr>
              <a:t>Nu 11:30</a:t>
            </a:r>
            <a:r>
              <a:rPr lang="en-US" sz="4000" dirty="0">
                <a:solidFill>
                  <a:schemeClr val="bg1"/>
                </a:solidFill>
              </a:rPr>
              <a:t> And Moses gat him into the camp, he and the elders of Israel. </a:t>
            </a:r>
          </a:p>
          <a:p>
            <a:pPr marL="0" indent="0" algn="ctr">
              <a:buNone/>
            </a:pPr>
            <a:r>
              <a:rPr lang="en-US" sz="4000" dirty="0">
                <a:solidFill>
                  <a:schemeClr val="bg1"/>
                </a:solidFill>
              </a:rPr>
              <a:t> </a:t>
            </a:r>
            <a:r>
              <a:rPr lang="en-US" sz="4000" baseline="30000" dirty="0">
                <a:solidFill>
                  <a:schemeClr val="bg1"/>
                </a:solidFill>
              </a:rPr>
              <a:t>Nu 11:31</a:t>
            </a:r>
            <a:r>
              <a:rPr lang="en-US" sz="4000" dirty="0">
                <a:solidFill>
                  <a:schemeClr val="bg1"/>
                </a:solidFill>
              </a:rPr>
              <a:t> And there went forth a wind from the LORD, and brought quails from the sea, and let </a:t>
            </a:r>
            <a:r>
              <a:rPr lang="en-US" sz="4000" i="1" dirty="0">
                <a:solidFill>
                  <a:schemeClr val="bg1"/>
                </a:solidFill>
              </a:rPr>
              <a:t>them </a:t>
            </a:r>
            <a:r>
              <a:rPr lang="en-US" sz="4000" dirty="0">
                <a:solidFill>
                  <a:schemeClr val="bg1"/>
                </a:solidFill>
              </a:rPr>
              <a:t>fall by the camp, as it were a day's journey on this side, and as it were a day's journey on the other side, round about the camp, and as it were two cubits </a:t>
            </a:r>
            <a:r>
              <a:rPr lang="en-US" sz="4000" i="1" dirty="0">
                <a:solidFill>
                  <a:schemeClr val="bg1"/>
                </a:solidFill>
              </a:rPr>
              <a:t>high </a:t>
            </a:r>
            <a:r>
              <a:rPr lang="en-US" sz="4000" dirty="0">
                <a:solidFill>
                  <a:schemeClr val="bg1"/>
                </a:solidFill>
              </a:rPr>
              <a:t>upon the face of the earth. </a:t>
            </a: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63</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26012421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marL="0" indent="0" algn="ctr">
              <a:buNone/>
            </a:pPr>
            <a:r>
              <a:rPr lang="en-US" sz="4000" baseline="30000" dirty="0">
                <a:solidFill>
                  <a:schemeClr val="bg1"/>
                </a:solidFill>
              </a:rPr>
              <a:t>Nu 11:32</a:t>
            </a:r>
            <a:r>
              <a:rPr lang="en-US" sz="4000" dirty="0">
                <a:solidFill>
                  <a:schemeClr val="bg1"/>
                </a:solidFill>
              </a:rPr>
              <a:t> And the people stood up </a:t>
            </a:r>
            <a:r>
              <a:rPr lang="en-US" sz="4000" u="sng" dirty="0">
                <a:solidFill>
                  <a:schemeClr val="bg1"/>
                </a:solidFill>
              </a:rPr>
              <a:t>all that day</a:t>
            </a:r>
            <a:r>
              <a:rPr lang="en-US" sz="4000" dirty="0">
                <a:solidFill>
                  <a:schemeClr val="bg1"/>
                </a:solidFill>
              </a:rPr>
              <a:t>, and </a:t>
            </a:r>
            <a:r>
              <a:rPr lang="en-US" sz="4000" u="sng" dirty="0">
                <a:solidFill>
                  <a:schemeClr val="bg1"/>
                </a:solidFill>
              </a:rPr>
              <a:t>all </a:t>
            </a:r>
            <a:r>
              <a:rPr lang="en-US" sz="4000" i="1" u="sng" dirty="0">
                <a:solidFill>
                  <a:schemeClr val="bg1"/>
                </a:solidFill>
              </a:rPr>
              <a:t>that </a:t>
            </a:r>
            <a:r>
              <a:rPr lang="en-US" sz="4000" u="sng" dirty="0">
                <a:solidFill>
                  <a:schemeClr val="bg1"/>
                </a:solidFill>
              </a:rPr>
              <a:t>night</a:t>
            </a:r>
            <a:r>
              <a:rPr lang="en-US" sz="4000" dirty="0">
                <a:solidFill>
                  <a:schemeClr val="bg1"/>
                </a:solidFill>
              </a:rPr>
              <a:t>, and </a:t>
            </a:r>
            <a:r>
              <a:rPr lang="en-US" sz="4000" u="sng" dirty="0">
                <a:solidFill>
                  <a:schemeClr val="bg1"/>
                </a:solidFill>
              </a:rPr>
              <a:t>all the next day</a:t>
            </a:r>
            <a:r>
              <a:rPr lang="en-US" sz="4000" dirty="0">
                <a:solidFill>
                  <a:schemeClr val="bg1"/>
                </a:solidFill>
              </a:rPr>
              <a:t>, and they gathered the quails: he that gathered least gathered ten </a:t>
            </a:r>
            <a:r>
              <a:rPr lang="en-US" sz="4000" b="1" u="sng" dirty="0">
                <a:solidFill>
                  <a:schemeClr val="bg1"/>
                </a:solidFill>
              </a:rPr>
              <a:t>homers</a:t>
            </a:r>
            <a:r>
              <a:rPr lang="en-US" sz="4000" dirty="0">
                <a:solidFill>
                  <a:schemeClr val="bg1"/>
                </a:solidFill>
              </a:rPr>
              <a:t>: and they spread </a:t>
            </a:r>
            <a:r>
              <a:rPr lang="en-US" sz="4000" i="1" dirty="0">
                <a:solidFill>
                  <a:schemeClr val="bg1"/>
                </a:solidFill>
              </a:rPr>
              <a:t>them </a:t>
            </a:r>
            <a:r>
              <a:rPr lang="en-US" sz="4000" dirty="0">
                <a:solidFill>
                  <a:schemeClr val="bg1"/>
                </a:solidFill>
              </a:rPr>
              <a:t>all abroad for themselves round about the camp. </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64</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26513447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dirty="0">
                <a:solidFill>
                  <a:schemeClr val="bg1"/>
                </a:solidFill>
              </a:rPr>
              <a:t>2 days and a night, the Children of Israel gathered quail.</a:t>
            </a:r>
          </a:p>
          <a:p>
            <a:pPr marL="0" indent="0" algn="ctr">
              <a:buNone/>
            </a:pPr>
            <a:r>
              <a:rPr lang="en-US" sz="4000" dirty="0">
                <a:solidFill>
                  <a:schemeClr val="bg1"/>
                </a:solidFill>
              </a:rPr>
              <a:t> </a:t>
            </a:r>
          </a:p>
          <a:p>
            <a:pPr marL="0" indent="0" algn="ctr">
              <a:buNone/>
            </a:pPr>
            <a:r>
              <a:rPr lang="en-US" sz="4000" dirty="0">
                <a:solidFill>
                  <a:schemeClr val="bg1"/>
                </a:solidFill>
              </a:rPr>
              <a:t>A homer is not to be confused with an omer.</a:t>
            </a:r>
          </a:p>
          <a:p>
            <a:pPr marL="0" indent="0" algn="ctr">
              <a:buNone/>
            </a:pPr>
            <a:endParaRPr lang="en-US" sz="4000" dirty="0">
              <a:solidFill>
                <a:schemeClr val="bg1"/>
              </a:solidFill>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65</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40204203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lnSpcReduction="10000"/>
          </a:bodyPr>
          <a:lstStyle/>
          <a:p>
            <a:pPr marL="0" indent="0" algn="ctr">
              <a:buNone/>
            </a:pPr>
            <a:r>
              <a:rPr lang="en-US" sz="4000" dirty="0">
                <a:solidFill>
                  <a:schemeClr val="bg1"/>
                </a:solidFill>
              </a:rPr>
              <a:t>Omer – </a:t>
            </a:r>
            <a:r>
              <a:rPr lang="en-US" sz="4000" b="1" dirty="0">
                <a:solidFill>
                  <a:schemeClr val="bg1"/>
                </a:solidFill>
              </a:rPr>
              <a:t>06016 </a:t>
            </a:r>
            <a:r>
              <a:rPr lang="he-IL" sz="4000" dirty="0">
                <a:solidFill>
                  <a:schemeClr val="bg1"/>
                </a:solidFill>
              </a:rPr>
              <a:t>עֹמֶר</a:t>
            </a:r>
            <a:r>
              <a:rPr lang="en-US" sz="4000" dirty="0">
                <a:solidFill>
                  <a:schemeClr val="bg1"/>
                </a:solidFill>
              </a:rPr>
              <a:t> `omer {o'-mer} </a:t>
            </a:r>
          </a:p>
          <a:p>
            <a:pPr marL="0" indent="0" algn="ctr">
              <a:buNone/>
            </a:pPr>
            <a:r>
              <a:rPr lang="en-US" sz="4000" b="1" dirty="0">
                <a:solidFill>
                  <a:schemeClr val="bg1"/>
                </a:solidFill>
              </a:rPr>
              <a:t>Meaning:  </a:t>
            </a:r>
            <a:r>
              <a:rPr lang="en-US" sz="4000" dirty="0">
                <a:solidFill>
                  <a:schemeClr val="bg1"/>
                </a:solidFill>
              </a:rPr>
              <a:t>1) omer 1a) </a:t>
            </a:r>
            <a:r>
              <a:rPr lang="en-US" sz="4000" u="sng" dirty="0">
                <a:solidFill>
                  <a:schemeClr val="bg1"/>
                </a:solidFill>
              </a:rPr>
              <a:t>a dry measure of 1/10 ephah</a:t>
            </a:r>
            <a:r>
              <a:rPr lang="en-US" sz="4000" dirty="0">
                <a:solidFill>
                  <a:schemeClr val="bg1"/>
                </a:solidFill>
              </a:rPr>
              <a:t> (about 2 litres) 2) sheaf </a:t>
            </a:r>
          </a:p>
          <a:p>
            <a:pPr marL="0" indent="0" algn="ctr">
              <a:buNone/>
            </a:pPr>
            <a:r>
              <a:rPr lang="en-US" sz="4000" b="1" dirty="0">
                <a:solidFill>
                  <a:schemeClr val="bg1"/>
                </a:solidFill>
              </a:rPr>
              <a:t>Usage:  </a:t>
            </a:r>
            <a:r>
              <a:rPr lang="en-US" sz="4000" dirty="0">
                <a:solidFill>
                  <a:schemeClr val="bg1"/>
                </a:solidFill>
              </a:rPr>
              <a:t>AV - sheaf 8, omer 6; 14</a:t>
            </a:r>
          </a:p>
          <a:p>
            <a:pPr marL="0" indent="0" algn="ctr">
              <a:buNone/>
            </a:pPr>
            <a:r>
              <a:rPr lang="en-US" sz="4000" b="1" dirty="0">
                <a:solidFill>
                  <a:schemeClr val="bg1"/>
                </a:solidFill>
              </a:rPr>
              <a:t> </a:t>
            </a:r>
            <a:endParaRPr lang="en-US" sz="4000" dirty="0">
              <a:solidFill>
                <a:schemeClr val="bg1"/>
              </a:solidFill>
            </a:endParaRP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66</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01076519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dirty="0">
                <a:solidFill>
                  <a:schemeClr val="bg1"/>
                </a:solidFill>
              </a:rPr>
              <a:t>Homer – </a:t>
            </a:r>
            <a:r>
              <a:rPr lang="en-US" sz="4000" b="1" dirty="0">
                <a:solidFill>
                  <a:schemeClr val="bg1"/>
                </a:solidFill>
              </a:rPr>
              <a:t>02563 </a:t>
            </a:r>
            <a:r>
              <a:rPr lang="he-IL" sz="4000" dirty="0">
                <a:solidFill>
                  <a:schemeClr val="bg1"/>
                </a:solidFill>
              </a:rPr>
              <a:t>חֹמֶר</a:t>
            </a:r>
            <a:r>
              <a:rPr lang="en-US" sz="4000" dirty="0">
                <a:solidFill>
                  <a:schemeClr val="bg1"/>
                </a:solidFill>
              </a:rPr>
              <a:t> chomer {kho'mer} </a:t>
            </a:r>
          </a:p>
          <a:p>
            <a:pPr marL="0" indent="0" algn="ctr">
              <a:buNone/>
            </a:pPr>
            <a:r>
              <a:rPr lang="en-US" sz="4000" b="1" dirty="0">
                <a:solidFill>
                  <a:schemeClr val="bg1"/>
                </a:solidFill>
              </a:rPr>
              <a:t>Meaning:  </a:t>
            </a:r>
            <a:r>
              <a:rPr lang="en-US" sz="4000" dirty="0">
                <a:solidFill>
                  <a:schemeClr val="bg1"/>
                </a:solidFill>
              </a:rPr>
              <a:t>1) cement, mortar, clay 1a) mortar, cement 1b) clay 1c) mire 2) heap 2a) swelling, surging (of water) 3) homer - </a:t>
            </a:r>
            <a:r>
              <a:rPr lang="en-US" sz="4000" u="sng" dirty="0">
                <a:solidFill>
                  <a:schemeClr val="bg1"/>
                </a:solidFill>
              </a:rPr>
              <a:t>a unit of dry measure</a:t>
            </a:r>
            <a:r>
              <a:rPr lang="en-US" sz="4000" dirty="0">
                <a:solidFill>
                  <a:schemeClr val="bg1"/>
                </a:solidFill>
              </a:rPr>
              <a:t> </a:t>
            </a:r>
            <a:r>
              <a:rPr lang="en-US" sz="4000" u="sng" dirty="0">
                <a:solidFill>
                  <a:schemeClr val="bg1"/>
                </a:solidFill>
              </a:rPr>
              <a:t>about 65 imperial gallons</a:t>
            </a:r>
            <a:r>
              <a:rPr lang="en-US" sz="4000" dirty="0">
                <a:solidFill>
                  <a:schemeClr val="bg1"/>
                </a:solidFill>
              </a:rPr>
              <a:t> (300 l) </a:t>
            </a:r>
          </a:p>
          <a:p>
            <a:pPr marL="0" indent="0" algn="ctr">
              <a:buNone/>
            </a:pPr>
            <a:r>
              <a:rPr lang="en-US" sz="4000" b="1" dirty="0">
                <a:solidFill>
                  <a:schemeClr val="bg1"/>
                </a:solidFill>
              </a:rPr>
              <a:t>Usage:  </a:t>
            </a:r>
            <a:r>
              <a:rPr lang="en-US" sz="4000" dirty="0">
                <a:solidFill>
                  <a:schemeClr val="bg1"/>
                </a:solidFill>
              </a:rPr>
              <a:t>AV - clay 11, homer 11, morter 4, mire 2, heap 2; 30</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67</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38961044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a:solidFill>
                <a:schemeClr val="bg1"/>
              </a:solidFill>
            </a:endParaRPr>
          </a:p>
          <a:p>
            <a:pPr marL="0" indent="0" algn="ctr">
              <a:buNone/>
            </a:pPr>
            <a:r>
              <a:rPr lang="en-US" sz="4000" dirty="0">
                <a:solidFill>
                  <a:schemeClr val="bg1"/>
                </a:solidFill>
              </a:rPr>
              <a:t>Ten homers is equivalent to about fifty bushels.</a:t>
            </a:r>
          </a:p>
        </p:txBody>
      </p:sp>
      <p:sp>
        <p:nvSpPr>
          <p:cNvPr id="4" name="Slide Number Placeholder 3"/>
          <p:cNvSpPr>
            <a:spLocks noGrp="1"/>
          </p:cNvSpPr>
          <p:nvPr>
            <p:ph type="sldNum" sz="quarter" idx="12"/>
          </p:nvPr>
        </p:nvSpPr>
        <p:spPr/>
        <p:txBody>
          <a:bodyPr/>
          <a:lstStyle/>
          <a:p>
            <a:fld id="{ABE43780-39AE-FD47-8E4A-A7BCC7E08357}" type="slidenum">
              <a:rPr lang="en-US" smtClean="0"/>
              <a:pPr/>
              <a:t>68</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94969217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baseline="30000" dirty="0">
                <a:solidFill>
                  <a:schemeClr val="bg1"/>
                </a:solidFill>
              </a:rPr>
              <a:t>Nu 11:33</a:t>
            </a:r>
            <a:r>
              <a:rPr lang="en-US" sz="4000" dirty="0">
                <a:solidFill>
                  <a:schemeClr val="bg1"/>
                </a:solidFill>
              </a:rPr>
              <a:t> And while the flesh </a:t>
            </a:r>
            <a:r>
              <a:rPr lang="en-US" sz="4000" i="1" u="sng" dirty="0">
                <a:solidFill>
                  <a:schemeClr val="bg1"/>
                </a:solidFill>
              </a:rPr>
              <a:t>was </a:t>
            </a:r>
            <a:r>
              <a:rPr lang="en-US" sz="4000" u="sng" dirty="0">
                <a:solidFill>
                  <a:schemeClr val="bg1"/>
                </a:solidFill>
              </a:rPr>
              <a:t>yet between their teeth, ere it was chewed</a:t>
            </a:r>
            <a:r>
              <a:rPr lang="en-US" sz="4000" dirty="0">
                <a:solidFill>
                  <a:schemeClr val="bg1"/>
                </a:solidFill>
              </a:rPr>
              <a:t>, the wrath of the LORD was kindled against the people, and the LORD smote the people with a very great plague. </a:t>
            </a:r>
          </a:p>
          <a:p>
            <a:pPr marL="0" indent="0" algn="ctr">
              <a:buNone/>
            </a:pPr>
            <a:endParaRPr lang="en-US" sz="4000" dirty="0">
              <a:solidFill>
                <a:schemeClr val="bg1"/>
              </a:solidFill>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69</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1204502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algn="ctr">
              <a:buNone/>
            </a:pPr>
            <a:r>
              <a:rPr lang="en-US" sz="4000" dirty="0">
                <a:solidFill>
                  <a:schemeClr val="bg1"/>
                </a:solidFill>
                <a:latin typeface="Helvetica" pitchFamily="34" charset="0"/>
                <a:cs typeface="Helvetica" pitchFamily="34" charset="0"/>
              </a:rPr>
              <a:t>3. A Discipleship Center</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(Matthew 28:19)</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4. An Equipping Network </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(Ephesians 4:12)</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5. And a Worldwide Witness for </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Yeshua The Messiah </a:t>
            </a:r>
          </a:p>
          <a:p>
            <a:pPr algn="ctr">
              <a:buNone/>
            </a:pPr>
            <a:r>
              <a:rPr lang="en-US" sz="4000" dirty="0">
                <a:solidFill>
                  <a:schemeClr val="bg1"/>
                </a:solidFill>
                <a:latin typeface="Helvetica" pitchFamily="34" charset="0"/>
                <a:cs typeface="Helvetica" pitchFamily="34" charset="0"/>
              </a:rPr>
              <a:t>(Acts 1:8)</a:t>
            </a: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Tree>
    <p:extLst>
      <p:ext uri="{BB962C8B-B14F-4D97-AF65-F5344CB8AC3E}">
        <p14:creationId xmlns:p14="http://schemas.microsoft.com/office/powerpoint/2010/main" val="158595325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7500" lnSpcReduction="20000"/>
          </a:bodyPr>
          <a:lstStyle/>
          <a:p>
            <a:pPr marL="0" indent="0" algn="ctr">
              <a:buNone/>
            </a:pPr>
            <a:r>
              <a:rPr lang="en-US" sz="4000" dirty="0">
                <a:solidFill>
                  <a:schemeClr val="bg1"/>
                </a:solidFill>
              </a:rPr>
              <a:t>The Children of Israel lacked faith.</a:t>
            </a:r>
          </a:p>
          <a:p>
            <a:pPr marL="0" indent="0" algn="ctr">
              <a:buNone/>
            </a:pPr>
            <a:r>
              <a:rPr lang="en-US" sz="4000" dirty="0">
                <a:solidFill>
                  <a:schemeClr val="bg1"/>
                </a:solidFill>
              </a:rPr>
              <a:t>Psalms 78 captured it like this:</a:t>
            </a:r>
          </a:p>
          <a:p>
            <a:pPr marL="0" indent="0" algn="ctr">
              <a:buNone/>
            </a:pPr>
            <a:r>
              <a:rPr lang="en-US" sz="4000" dirty="0">
                <a:solidFill>
                  <a:schemeClr val="bg1"/>
                </a:solidFill>
              </a:rPr>
              <a:t> </a:t>
            </a:r>
          </a:p>
          <a:p>
            <a:pPr marL="0" indent="0" algn="ctr">
              <a:buNone/>
            </a:pPr>
            <a:r>
              <a:rPr lang="en-US" sz="4000" baseline="30000" dirty="0">
                <a:solidFill>
                  <a:schemeClr val="bg1"/>
                </a:solidFill>
              </a:rPr>
              <a:t>Ps 78:21</a:t>
            </a:r>
            <a:r>
              <a:rPr lang="en-US" sz="4000" dirty="0">
                <a:solidFill>
                  <a:schemeClr val="bg1"/>
                </a:solidFill>
              </a:rPr>
              <a:t> Therefore the LORD heard </a:t>
            </a:r>
            <a:r>
              <a:rPr lang="en-US" sz="4000" i="1" dirty="0">
                <a:solidFill>
                  <a:schemeClr val="bg1"/>
                </a:solidFill>
              </a:rPr>
              <a:t>this, </a:t>
            </a:r>
            <a:r>
              <a:rPr lang="en-US" sz="4000" dirty="0">
                <a:solidFill>
                  <a:schemeClr val="bg1"/>
                </a:solidFill>
              </a:rPr>
              <a:t>and was wroth: so a fire was kindled against Jacob, and anger also came up against Israel; </a:t>
            </a:r>
          </a:p>
          <a:p>
            <a:pPr marL="0" indent="0" algn="ctr">
              <a:buNone/>
            </a:pPr>
            <a:r>
              <a:rPr lang="en-US" sz="4000" baseline="30000" dirty="0">
                <a:solidFill>
                  <a:schemeClr val="bg1"/>
                </a:solidFill>
              </a:rPr>
              <a:t>Ps 78:22</a:t>
            </a:r>
            <a:r>
              <a:rPr lang="en-US" sz="4000" dirty="0">
                <a:solidFill>
                  <a:schemeClr val="bg1"/>
                </a:solidFill>
              </a:rPr>
              <a:t> Because they </a:t>
            </a:r>
            <a:r>
              <a:rPr lang="en-US" sz="4000" u="sng" dirty="0">
                <a:solidFill>
                  <a:schemeClr val="bg1"/>
                </a:solidFill>
              </a:rPr>
              <a:t>believed not in God</a:t>
            </a:r>
            <a:r>
              <a:rPr lang="en-US" sz="4000" dirty="0">
                <a:solidFill>
                  <a:schemeClr val="bg1"/>
                </a:solidFill>
              </a:rPr>
              <a:t>, and </a:t>
            </a:r>
            <a:r>
              <a:rPr lang="en-US" sz="4000" u="sng" dirty="0">
                <a:solidFill>
                  <a:schemeClr val="bg1"/>
                </a:solidFill>
              </a:rPr>
              <a:t>trusted not in his salvation</a:t>
            </a: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70</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19356771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baseline="30000" dirty="0">
                <a:solidFill>
                  <a:schemeClr val="bg1"/>
                </a:solidFill>
              </a:rPr>
              <a:t>Ps 78:23</a:t>
            </a:r>
            <a:r>
              <a:rPr lang="en-US" sz="4000" dirty="0">
                <a:solidFill>
                  <a:schemeClr val="bg1"/>
                </a:solidFill>
              </a:rPr>
              <a:t> Though he had commanded the clouds from above, and opened the doors of heaven, </a:t>
            </a:r>
          </a:p>
          <a:p>
            <a:pPr marL="0" indent="0" algn="ctr">
              <a:buNone/>
            </a:pPr>
            <a:r>
              <a:rPr lang="en-US" sz="4000" baseline="30000" dirty="0">
                <a:solidFill>
                  <a:schemeClr val="bg1"/>
                </a:solidFill>
              </a:rPr>
              <a:t>Ps 78:24</a:t>
            </a:r>
            <a:r>
              <a:rPr lang="en-US" sz="4000" dirty="0">
                <a:solidFill>
                  <a:schemeClr val="bg1"/>
                </a:solidFill>
              </a:rPr>
              <a:t> And had rained down manna upon them to eat, and had given them of the corn of heaven. </a:t>
            </a:r>
          </a:p>
          <a:p>
            <a:pPr marL="0" indent="0" algn="ctr">
              <a:buNone/>
            </a:pPr>
            <a:r>
              <a:rPr lang="en-US" sz="4000" baseline="30000" dirty="0">
                <a:solidFill>
                  <a:schemeClr val="bg1"/>
                </a:solidFill>
              </a:rPr>
              <a:t>Ps 78:25</a:t>
            </a:r>
            <a:r>
              <a:rPr lang="en-US" sz="4000" dirty="0">
                <a:solidFill>
                  <a:schemeClr val="bg1"/>
                </a:solidFill>
              </a:rPr>
              <a:t> Man did eat angels' food: he sent them meat to the full.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71</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90100223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7500" lnSpcReduction="20000"/>
          </a:bodyPr>
          <a:lstStyle/>
          <a:p>
            <a:pPr marL="0" indent="0" algn="ctr">
              <a:buNone/>
            </a:pPr>
            <a:r>
              <a:rPr lang="en-US" sz="4000" baseline="30000" dirty="0">
                <a:solidFill>
                  <a:schemeClr val="bg1"/>
                </a:solidFill>
              </a:rPr>
              <a:t>Ps 78:26</a:t>
            </a:r>
            <a:r>
              <a:rPr lang="en-US" sz="4000" dirty="0">
                <a:solidFill>
                  <a:schemeClr val="bg1"/>
                </a:solidFill>
              </a:rPr>
              <a:t> He caused an east wind to blow in the heaven: and by his power he brought in the south wind. </a:t>
            </a:r>
          </a:p>
          <a:p>
            <a:pPr marL="0" indent="0" algn="ctr">
              <a:buNone/>
            </a:pPr>
            <a:r>
              <a:rPr lang="en-US" sz="4000" baseline="30000" dirty="0">
                <a:solidFill>
                  <a:schemeClr val="bg1"/>
                </a:solidFill>
              </a:rPr>
              <a:t>Ps 78:27</a:t>
            </a:r>
            <a:r>
              <a:rPr lang="en-US" sz="4000" dirty="0">
                <a:solidFill>
                  <a:schemeClr val="bg1"/>
                </a:solidFill>
              </a:rPr>
              <a:t> He rained flesh also upon them as dust, and feathered fowls like as the sand of the sea: </a:t>
            </a:r>
          </a:p>
          <a:p>
            <a:pPr marL="0" indent="0" algn="ctr">
              <a:buNone/>
            </a:pPr>
            <a:r>
              <a:rPr lang="en-US" sz="4000" baseline="30000" dirty="0">
                <a:solidFill>
                  <a:schemeClr val="bg1"/>
                </a:solidFill>
              </a:rPr>
              <a:t>Ps 78:28</a:t>
            </a:r>
            <a:r>
              <a:rPr lang="en-US" sz="4000" dirty="0">
                <a:solidFill>
                  <a:schemeClr val="bg1"/>
                </a:solidFill>
              </a:rPr>
              <a:t> And he let </a:t>
            </a:r>
            <a:r>
              <a:rPr lang="en-US" sz="4000" i="1" dirty="0">
                <a:solidFill>
                  <a:schemeClr val="bg1"/>
                </a:solidFill>
              </a:rPr>
              <a:t>it </a:t>
            </a:r>
            <a:r>
              <a:rPr lang="en-US" sz="4000" dirty="0">
                <a:solidFill>
                  <a:schemeClr val="bg1"/>
                </a:solidFill>
              </a:rPr>
              <a:t>fall in the midst of their camp, round about their habitations.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72</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33119559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baseline="30000" dirty="0">
                <a:solidFill>
                  <a:schemeClr val="bg1"/>
                </a:solidFill>
              </a:rPr>
              <a:t>Ps 78:29</a:t>
            </a:r>
            <a:r>
              <a:rPr lang="en-US" sz="4000" dirty="0">
                <a:solidFill>
                  <a:schemeClr val="bg1"/>
                </a:solidFill>
              </a:rPr>
              <a:t> So they did eat, and were well filled: for he gave them their own desire; </a:t>
            </a:r>
          </a:p>
          <a:p>
            <a:pPr marL="0" indent="0" algn="ctr">
              <a:buNone/>
            </a:pPr>
            <a:r>
              <a:rPr lang="en-US" sz="4000" baseline="30000" dirty="0">
                <a:solidFill>
                  <a:schemeClr val="bg1"/>
                </a:solidFill>
              </a:rPr>
              <a:t>Ps 78:30</a:t>
            </a:r>
            <a:r>
              <a:rPr lang="en-US" sz="4000" dirty="0">
                <a:solidFill>
                  <a:schemeClr val="bg1"/>
                </a:solidFill>
              </a:rPr>
              <a:t> They were not estranged from their lust. But while their meat </a:t>
            </a:r>
            <a:r>
              <a:rPr lang="en-US" sz="4000" i="1" dirty="0">
                <a:solidFill>
                  <a:schemeClr val="bg1"/>
                </a:solidFill>
              </a:rPr>
              <a:t>was </a:t>
            </a:r>
            <a:r>
              <a:rPr lang="en-US" sz="4000" dirty="0">
                <a:solidFill>
                  <a:schemeClr val="bg1"/>
                </a:solidFill>
              </a:rPr>
              <a:t>yet in their mouths, </a:t>
            </a:r>
          </a:p>
          <a:p>
            <a:pPr marL="0" indent="0" algn="ctr">
              <a:buNone/>
            </a:pPr>
            <a:r>
              <a:rPr lang="en-US" sz="4000" baseline="30000" dirty="0">
                <a:solidFill>
                  <a:schemeClr val="bg1"/>
                </a:solidFill>
              </a:rPr>
              <a:t>Ps 78:31</a:t>
            </a:r>
            <a:r>
              <a:rPr lang="en-US" sz="4000" dirty="0">
                <a:solidFill>
                  <a:schemeClr val="bg1"/>
                </a:solidFill>
              </a:rPr>
              <a:t> The wrath of God came upon them, and slew the fattest of them, and smote down the chosen </a:t>
            </a:r>
            <a:r>
              <a:rPr lang="en-US" sz="4000" i="1" dirty="0">
                <a:solidFill>
                  <a:schemeClr val="bg1"/>
                </a:solidFill>
              </a:rPr>
              <a:t>men </a:t>
            </a:r>
            <a:r>
              <a:rPr lang="en-US" sz="4000" dirty="0">
                <a:solidFill>
                  <a:schemeClr val="bg1"/>
                </a:solidFill>
              </a:rPr>
              <a:t>of Israel. </a:t>
            </a: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73</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18958313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lnSpcReduction="10000"/>
          </a:bodyPr>
          <a:lstStyle/>
          <a:p>
            <a:pPr marL="0" indent="0" algn="ctr">
              <a:buNone/>
            </a:pPr>
            <a:r>
              <a:rPr lang="en-US" sz="4000" baseline="30000" dirty="0">
                <a:solidFill>
                  <a:schemeClr val="bg1"/>
                </a:solidFill>
              </a:rPr>
              <a:t>Ps 78:32</a:t>
            </a:r>
            <a:r>
              <a:rPr lang="en-US" sz="4000" dirty="0">
                <a:solidFill>
                  <a:schemeClr val="bg1"/>
                </a:solidFill>
              </a:rPr>
              <a:t> For all this they sinned still, and believed not for his wondrous works.</a:t>
            </a:r>
          </a:p>
          <a:p>
            <a:pPr marL="0" indent="0" algn="ctr">
              <a:buNone/>
            </a:pPr>
            <a:r>
              <a:rPr lang="en-US" sz="4000" dirty="0">
                <a:solidFill>
                  <a:schemeClr val="bg1"/>
                </a:solidFill>
              </a:rPr>
              <a:t> </a:t>
            </a:r>
          </a:p>
          <a:p>
            <a:pPr marL="0" indent="0" algn="ctr">
              <a:buNone/>
            </a:pPr>
            <a:r>
              <a:rPr lang="en-US" sz="4000" dirty="0">
                <a:solidFill>
                  <a:schemeClr val="bg1"/>
                </a:solidFill>
              </a:rPr>
              <a:t>It is written in Psalms 106 :</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74</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70669748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10000"/>
          </a:bodyPr>
          <a:lstStyle/>
          <a:p>
            <a:pPr marL="0" indent="0" algn="ctr">
              <a:buNone/>
            </a:pPr>
            <a:r>
              <a:rPr lang="en-US" sz="4000" baseline="30000" dirty="0">
                <a:solidFill>
                  <a:schemeClr val="bg1"/>
                </a:solidFill>
              </a:rPr>
              <a:t>Ps 106:13</a:t>
            </a:r>
            <a:r>
              <a:rPr lang="en-US" sz="4000" dirty="0">
                <a:solidFill>
                  <a:schemeClr val="bg1"/>
                </a:solidFill>
              </a:rPr>
              <a:t> They soon forgat his works; they waited not for his counsel: </a:t>
            </a:r>
          </a:p>
          <a:p>
            <a:pPr marL="0" indent="0" algn="ctr">
              <a:buNone/>
            </a:pPr>
            <a:r>
              <a:rPr lang="en-US" sz="4000" baseline="30000" dirty="0">
                <a:solidFill>
                  <a:schemeClr val="bg1"/>
                </a:solidFill>
              </a:rPr>
              <a:t>Ps 106:14</a:t>
            </a:r>
            <a:r>
              <a:rPr lang="en-US" sz="4000" dirty="0">
                <a:solidFill>
                  <a:schemeClr val="bg1"/>
                </a:solidFill>
              </a:rPr>
              <a:t> But lusted exceedingly in the wilderness, and tempted God in the desert. </a:t>
            </a:r>
          </a:p>
          <a:p>
            <a:pPr marL="0" indent="0" algn="ctr">
              <a:buNone/>
            </a:pPr>
            <a:r>
              <a:rPr lang="en-US" sz="4000" baseline="30000" dirty="0">
                <a:solidFill>
                  <a:schemeClr val="bg1"/>
                </a:solidFill>
              </a:rPr>
              <a:t>Ps 106:15</a:t>
            </a:r>
            <a:r>
              <a:rPr lang="en-US" sz="4000" dirty="0">
                <a:solidFill>
                  <a:schemeClr val="bg1"/>
                </a:solidFill>
              </a:rPr>
              <a:t> And he gave them their request; but sent </a:t>
            </a:r>
            <a:r>
              <a:rPr lang="en-US" sz="4000" u="sng" dirty="0">
                <a:solidFill>
                  <a:schemeClr val="bg1"/>
                </a:solidFill>
              </a:rPr>
              <a:t>leanness</a:t>
            </a:r>
            <a:r>
              <a:rPr lang="en-US" sz="4000" dirty="0">
                <a:solidFill>
                  <a:schemeClr val="bg1"/>
                </a:solidFill>
              </a:rPr>
              <a:t> into their soul.</a:t>
            </a:r>
          </a:p>
          <a:p>
            <a:pPr marL="0" indent="0" algn="ctr">
              <a:buNone/>
            </a:pPr>
            <a:endParaRPr lang="en-US" sz="4000" dirty="0">
              <a:solidFill>
                <a:schemeClr val="bg1"/>
              </a:solidFill>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75</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40422838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a:bodyPr>
          <a:lstStyle/>
          <a:p>
            <a:pPr marL="0" indent="0" algn="ctr">
              <a:buNone/>
            </a:pPr>
            <a:r>
              <a:rPr lang="en-US" sz="4000" b="1" dirty="0">
                <a:solidFill>
                  <a:schemeClr val="bg1"/>
                </a:solidFill>
              </a:rPr>
              <a:t>07332 </a:t>
            </a:r>
            <a:r>
              <a:rPr lang="he-IL" sz="4000" dirty="0">
                <a:solidFill>
                  <a:schemeClr val="bg1"/>
                </a:solidFill>
              </a:rPr>
              <a:t>רָזוֹן</a:t>
            </a:r>
            <a:r>
              <a:rPr lang="en-US" sz="4000" dirty="0">
                <a:solidFill>
                  <a:schemeClr val="bg1"/>
                </a:solidFill>
              </a:rPr>
              <a:t> razown {raw-zone'} </a:t>
            </a:r>
          </a:p>
          <a:p>
            <a:pPr marL="0" indent="0" algn="ctr">
              <a:buNone/>
            </a:pPr>
            <a:r>
              <a:rPr lang="en-US" sz="4000" b="1" dirty="0">
                <a:solidFill>
                  <a:schemeClr val="bg1"/>
                </a:solidFill>
              </a:rPr>
              <a:t>Meaning:  </a:t>
            </a:r>
            <a:r>
              <a:rPr lang="en-US" sz="4000" dirty="0">
                <a:solidFill>
                  <a:schemeClr val="bg1"/>
                </a:solidFill>
              </a:rPr>
              <a:t>1) leanness, scantness, wasting 1a) leanness 1b) wasting (of disease) 1c) scantness (of measure) </a:t>
            </a:r>
          </a:p>
          <a:p>
            <a:pPr marL="0" indent="0" algn="ctr">
              <a:buNone/>
            </a:pPr>
            <a:r>
              <a:rPr lang="en-US" sz="4000" b="1" dirty="0">
                <a:solidFill>
                  <a:schemeClr val="bg1"/>
                </a:solidFill>
              </a:rPr>
              <a:t>Usage:  </a:t>
            </a:r>
            <a:r>
              <a:rPr lang="en-US" sz="4000" dirty="0">
                <a:solidFill>
                  <a:schemeClr val="bg1"/>
                </a:solidFill>
              </a:rPr>
              <a:t>AV - leanness 2, scant 1; 3</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76</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01978086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baseline="30000" dirty="0">
                <a:solidFill>
                  <a:schemeClr val="bg1"/>
                </a:solidFill>
              </a:rPr>
              <a:t>Nu 11:34</a:t>
            </a:r>
            <a:r>
              <a:rPr lang="en-US" sz="4000" dirty="0">
                <a:solidFill>
                  <a:schemeClr val="bg1"/>
                </a:solidFill>
              </a:rPr>
              <a:t> And he called the name of that place Kibroth-hattaavah: because there they buried the people that lusted. </a:t>
            </a:r>
          </a:p>
          <a:p>
            <a:pPr marL="0" indent="0" algn="ctr">
              <a:buNone/>
            </a:pPr>
            <a:r>
              <a:rPr lang="en-US" sz="4000" dirty="0">
                <a:solidFill>
                  <a:schemeClr val="bg1"/>
                </a:solidFill>
              </a:rPr>
              <a:t> </a:t>
            </a: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77</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8006959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dirty="0">
                <a:solidFill>
                  <a:schemeClr val="bg1"/>
                </a:solidFill>
              </a:rPr>
              <a:t>Kibroth-hattaavah – </a:t>
            </a:r>
            <a:r>
              <a:rPr lang="en-US" sz="4000" b="1" dirty="0">
                <a:solidFill>
                  <a:schemeClr val="bg1"/>
                </a:solidFill>
              </a:rPr>
              <a:t>06914 </a:t>
            </a:r>
            <a:r>
              <a:rPr lang="he-IL" sz="4000" dirty="0">
                <a:solidFill>
                  <a:schemeClr val="bg1"/>
                </a:solidFill>
              </a:rPr>
              <a:t>קִבְרוֹת הַתַּאֲוָה </a:t>
            </a:r>
            <a:r>
              <a:rPr lang="en-US" sz="4000" dirty="0">
                <a:solidFill>
                  <a:schemeClr val="bg1"/>
                </a:solidFill>
              </a:rPr>
              <a:t>Qibrowth hat-Ta'avah {kib-roth' hat-tah-av-aw'} </a:t>
            </a:r>
          </a:p>
          <a:p>
            <a:pPr marL="0" indent="0" algn="ctr">
              <a:buNone/>
            </a:pPr>
            <a:r>
              <a:rPr lang="en-US" sz="4000" b="1" dirty="0">
                <a:solidFill>
                  <a:schemeClr val="bg1"/>
                </a:solidFill>
              </a:rPr>
              <a:t>Meaning:  </a:t>
            </a:r>
            <a:r>
              <a:rPr lang="en-US" sz="4000" dirty="0">
                <a:solidFill>
                  <a:schemeClr val="bg1"/>
                </a:solidFill>
              </a:rPr>
              <a:t>Kibroth-hattaavah = "graves of lust" 1) a station of Israel in the wilderness 3 campsites away from Sinai near the gulf of Akabah </a:t>
            </a:r>
          </a:p>
          <a:p>
            <a:pPr marL="0" indent="0" algn="ctr">
              <a:buNone/>
            </a:pPr>
            <a:r>
              <a:rPr lang="en-US" sz="4000" b="1" dirty="0">
                <a:solidFill>
                  <a:schemeClr val="bg1"/>
                </a:solidFill>
              </a:rPr>
              <a:t>Usage:  </a:t>
            </a:r>
            <a:r>
              <a:rPr lang="en-US" sz="4000" dirty="0">
                <a:solidFill>
                  <a:schemeClr val="bg1"/>
                </a:solidFill>
              </a:rPr>
              <a:t>AV - Kibrothhattaavah 5; 5</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78</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22324081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i="1" baseline="30000" dirty="0">
                <a:solidFill>
                  <a:schemeClr val="bg1"/>
                </a:solidFill>
              </a:rPr>
              <a:t>Nu 11:35</a:t>
            </a:r>
            <a:r>
              <a:rPr lang="en-US" sz="4000" i="1" dirty="0">
                <a:solidFill>
                  <a:schemeClr val="bg1"/>
                </a:solidFill>
              </a:rPr>
              <a:t> And </a:t>
            </a:r>
            <a:r>
              <a:rPr lang="en-US" sz="4000" dirty="0">
                <a:solidFill>
                  <a:schemeClr val="bg1"/>
                </a:solidFill>
              </a:rPr>
              <a:t>the people journeyed from Kibroth-hattaavah unto Hazeroth; and abode at Hazeroth.</a:t>
            </a:r>
          </a:p>
          <a:p>
            <a:pPr marL="0" indent="0" algn="ctr">
              <a:buNone/>
            </a:pPr>
            <a:r>
              <a:rPr lang="en-US" sz="4000" dirty="0">
                <a:solidFill>
                  <a:schemeClr val="bg1"/>
                </a:solidFill>
              </a:rPr>
              <a:t> </a:t>
            </a:r>
          </a:p>
          <a:p>
            <a:pPr marL="0" indent="0" algn="ctr">
              <a:buNone/>
            </a:pPr>
            <a:r>
              <a:rPr lang="en-US" sz="4000" dirty="0">
                <a:solidFill>
                  <a:schemeClr val="bg1"/>
                </a:solidFill>
              </a:rPr>
              <a:t> </a:t>
            </a: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79</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818478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66750"/>
            <a:ext cx="9144000" cy="3810000"/>
          </a:xfrm>
          <a:prstGeom prst="rect">
            <a:avLst/>
          </a:prstGeom>
        </p:spPr>
      </p:pic>
    </p:spTree>
    <p:extLst>
      <p:ext uri="{BB962C8B-B14F-4D97-AF65-F5344CB8AC3E}">
        <p14:creationId xmlns:p14="http://schemas.microsoft.com/office/powerpoint/2010/main" val="194801359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endParaRPr lang="en-US" sz="4000" dirty="0">
              <a:solidFill>
                <a:schemeClr val="bg1"/>
              </a:solidFill>
            </a:endParaRPr>
          </a:p>
          <a:p>
            <a:pPr algn="ctr"/>
            <a:r>
              <a:rPr lang="en-US" sz="4000" dirty="0">
                <a:solidFill>
                  <a:schemeClr val="bg1"/>
                </a:solidFill>
              </a:rPr>
              <a:t>First Fire</a:t>
            </a:r>
          </a:p>
          <a:p>
            <a:pPr algn="ctr"/>
            <a:r>
              <a:rPr lang="en-US" sz="4000" dirty="0">
                <a:solidFill>
                  <a:schemeClr val="bg1"/>
                </a:solidFill>
              </a:rPr>
              <a:t>Then Flesh</a:t>
            </a:r>
          </a:p>
          <a:p>
            <a:pPr algn="ctr"/>
            <a:r>
              <a:rPr lang="en-US" sz="4000" dirty="0">
                <a:solidFill>
                  <a:schemeClr val="bg1"/>
                </a:solidFill>
              </a:rPr>
              <a:t>Then the curse of a Plague</a:t>
            </a:r>
          </a:p>
        </p:txBody>
      </p:sp>
      <p:sp>
        <p:nvSpPr>
          <p:cNvPr id="4" name="Slide Number Placeholder 3"/>
          <p:cNvSpPr>
            <a:spLocks noGrp="1"/>
          </p:cNvSpPr>
          <p:nvPr>
            <p:ph type="sldNum" sz="quarter" idx="12"/>
          </p:nvPr>
        </p:nvSpPr>
        <p:spPr/>
        <p:txBody>
          <a:bodyPr/>
          <a:lstStyle/>
          <a:p>
            <a:fld id="{ABE43780-39AE-FD47-8E4A-A7BCC7E08357}" type="slidenum">
              <a:rPr lang="en-US" smtClean="0"/>
              <a:pPr/>
              <a:t>80</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23713695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20000"/>
          </a:bodyPr>
          <a:lstStyle/>
          <a:p>
            <a:pPr marL="0" indent="0" algn="ctr">
              <a:buNone/>
            </a:pPr>
            <a:r>
              <a:rPr lang="en-US" sz="4000" dirty="0">
                <a:solidFill>
                  <a:schemeClr val="bg1"/>
                </a:solidFill>
              </a:rPr>
              <a:t>YeHoVaH did not want Israel to experience plague; He had warned them.</a:t>
            </a:r>
          </a:p>
          <a:p>
            <a:pPr marL="0" indent="0" algn="ctr">
              <a:buNone/>
            </a:pPr>
            <a:endParaRPr lang="en-US" sz="4000" dirty="0">
              <a:solidFill>
                <a:schemeClr val="bg1"/>
              </a:solidFill>
            </a:endParaRPr>
          </a:p>
          <a:p>
            <a:pPr algn="ctr"/>
            <a:r>
              <a:rPr lang="en-US" sz="4000" dirty="0">
                <a:solidFill>
                  <a:schemeClr val="bg1"/>
                </a:solidFill>
              </a:rPr>
              <a:t>Numbers 8:19</a:t>
            </a:r>
          </a:p>
          <a:p>
            <a:pPr algn="ctr"/>
            <a:r>
              <a:rPr lang="en-US" sz="4000" dirty="0">
                <a:solidFill>
                  <a:schemeClr val="bg1"/>
                </a:solidFill>
              </a:rPr>
              <a:t>Leviticus 26:21</a:t>
            </a:r>
            <a:br>
              <a:rPr lang="en-US" sz="4000" dirty="0">
                <a:solidFill>
                  <a:schemeClr val="bg1"/>
                </a:solidFill>
              </a:rPr>
            </a:br>
            <a:endParaRPr lang="en-US" sz="4000" dirty="0">
              <a:solidFill>
                <a:schemeClr val="bg1"/>
              </a:solidFill>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81</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86171037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a:bodyPr>
          <a:lstStyle/>
          <a:p>
            <a:pPr marL="0" indent="0" algn="ctr">
              <a:buNone/>
            </a:pPr>
            <a:r>
              <a:rPr lang="en-US" sz="4000" dirty="0">
                <a:solidFill>
                  <a:schemeClr val="bg1"/>
                </a:solidFill>
              </a:rPr>
              <a:t>Just as YeHoVaH sent plagues on Egypt and the Israelites, in the last days, YeHoVaH will send plagues on the nations of the world according to the Book of Revelation,</a:t>
            </a:r>
          </a:p>
          <a:p>
            <a:pPr marL="0" indent="0" algn="ctr">
              <a:buNone/>
            </a:pPr>
            <a:r>
              <a:rPr lang="en-US" sz="4000" dirty="0">
                <a:solidFill>
                  <a:schemeClr val="bg1"/>
                </a:solidFill>
              </a:rPr>
              <a:t>starting in Chapter 9. </a:t>
            </a: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82</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22796438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a:solidFill>
                <a:schemeClr val="bg1"/>
              </a:solidFill>
              <a:latin typeface="Helvetica" pitchFamily="34" charset="0"/>
              <a:cs typeface="Helvetica" pitchFamily="34" charset="0"/>
            </a:endParaRPr>
          </a:p>
          <a:p>
            <a:pPr marL="0" indent="0" algn="ctr">
              <a:buNone/>
            </a:pPr>
            <a:r>
              <a:rPr lang="en-US" sz="4000" dirty="0">
                <a:solidFill>
                  <a:schemeClr val="bg1"/>
                </a:solidFill>
                <a:latin typeface="Helvetica" pitchFamily="34" charset="0"/>
                <a:cs typeface="Helvetica" pitchFamily="34" charset="0"/>
              </a:rPr>
              <a:t>Your support is greatly appreciated and needed.</a:t>
            </a: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Tree>
    <p:extLst>
      <p:ext uri="{BB962C8B-B14F-4D97-AF65-F5344CB8AC3E}">
        <p14:creationId xmlns:p14="http://schemas.microsoft.com/office/powerpoint/2010/main" val="214057553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pic>
        <p:nvPicPr>
          <p:cNvPr id="8" name="Content Placeholder 7"/>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43169" y="989046"/>
            <a:ext cx="8999645" cy="3515486"/>
          </a:xfrm>
        </p:spPr>
      </p:pic>
    </p:spTree>
    <p:extLst>
      <p:ext uri="{BB962C8B-B14F-4D97-AF65-F5344CB8AC3E}">
        <p14:creationId xmlns:p14="http://schemas.microsoft.com/office/powerpoint/2010/main" val="250677359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buNone/>
            </a:pPr>
            <a:endParaRPr lang="en-US" sz="4000" dirty="0">
              <a:solidFill>
                <a:schemeClr val="bg1"/>
              </a:solidFill>
              <a:latin typeface="Helvetica" pitchFamily="34" charset="0"/>
              <a:cs typeface="Helvetica" pitchFamily="34" charset="0"/>
            </a:endParaRPr>
          </a:p>
          <a:p>
            <a:pPr algn="ctr">
              <a:buNone/>
            </a:pPr>
            <a:r>
              <a:rPr lang="en-US" sz="4000" dirty="0">
                <a:solidFill>
                  <a:schemeClr val="bg1"/>
                </a:solidFill>
                <a:latin typeface="Helvetica" pitchFamily="34" charset="0"/>
                <a:cs typeface="Helvetica" pitchFamily="34" charset="0"/>
              </a:rPr>
              <a:t>Our Preferred </a:t>
            </a:r>
          </a:p>
          <a:p>
            <a:pPr algn="ctr">
              <a:buNone/>
            </a:pPr>
            <a:r>
              <a:rPr lang="en-US" sz="4000" dirty="0">
                <a:solidFill>
                  <a:schemeClr val="bg1"/>
                </a:solidFill>
                <a:latin typeface="Helvetica" pitchFamily="34" charset="0"/>
                <a:cs typeface="Helvetica" pitchFamily="34" charset="0"/>
              </a:rPr>
              <a:t>Donation Methods:</a:t>
            </a:r>
          </a:p>
          <a:p>
            <a:pPr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Tree>
    <p:extLst>
      <p:ext uri="{BB962C8B-B14F-4D97-AF65-F5344CB8AC3E}">
        <p14:creationId xmlns:p14="http://schemas.microsoft.com/office/powerpoint/2010/main" val="51085504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buNone/>
            </a:pPr>
            <a:r>
              <a:rPr lang="en-US" sz="4000" dirty="0">
                <a:solidFill>
                  <a:schemeClr val="bg1"/>
                </a:solidFill>
                <a:latin typeface="Helvetica" pitchFamily="34" charset="0"/>
                <a:cs typeface="Helvetica" pitchFamily="34" charset="0"/>
              </a:rPr>
              <a:t>CashApp –</a:t>
            </a:r>
            <a:r>
              <a:rPr lang="en-US" sz="4000" dirty="0">
                <a:solidFill>
                  <a:schemeClr val="bg1"/>
                </a:solidFill>
              </a:rPr>
              <a:t> </a:t>
            </a:r>
            <a:r>
              <a:rPr lang="en-US" sz="4000" b="1" dirty="0">
                <a:solidFill>
                  <a:schemeClr val="bg1"/>
                </a:solidFill>
              </a:rPr>
              <a:t>$ABMHOI</a:t>
            </a:r>
          </a:p>
          <a:p>
            <a:pPr algn="ctr">
              <a:buNone/>
            </a:pPr>
            <a:endParaRPr lang="en-US" sz="4000" b="1" dirty="0">
              <a:solidFill>
                <a:schemeClr val="bg1"/>
              </a:solidFill>
            </a:endParaRPr>
          </a:p>
          <a:p>
            <a:pPr algn="ctr">
              <a:buNone/>
            </a:pPr>
            <a:r>
              <a:rPr lang="en-US" sz="4000" dirty="0">
                <a:solidFill>
                  <a:schemeClr val="bg1"/>
                </a:solidFill>
                <a:latin typeface="Helvetica" pitchFamily="34" charset="0"/>
                <a:cs typeface="Helvetica" pitchFamily="34" charset="0"/>
              </a:rPr>
              <a:t>Venmo</a:t>
            </a:r>
            <a:r>
              <a:rPr lang="en-US" sz="4000" b="1" dirty="0">
                <a:solidFill>
                  <a:schemeClr val="bg1"/>
                </a:solidFill>
                <a:latin typeface="Helvetica" pitchFamily="34" charset="0"/>
                <a:cs typeface="Helvetica" pitchFamily="34" charset="0"/>
              </a:rPr>
              <a:t> – @Arthur-Bailey-10</a:t>
            </a:r>
          </a:p>
          <a:p>
            <a:pPr algn="ctr">
              <a:buNone/>
            </a:pPr>
            <a:endParaRPr lang="en-US" sz="4000" b="1" dirty="0">
              <a:solidFill>
                <a:schemeClr val="bg1"/>
              </a:solidFill>
            </a:endParaRPr>
          </a:p>
          <a:p>
            <a:pPr algn="ctr">
              <a:buNone/>
            </a:pPr>
            <a:r>
              <a:rPr lang="en-US" sz="4000" dirty="0">
                <a:solidFill>
                  <a:schemeClr val="bg1"/>
                </a:solidFill>
                <a:latin typeface="Helvetica" pitchFamily="34" charset="0"/>
                <a:cs typeface="Helvetica" pitchFamily="34" charset="0"/>
              </a:rPr>
              <a:t>Zelle</a:t>
            </a:r>
            <a:r>
              <a:rPr lang="en-US" sz="4000" b="1" dirty="0">
                <a:solidFill>
                  <a:schemeClr val="bg1"/>
                </a:solidFill>
                <a:latin typeface="Helvetica" pitchFamily="34" charset="0"/>
                <a:cs typeface="Helvetica" pitchFamily="34" charset="0"/>
              </a:rPr>
              <a:t> – apostlea@gmail.com</a:t>
            </a:r>
            <a:endParaRPr lang="en-US" sz="4000" dirty="0">
              <a:solidFill>
                <a:schemeClr val="bg1"/>
              </a:solidFill>
              <a:latin typeface="Helvetica" pitchFamily="34" charset="0"/>
              <a:cs typeface="Helvetica" pitchFamily="34" charset="0"/>
            </a:endParaRPr>
          </a:p>
          <a:p>
            <a:pPr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Tree>
    <p:extLst>
      <p:ext uri="{BB962C8B-B14F-4D97-AF65-F5344CB8AC3E}">
        <p14:creationId xmlns:p14="http://schemas.microsoft.com/office/powerpoint/2010/main" val="266633351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r>
              <a:rPr lang="en-US" sz="4000" dirty="0">
                <a:solidFill>
                  <a:schemeClr val="bg1"/>
                </a:solidFill>
                <a:latin typeface="Helvetica" pitchFamily="34" charset="0"/>
                <a:cs typeface="Helvetica" pitchFamily="34" charset="0"/>
              </a:rPr>
              <a:t>Question and Answer</a:t>
            </a:r>
          </a:p>
          <a:p>
            <a:pPr marL="0" indent="0" algn="ctr">
              <a:buNone/>
            </a:pPr>
            <a:r>
              <a:rPr lang="en-US" sz="4000" dirty="0">
                <a:solidFill>
                  <a:schemeClr val="bg1"/>
                </a:solidFill>
                <a:latin typeface="Helvetica" pitchFamily="34" charset="0"/>
                <a:cs typeface="Helvetica" pitchFamily="34" charset="0"/>
              </a:rPr>
              <a:t>Period</a:t>
            </a: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Tree>
    <p:extLst>
      <p:ext uri="{BB962C8B-B14F-4D97-AF65-F5344CB8AC3E}">
        <p14:creationId xmlns:p14="http://schemas.microsoft.com/office/powerpoint/2010/main" val="89110066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buNone/>
            </a:pPr>
            <a:endParaRPr lang="en-US" sz="4000" dirty="0">
              <a:solidFill>
                <a:schemeClr val="bg1"/>
              </a:solidFill>
              <a:latin typeface="Helvetica" pitchFamily="34" charset="0"/>
              <a:cs typeface="Helvetica" pitchFamily="34" charset="0"/>
            </a:endParaRPr>
          </a:p>
          <a:p>
            <a:pPr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t="33827"/>
          <a:stretch/>
        </p:blipFill>
        <p:spPr>
          <a:xfrm>
            <a:off x="2183994" y="215900"/>
            <a:ext cx="4391812" cy="4438650"/>
          </a:xfrm>
          <a:prstGeom prst="rect">
            <a:avLst/>
          </a:prstGeom>
        </p:spPr>
      </p:pic>
    </p:spTree>
    <p:extLst>
      <p:ext uri="{BB962C8B-B14F-4D97-AF65-F5344CB8AC3E}">
        <p14:creationId xmlns:p14="http://schemas.microsoft.com/office/powerpoint/2010/main" val="410968592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dirty="0">
                <a:solidFill>
                  <a:schemeClr val="bg1"/>
                </a:solidFill>
              </a:rPr>
              <a:t>Mail in your support by check or money order.</a:t>
            </a:r>
          </a:p>
          <a:p>
            <a:pPr marL="0" indent="0" algn="ctr">
              <a:buNone/>
            </a:pPr>
            <a:r>
              <a:rPr lang="en-US" sz="4000" dirty="0">
                <a:solidFill>
                  <a:schemeClr val="bg1"/>
                </a:solidFill>
              </a:rPr>
              <a:t>Our Mailing Address:</a:t>
            </a:r>
          </a:p>
          <a:p>
            <a:pPr marL="0" indent="0" algn="ctr">
              <a:buNone/>
            </a:pPr>
            <a:r>
              <a:rPr lang="en-US" sz="4000" dirty="0">
                <a:solidFill>
                  <a:schemeClr val="bg1"/>
                </a:solidFill>
              </a:rPr>
              <a:t>P O Box 1182</a:t>
            </a:r>
          </a:p>
          <a:p>
            <a:pPr marL="0" indent="0" algn="ctr">
              <a:buNone/>
            </a:pPr>
            <a:r>
              <a:rPr lang="en-US" sz="4000" dirty="0">
                <a:solidFill>
                  <a:schemeClr val="bg1"/>
                </a:solidFill>
              </a:rPr>
              <a:t>Fort Mill, SC 29716</a:t>
            </a: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Tree>
    <p:extLst>
      <p:ext uri="{BB962C8B-B14F-4D97-AF65-F5344CB8AC3E}">
        <p14:creationId xmlns:p14="http://schemas.microsoft.com/office/powerpoint/2010/main" val="3407937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buNone/>
            </a:pPr>
            <a:endParaRPr lang="en-US" sz="4000" dirty="0">
              <a:solidFill>
                <a:schemeClr val="bg1"/>
              </a:solidFill>
              <a:latin typeface="Helvetica" pitchFamily="34" charset="0"/>
              <a:cs typeface="Helvetica" pitchFamily="34" charset="0"/>
            </a:endParaRPr>
          </a:p>
          <a:p>
            <a:pPr algn="ctr">
              <a:buNone/>
            </a:pPr>
            <a:endParaRPr lang="en-US" sz="4000" dirty="0">
              <a:solidFill>
                <a:schemeClr val="bg1"/>
              </a:solidFill>
              <a:latin typeface="Helvetica" pitchFamily="34" charset="0"/>
              <a:cs typeface="Helvetica" pitchFamily="34" charset="0"/>
            </a:endParaRPr>
          </a:p>
          <a:p>
            <a:pPr algn="ctr">
              <a:buNone/>
            </a:pPr>
            <a:r>
              <a:rPr lang="en-US" sz="4000" dirty="0">
                <a:solidFill>
                  <a:schemeClr val="bg1"/>
                </a:solidFill>
                <a:latin typeface="Helvetica" pitchFamily="34" charset="0"/>
                <a:cs typeface="Helvetica" pitchFamily="34" charset="0"/>
              </a:rPr>
              <a:t>Prayer</a:t>
            </a:r>
          </a:p>
          <a:p>
            <a:pPr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6375" y="252311"/>
            <a:ext cx="1428750" cy="1428750"/>
          </a:xfrm>
          <a:prstGeom prst="rect">
            <a:avLst/>
          </a:prstGeom>
        </p:spPr>
      </p:pic>
    </p:spTree>
    <p:extLst>
      <p:ext uri="{BB962C8B-B14F-4D97-AF65-F5344CB8AC3E}">
        <p14:creationId xmlns:p14="http://schemas.microsoft.com/office/powerpoint/2010/main" val="94454894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lnSpcReduction="10000"/>
          </a:bodyPr>
          <a:lstStyle/>
          <a:p>
            <a:pPr marL="0" indent="0" algn="ctr">
              <a:buNone/>
            </a:pPr>
            <a:r>
              <a:rPr lang="en-US" sz="4000" dirty="0">
                <a:solidFill>
                  <a:schemeClr val="bg1"/>
                </a:solidFill>
                <a:latin typeface="Helvetica" pitchFamily="34" charset="0"/>
                <a:cs typeface="Helvetica" pitchFamily="34" charset="0"/>
              </a:rPr>
              <a:t>You can give by </a:t>
            </a:r>
          </a:p>
          <a:p>
            <a:pPr marL="0" indent="0" algn="ctr">
              <a:buNone/>
            </a:pPr>
            <a:r>
              <a:rPr lang="en-US" sz="4000" dirty="0">
                <a:solidFill>
                  <a:schemeClr val="bg1"/>
                </a:solidFill>
                <a:latin typeface="Helvetica" pitchFamily="34" charset="0"/>
                <a:cs typeface="Helvetica" pitchFamily="34" charset="0"/>
              </a:rPr>
              <a:t>Texting </a:t>
            </a:r>
          </a:p>
          <a:p>
            <a:pPr marL="0" indent="0" algn="ctr">
              <a:buNone/>
            </a:pPr>
            <a:r>
              <a:rPr lang="en-US" sz="4000" dirty="0">
                <a:solidFill>
                  <a:schemeClr val="bg1"/>
                </a:solidFill>
                <a:latin typeface="Helvetica" pitchFamily="34" charset="0"/>
                <a:cs typeface="Helvetica" pitchFamily="34" charset="0"/>
              </a:rPr>
              <a:t>Donate – Tithe - Offering</a:t>
            </a:r>
          </a:p>
          <a:p>
            <a:pPr marL="0" indent="0" algn="ctr">
              <a:buNone/>
            </a:pPr>
            <a:r>
              <a:rPr lang="en-US" sz="4000" dirty="0">
                <a:solidFill>
                  <a:schemeClr val="bg1"/>
                </a:solidFill>
                <a:latin typeface="Helvetica" pitchFamily="34" charset="0"/>
                <a:cs typeface="Helvetica" pitchFamily="34" charset="0"/>
              </a:rPr>
              <a:t>to</a:t>
            </a:r>
          </a:p>
          <a:p>
            <a:pPr marL="0" indent="0" algn="ctr">
              <a:buNone/>
            </a:pPr>
            <a:r>
              <a:rPr lang="en-US" sz="5400" dirty="0">
                <a:solidFill>
                  <a:schemeClr val="bg1"/>
                </a:solidFill>
              </a:rPr>
              <a:t>704-810-1579</a:t>
            </a: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Tree>
    <p:extLst>
      <p:ext uri="{BB962C8B-B14F-4D97-AF65-F5344CB8AC3E}">
        <p14:creationId xmlns:p14="http://schemas.microsoft.com/office/powerpoint/2010/main" val="153644368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pic>
        <p:nvPicPr>
          <p:cNvPr id="6" name="Content Placeholder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751" y="659644"/>
            <a:ext cx="9040582" cy="3350064"/>
          </a:xfrm>
          <a:prstGeom prst="rect">
            <a:avLst/>
          </a:prstGeom>
        </p:spPr>
      </p:pic>
    </p:spTree>
    <p:extLst>
      <p:ext uri="{BB962C8B-B14F-4D97-AF65-F5344CB8AC3E}">
        <p14:creationId xmlns:p14="http://schemas.microsoft.com/office/powerpoint/2010/main" val="427879932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877556"/>
            <a:ext cx="9147390" cy="3389643"/>
          </a:xfrm>
          <a:prstGeom prst="rect">
            <a:avLst/>
          </a:prstGeom>
        </p:spPr>
      </p:pic>
    </p:spTree>
    <p:extLst>
      <p:ext uri="{BB962C8B-B14F-4D97-AF65-F5344CB8AC3E}">
        <p14:creationId xmlns:p14="http://schemas.microsoft.com/office/powerpoint/2010/main" val="40880564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447392</TotalTime>
  <Words>4377</Words>
  <Application>Microsoft Office PowerPoint</Application>
  <PresentationFormat>On-screen Show (16:9)</PresentationFormat>
  <Paragraphs>533</Paragraphs>
  <Slides>92</Slides>
  <Notes>92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92</vt:i4>
      </vt:variant>
    </vt:vector>
  </HeadingPairs>
  <TitlesOfParts>
    <vt:vector size="96" baseType="lpstr">
      <vt:lpstr>Arial</vt:lpstr>
      <vt:lpstr>Calibri</vt:lpstr>
      <vt:lpstr>Helvetica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Abundant Life Ministries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Arthur Bailey</dc:creator>
  <cp:lastModifiedBy>Sharon Campbell</cp:lastModifiedBy>
  <cp:revision>3200</cp:revision>
  <dcterms:created xsi:type="dcterms:W3CDTF">2015-08-01T01:54:59Z</dcterms:created>
  <dcterms:modified xsi:type="dcterms:W3CDTF">2023-05-12T01:42:26Z</dcterms:modified>
</cp:coreProperties>
</file>