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57" r:id="rId3"/>
    <p:sldId id="6767" r:id="rId4"/>
    <p:sldId id="3920" r:id="rId5"/>
    <p:sldId id="5224" r:id="rId6"/>
    <p:sldId id="1981" r:id="rId7"/>
    <p:sldId id="4362" r:id="rId8"/>
    <p:sldId id="4366" r:id="rId9"/>
    <p:sldId id="4823" r:id="rId10"/>
    <p:sldId id="5223" r:id="rId11"/>
    <p:sldId id="9279" r:id="rId12"/>
    <p:sldId id="10353" r:id="rId13"/>
    <p:sldId id="10354" r:id="rId14"/>
    <p:sldId id="10356" r:id="rId15"/>
    <p:sldId id="10355" r:id="rId16"/>
    <p:sldId id="10357" r:id="rId17"/>
    <p:sldId id="10358" r:id="rId18"/>
    <p:sldId id="10360" r:id="rId19"/>
    <p:sldId id="10359" r:id="rId20"/>
    <p:sldId id="10361" r:id="rId21"/>
    <p:sldId id="10362" r:id="rId22"/>
    <p:sldId id="10363" r:id="rId23"/>
    <p:sldId id="10364" r:id="rId24"/>
    <p:sldId id="10365" r:id="rId25"/>
    <p:sldId id="10366" r:id="rId26"/>
    <p:sldId id="10367" r:id="rId27"/>
    <p:sldId id="10368" r:id="rId28"/>
    <p:sldId id="10369" r:id="rId29"/>
    <p:sldId id="10370" r:id="rId30"/>
    <p:sldId id="10371" r:id="rId31"/>
    <p:sldId id="10372" r:id="rId32"/>
    <p:sldId id="10373" r:id="rId33"/>
    <p:sldId id="10374" r:id="rId34"/>
    <p:sldId id="10375" r:id="rId35"/>
    <p:sldId id="10376" r:id="rId36"/>
    <p:sldId id="10377" r:id="rId37"/>
    <p:sldId id="10378" r:id="rId38"/>
    <p:sldId id="10379" r:id="rId39"/>
    <p:sldId id="10380" r:id="rId40"/>
    <p:sldId id="10381" r:id="rId41"/>
    <p:sldId id="10382" r:id="rId42"/>
    <p:sldId id="10383" r:id="rId43"/>
    <p:sldId id="10384" r:id="rId44"/>
    <p:sldId id="10385" r:id="rId45"/>
    <p:sldId id="10386" r:id="rId46"/>
    <p:sldId id="10387" r:id="rId47"/>
    <p:sldId id="10388" r:id="rId48"/>
    <p:sldId id="10389" r:id="rId49"/>
    <p:sldId id="10390" r:id="rId50"/>
    <p:sldId id="10391" r:id="rId51"/>
    <p:sldId id="10392" r:id="rId52"/>
    <p:sldId id="10393" r:id="rId53"/>
    <p:sldId id="10394" r:id="rId54"/>
    <p:sldId id="10395" r:id="rId55"/>
    <p:sldId id="10396" r:id="rId56"/>
    <p:sldId id="10397" r:id="rId57"/>
    <p:sldId id="10398" r:id="rId58"/>
    <p:sldId id="10399" r:id="rId59"/>
    <p:sldId id="10401" r:id="rId60"/>
    <p:sldId id="10400" r:id="rId61"/>
    <p:sldId id="10402" r:id="rId62"/>
    <p:sldId id="10403" r:id="rId63"/>
    <p:sldId id="10404" r:id="rId64"/>
    <p:sldId id="10335" r:id="rId65"/>
    <p:sldId id="10334" r:id="rId66"/>
    <p:sldId id="10337" r:id="rId67"/>
    <p:sldId id="10336" r:id="rId68"/>
    <p:sldId id="10338" r:id="rId69"/>
    <p:sldId id="10339" r:id="rId70"/>
    <p:sldId id="10340" r:id="rId71"/>
    <p:sldId id="10341" r:id="rId72"/>
    <p:sldId id="10342" r:id="rId73"/>
    <p:sldId id="10123" r:id="rId74"/>
    <p:sldId id="10182" r:id="rId75"/>
    <p:sldId id="5496" r:id="rId76"/>
    <p:sldId id="10183" r:id="rId77"/>
    <p:sldId id="6582" r:id="rId78"/>
    <p:sldId id="5193" r:id="rId79"/>
    <p:sldId id="6575" r:id="rId80"/>
    <p:sldId id="6583" r:id="rId81"/>
    <p:sldId id="7188" r:id="rId8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2AA7B-57DF-4364-B681-CF54AD1E4AEF}" v="41" dt="2022-06-14T00:39:23.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097" autoAdjust="0"/>
  </p:normalViewPr>
  <p:slideViewPr>
    <p:cSldViewPr snapToGrid="0" snapToObjects="1">
      <p:cViewPr varScale="1">
        <p:scale>
          <a:sx n="105" d="100"/>
          <a:sy n="105" d="100"/>
        </p:scale>
        <p:origin x="739" y="67"/>
      </p:cViewPr>
      <p:guideLst>
        <p:guide orient="horz" pos="1620"/>
        <p:guide pos="2880"/>
      </p:guideLst>
    </p:cSldViewPr>
  </p:slideViewPr>
  <p:outlineViewPr>
    <p:cViewPr>
      <p:scale>
        <a:sx n="33" d="100"/>
        <a:sy n="33" d="100"/>
      </p:scale>
      <p:origin x="0" y="-519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EF62AA7B-57DF-4364-B681-CF54AD1E4AEF}"/>
    <pc:docChg chg="custSel delSld modSld">
      <pc:chgData name="Sharon Campbell" userId="73008391-b390-4ad0-a960-0cc8fbf2fec9" providerId="ADAL" clId="{EF62AA7B-57DF-4364-B681-CF54AD1E4AEF}" dt="2022-06-14T00:39:25.813" v="178" actId="20577"/>
      <pc:docMkLst>
        <pc:docMk/>
      </pc:docMkLst>
      <pc:sldChg chg="del">
        <pc:chgData name="Sharon Campbell" userId="73008391-b390-4ad0-a960-0cc8fbf2fec9" providerId="ADAL" clId="{EF62AA7B-57DF-4364-B681-CF54AD1E4AEF}" dt="2022-06-13T23:39:53.778" v="0" actId="2696"/>
        <pc:sldMkLst>
          <pc:docMk/>
          <pc:sldMk cId="2428570574" sldId="1981"/>
        </pc:sldMkLst>
      </pc:sldChg>
      <pc:sldChg chg="del">
        <pc:chgData name="Sharon Campbell" userId="73008391-b390-4ad0-a960-0cc8fbf2fec9" providerId="ADAL" clId="{EF62AA7B-57DF-4364-B681-CF54AD1E4AEF}" dt="2022-06-13T23:39:53.778" v="0" actId="2696"/>
        <pc:sldMkLst>
          <pc:docMk/>
          <pc:sldMk cId="3575047975" sldId="4362"/>
        </pc:sldMkLst>
      </pc:sldChg>
      <pc:sldChg chg="del">
        <pc:chgData name="Sharon Campbell" userId="73008391-b390-4ad0-a960-0cc8fbf2fec9" providerId="ADAL" clId="{EF62AA7B-57DF-4364-B681-CF54AD1E4AEF}" dt="2022-06-13T23:39:53.778" v="0" actId="2696"/>
        <pc:sldMkLst>
          <pc:docMk/>
          <pc:sldMk cId="1585953257" sldId="4366"/>
        </pc:sldMkLst>
      </pc:sldChg>
      <pc:sldChg chg="del">
        <pc:chgData name="Sharon Campbell" userId="73008391-b390-4ad0-a960-0cc8fbf2fec9" providerId="ADAL" clId="{EF62AA7B-57DF-4364-B681-CF54AD1E4AEF}" dt="2022-06-13T23:39:53.778" v="0" actId="2696"/>
        <pc:sldMkLst>
          <pc:docMk/>
          <pc:sldMk cId="1948013598" sldId="4823"/>
        </pc:sldMkLst>
      </pc:sldChg>
      <pc:sldChg chg="del">
        <pc:chgData name="Sharon Campbell" userId="73008391-b390-4ad0-a960-0cc8fbf2fec9" providerId="ADAL" clId="{EF62AA7B-57DF-4364-B681-CF54AD1E4AEF}" dt="2022-06-13T23:40:59.422" v="2" actId="2696"/>
        <pc:sldMkLst>
          <pc:docMk/>
          <pc:sldMk cId="91435965" sldId="5193"/>
        </pc:sldMkLst>
      </pc:sldChg>
      <pc:sldChg chg="del">
        <pc:chgData name="Sharon Campbell" userId="73008391-b390-4ad0-a960-0cc8fbf2fec9" providerId="ADAL" clId="{EF62AA7B-57DF-4364-B681-CF54AD1E4AEF}" dt="2022-06-13T23:39:53.778" v="0" actId="2696"/>
        <pc:sldMkLst>
          <pc:docMk/>
          <pc:sldMk cId="944548949" sldId="5223"/>
        </pc:sldMkLst>
      </pc:sldChg>
      <pc:sldChg chg="del">
        <pc:chgData name="Sharon Campbell" userId="73008391-b390-4ad0-a960-0cc8fbf2fec9" providerId="ADAL" clId="{EF62AA7B-57DF-4364-B681-CF54AD1E4AEF}" dt="2022-06-13T23:39:53.778" v="0" actId="2696"/>
        <pc:sldMkLst>
          <pc:docMk/>
          <pc:sldMk cId="4018551681" sldId="5224"/>
        </pc:sldMkLst>
      </pc:sldChg>
      <pc:sldChg chg="del">
        <pc:chgData name="Sharon Campbell" userId="73008391-b390-4ad0-a960-0cc8fbf2fec9" providerId="ADAL" clId="{EF62AA7B-57DF-4364-B681-CF54AD1E4AEF}" dt="2022-06-13T23:40:59.422" v="2" actId="2696"/>
        <pc:sldMkLst>
          <pc:docMk/>
          <pc:sldMk cId="3339623992" sldId="5496"/>
        </pc:sldMkLst>
      </pc:sldChg>
      <pc:sldChg chg="del">
        <pc:chgData name="Sharon Campbell" userId="73008391-b390-4ad0-a960-0cc8fbf2fec9" providerId="ADAL" clId="{EF62AA7B-57DF-4364-B681-CF54AD1E4AEF}" dt="2022-06-13T23:40:59.422" v="2" actId="2696"/>
        <pc:sldMkLst>
          <pc:docMk/>
          <pc:sldMk cId="1231369385" sldId="5765"/>
        </pc:sldMkLst>
      </pc:sldChg>
      <pc:sldChg chg="del">
        <pc:chgData name="Sharon Campbell" userId="73008391-b390-4ad0-a960-0cc8fbf2fec9" providerId="ADAL" clId="{EF62AA7B-57DF-4364-B681-CF54AD1E4AEF}" dt="2022-06-13T23:40:59.422" v="2" actId="2696"/>
        <pc:sldMkLst>
          <pc:docMk/>
          <pc:sldMk cId="2139397001" sldId="6582"/>
        </pc:sldMkLst>
      </pc:sldChg>
      <pc:sldChg chg="del">
        <pc:chgData name="Sharon Campbell" userId="73008391-b390-4ad0-a960-0cc8fbf2fec9" providerId="ADAL" clId="{EF62AA7B-57DF-4364-B681-CF54AD1E4AEF}" dt="2022-06-13T23:40:59.422" v="2" actId="2696"/>
        <pc:sldMkLst>
          <pc:docMk/>
          <pc:sldMk cId="2004218465" sldId="6583"/>
        </pc:sldMkLst>
      </pc:sldChg>
      <pc:sldChg chg="del">
        <pc:chgData name="Sharon Campbell" userId="73008391-b390-4ad0-a960-0cc8fbf2fec9" providerId="ADAL" clId="{EF62AA7B-57DF-4364-B681-CF54AD1E4AEF}" dt="2022-06-13T23:40:59.422" v="2" actId="2696"/>
        <pc:sldMkLst>
          <pc:docMk/>
          <pc:sldMk cId="3389949094" sldId="7188"/>
        </pc:sldMkLst>
      </pc:sldChg>
      <pc:sldChg chg="del">
        <pc:chgData name="Sharon Campbell" userId="73008391-b390-4ad0-a960-0cc8fbf2fec9" providerId="ADAL" clId="{EF62AA7B-57DF-4364-B681-CF54AD1E4AEF}" dt="2022-06-13T23:40:59.422" v="2" actId="2696"/>
        <pc:sldMkLst>
          <pc:docMk/>
          <pc:sldMk cId="764813413" sldId="10123"/>
        </pc:sldMkLst>
      </pc:sldChg>
      <pc:sldChg chg="del">
        <pc:chgData name="Sharon Campbell" userId="73008391-b390-4ad0-a960-0cc8fbf2fec9" providerId="ADAL" clId="{EF62AA7B-57DF-4364-B681-CF54AD1E4AEF}" dt="2022-06-13T23:40:59.422" v="2" actId="2696"/>
        <pc:sldMkLst>
          <pc:docMk/>
          <pc:sldMk cId="2735689622" sldId="10182"/>
        </pc:sldMkLst>
      </pc:sldChg>
      <pc:sldChg chg="del">
        <pc:chgData name="Sharon Campbell" userId="73008391-b390-4ad0-a960-0cc8fbf2fec9" providerId="ADAL" clId="{EF62AA7B-57DF-4364-B681-CF54AD1E4AEF}" dt="2022-06-13T23:40:59.422" v="2" actId="2696"/>
        <pc:sldMkLst>
          <pc:docMk/>
          <pc:sldMk cId="2666333510" sldId="10183"/>
        </pc:sldMkLst>
      </pc:sldChg>
      <pc:sldChg chg="del">
        <pc:chgData name="Sharon Campbell" userId="73008391-b390-4ad0-a960-0cc8fbf2fec9" providerId="ADAL" clId="{EF62AA7B-57DF-4364-B681-CF54AD1E4AEF}" dt="2022-06-13T23:40:59.422" v="2" actId="2696"/>
        <pc:sldMkLst>
          <pc:docMk/>
          <pc:sldMk cId="1848765725" sldId="10184"/>
        </pc:sldMkLst>
      </pc:sldChg>
      <pc:sldChg chg="modSp mod">
        <pc:chgData name="Sharon Campbell" userId="73008391-b390-4ad0-a960-0cc8fbf2fec9" providerId="ADAL" clId="{EF62AA7B-57DF-4364-B681-CF54AD1E4AEF}" dt="2022-06-14T00:10:15.050" v="126" actId="20577"/>
        <pc:sldMkLst>
          <pc:docMk/>
          <pc:sldMk cId="3574650869" sldId="10335"/>
        </pc:sldMkLst>
        <pc:spChg chg="mod">
          <ac:chgData name="Sharon Campbell" userId="73008391-b390-4ad0-a960-0cc8fbf2fec9" providerId="ADAL" clId="{EF62AA7B-57DF-4364-B681-CF54AD1E4AEF}" dt="2022-06-14T00:10:15.050" v="126" actId="20577"/>
          <ac:spMkLst>
            <pc:docMk/>
            <pc:sldMk cId="3574650869" sldId="10335"/>
            <ac:spMk id="3" creationId="{00000000-0000-0000-0000-000000000000}"/>
          </ac:spMkLst>
        </pc:spChg>
      </pc:sldChg>
      <pc:sldChg chg="del">
        <pc:chgData name="Sharon Campbell" userId="73008391-b390-4ad0-a960-0cc8fbf2fec9" providerId="ADAL" clId="{EF62AA7B-57DF-4364-B681-CF54AD1E4AEF}" dt="2022-06-13T23:40:59.422" v="2" actId="2696"/>
        <pc:sldMkLst>
          <pc:docMk/>
          <pc:sldMk cId="394689376" sldId="10344"/>
        </pc:sldMkLst>
      </pc:sldChg>
      <pc:sldChg chg="modSp mod">
        <pc:chgData name="Sharon Campbell" userId="73008391-b390-4ad0-a960-0cc8fbf2fec9" providerId="ADAL" clId="{EF62AA7B-57DF-4364-B681-CF54AD1E4AEF}" dt="2022-06-13T23:49:26.200" v="6" actId="20577"/>
        <pc:sldMkLst>
          <pc:docMk/>
          <pc:sldMk cId="3720957131" sldId="10353"/>
        </pc:sldMkLst>
        <pc:spChg chg="mod">
          <ac:chgData name="Sharon Campbell" userId="73008391-b390-4ad0-a960-0cc8fbf2fec9" providerId="ADAL" clId="{EF62AA7B-57DF-4364-B681-CF54AD1E4AEF}" dt="2022-06-13T23:49:26.200" v="6" actId="20577"/>
          <ac:spMkLst>
            <pc:docMk/>
            <pc:sldMk cId="3720957131" sldId="10353"/>
            <ac:spMk id="3" creationId="{00000000-0000-0000-0000-000000000000}"/>
          </ac:spMkLst>
        </pc:spChg>
      </pc:sldChg>
      <pc:sldChg chg="modSp mod">
        <pc:chgData name="Sharon Campbell" userId="73008391-b390-4ad0-a960-0cc8fbf2fec9" providerId="ADAL" clId="{EF62AA7B-57DF-4364-B681-CF54AD1E4AEF}" dt="2022-06-13T23:50:17.641" v="13" actId="20577"/>
        <pc:sldMkLst>
          <pc:docMk/>
          <pc:sldMk cId="313436260" sldId="10354"/>
        </pc:sldMkLst>
        <pc:spChg chg="mod">
          <ac:chgData name="Sharon Campbell" userId="73008391-b390-4ad0-a960-0cc8fbf2fec9" providerId="ADAL" clId="{EF62AA7B-57DF-4364-B681-CF54AD1E4AEF}" dt="2022-06-13T23:50:17.641" v="13" actId="20577"/>
          <ac:spMkLst>
            <pc:docMk/>
            <pc:sldMk cId="313436260" sldId="10354"/>
            <ac:spMk id="3" creationId="{00000000-0000-0000-0000-000000000000}"/>
          </ac:spMkLst>
        </pc:spChg>
      </pc:sldChg>
      <pc:sldChg chg="modSp mod">
        <pc:chgData name="Sharon Campbell" userId="73008391-b390-4ad0-a960-0cc8fbf2fec9" providerId="ADAL" clId="{EF62AA7B-57DF-4364-B681-CF54AD1E4AEF}" dt="2022-06-14T00:14:46.276" v="128" actId="20577"/>
        <pc:sldMkLst>
          <pc:docMk/>
          <pc:sldMk cId="3624810296" sldId="10355"/>
        </pc:sldMkLst>
        <pc:spChg chg="mod">
          <ac:chgData name="Sharon Campbell" userId="73008391-b390-4ad0-a960-0cc8fbf2fec9" providerId="ADAL" clId="{EF62AA7B-57DF-4364-B681-CF54AD1E4AEF}" dt="2022-06-14T00:14:46.276" v="128" actId="20577"/>
          <ac:spMkLst>
            <pc:docMk/>
            <pc:sldMk cId="3624810296" sldId="10355"/>
            <ac:spMk id="3" creationId="{00000000-0000-0000-0000-000000000000}"/>
          </ac:spMkLst>
        </pc:spChg>
      </pc:sldChg>
      <pc:sldChg chg="modSp mod">
        <pc:chgData name="Sharon Campbell" userId="73008391-b390-4ad0-a960-0cc8fbf2fec9" providerId="ADAL" clId="{EF62AA7B-57DF-4364-B681-CF54AD1E4AEF}" dt="2022-06-14T00:14:17.756" v="127" actId="20577"/>
        <pc:sldMkLst>
          <pc:docMk/>
          <pc:sldMk cId="2726201009" sldId="10356"/>
        </pc:sldMkLst>
        <pc:spChg chg="mod">
          <ac:chgData name="Sharon Campbell" userId="73008391-b390-4ad0-a960-0cc8fbf2fec9" providerId="ADAL" clId="{EF62AA7B-57DF-4364-B681-CF54AD1E4AEF}" dt="2022-06-14T00:14:17.756" v="127" actId="20577"/>
          <ac:spMkLst>
            <pc:docMk/>
            <pc:sldMk cId="2726201009" sldId="10356"/>
            <ac:spMk id="3" creationId="{00000000-0000-0000-0000-000000000000}"/>
          </ac:spMkLst>
        </pc:spChg>
      </pc:sldChg>
      <pc:sldChg chg="modSp mod">
        <pc:chgData name="Sharon Campbell" userId="73008391-b390-4ad0-a960-0cc8fbf2fec9" providerId="ADAL" clId="{EF62AA7B-57DF-4364-B681-CF54AD1E4AEF}" dt="2022-06-14T00:16:07.030" v="133" actId="20577"/>
        <pc:sldMkLst>
          <pc:docMk/>
          <pc:sldMk cId="1210456415" sldId="10358"/>
        </pc:sldMkLst>
        <pc:spChg chg="mod">
          <ac:chgData name="Sharon Campbell" userId="73008391-b390-4ad0-a960-0cc8fbf2fec9" providerId="ADAL" clId="{EF62AA7B-57DF-4364-B681-CF54AD1E4AEF}" dt="2022-06-14T00:16:07.030" v="133" actId="20577"/>
          <ac:spMkLst>
            <pc:docMk/>
            <pc:sldMk cId="1210456415" sldId="10358"/>
            <ac:spMk id="3" creationId="{00000000-0000-0000-0000-000000000000}"/>
          </ac:spMkLst>
        </pc:spChg>
      </pc:sldChg>
      <pc:sldChg chg="modSp mod">
        <pc:chgData name="Sharon Campbell" userId="73008391-b390-4ad0-a960-0cc8fbf2fec9" providerId="ADAL" clId="{EF62AA7B-57DF-4364-B681-CF54AD1E4AEF}" dt="2022-06-14T00:16:40.712" v="134" actId="20577"/>
        <pc:sldMkLst>
          <pc:docMk/>
          <pc:sldMk cId="3586554388" sldId="10364"/>
        </pc:sldMkLst>
        <pc:spChg chg="mod">
          <ac:chgData name="Sharon Campbell" userId="73008391-b390-4ad0-a960-0cc8fbf2fec9" providerId="ADAL" clId="{EF62AA7B-57DF-4364-B681-CF54AD1E4AEF}" dt="2022-06-14T00:16:40.712" v="134" actId="20577"/>
          <ac:spMkLst>
            <pc:docMk/>
            <pc:sldMk cId="3586554388" sldId="10364"/>
            <ac:spMk id="3" creationId="{00000000-0000-0000-0000-000000000000}"/>
          </ac:spMkLst>
        </pc:spChg>
      </pc:sldChg>
      <pc:sldChg chg="modSp mod">
        <pc:chgData name="Sharon Campbell" userId="73008391-b390-4ad0-a960-0cc8fbf2fec9" providerId="ADAL" clId="{EF62AA7B-57DF-4364-B681-CF54AD1E4AEF}" dt="2022-06-14T00:16:59.573" v="136" actId="20577"/>
        <pc:sldMkLst>
          <pc:docMk/>
          <pc:sldMk cId="2111200935" sldId="10365"/>
        </pc:sldMkLst>
        <pc:spChg chg="mod">
          <ac:chgData name="Sharon Campbell" userId="73008391-b390-4ad0-a960-0cc8fbf2fec9" providerId="ADAL" clId="{EF62AA7B-57DF-4364-B681-CF54AD1E4AEF}" dt="2022-06-14T00:16:59.573" v="136" actId="20577"/>
          <ac:spMkLst>
            <pc:docMk/>
            <pc:sldMk cId="2111200935" sldId="10365"/>
            <ac:spMk id="3" creationId="{00000000-0000-0000-0000-000000000000}"/>
          </ac:spMkLst>
        </pc:spChg>
      </pc:sldChg>
      <pc:sldChg chg="modSp mod">
        <pc:chgData name="Sharon Campbell" userId="73008391-b390-4ad0-a960-0cc8fbf2fec9" providerId="ADAL" clId="{EF62AA7B-57DF-4364-B681-CF54AD1E4AEF}" dt="2022-06-13T23:53:25.345" v="26" actId="20577"/>
        <pc:sldMkLst>
          <pc:docMk/>
          <pc:sldMk cId="898095419" sldId="10366"/>
        </pc:sldMkLst>
        <pc:spChg chg="mod">
          <ac:chgData name="Sharon Campbell" userId="73008391-b390-4ad0-a960-0cc8fbf2fec9" providerId="ADAL" clId="{EF62AA7B-57DF-4364-B681-CF54AD1E4AEF}" dt="2022-06-13T23:53:25.345" v="26" actId="20577"/>
          <ac:spMkLst>
            <pc:docMk/>
            <pc:sldMk cId="898095419" sldId="10366"/>
            <ac:spMk id="3" creationId="{00000000-0000-0000-0000-000000000000}"/>
          </ac:spMkLst>
        </pc:spChg>
      </pc:sldChg>
      <pc:sldChg chg="modSp mod">
        <pc:chgData name="Sharon Campbell" userId="73008391-b390-4ad0-a960-0cc8fbf2fec9" providerId="ADAL" clId="{EF62AA7B-57DF-4364-B681-CF54AD1E4AEF}" dt="2022-06-13T23:53:46.657" v="29" actId="20577"/>
        <pc:sldMkLst>
          <pc:docMk/>
          <pc:sldMk cId="1310556282" sldId="10367"/>
        </pc:sldMkLst>
        <pc:spChg chg="mod">
          <ac:chgData name="Sharon Campbell" userId="73008391-b390-4ad0-a960-0cc8fbf2fec9" providerId="ADAL" clId="{EF62AA7B-57DF-4364-B681-CF54AD1E4AEF}" dt="2022-06-13T23:53:46.657" v="29" actId="20577"/>
          <ac:spMkLst>
            <pc:docMk/>
            <pc:sldMk cId="1310556282" sldId="10367"/>
            <ac:spMk id="3" creationId="{00000000-0000-0000-0000-000000000000}"/>
          </ac:spMkLst>
        </pc:spChg>
      </pc:sldChg>
      <pc:sldChg chg="modSp mod">
        <pc:chgData name="Sharon Campbell" userId="73008391-b390-4ad0-a960-0cc8fbf2fec9" providerId="ADAL" clId="{EF62AA7B-57DF-4364-B681-CF54AD1E4AEF}" dt="2022-06-13T23:54:16.577" v="31" actId="20577"/>
        <pc:sldMkLst>
          <pc:docMk/>
          <pc:sldMk cId="1767235149" sldId="10369"/>
        </pc:sldMkLst>
        <pc:spChg chg="mod">
          <ac:chgData name="Sharon Campbell" userId="73008391-b390-4ad0-a960-0cc8fbf2fec9" providerId="ADAL" clId="{EF62AA7B-57DF-4364-B681-CF54AD1E4AEF}" dt="2022-06-13T23:54:16.577" v="31" actId="20577"/>
          <ac:spMkLst>
            <pc:docMk/>
            <pc:sldMk cId="1767235149" sldId="10369"/>
            <ac:spMk id="3" creationId="{00000000-0000-0000-0000-000000000000}"/>
          </ac:spMkLst>
        </pc:spChg>
      </pc:sldChg>
      <pc:sldChg chg="modSp mod">
        <pc:chgData name="Sharon Campbell" userId="73008391-b390-4ad0-a960-0cc8fbf2fec9" providerId="ADAL" clId="{EF62AA7B-57DF-4364-B681-CF54AD1E4AEF}" dt="2022-06-13T23:55:20.122" v="35" actId="20577"/>
        <pc:sldMkLst>
          <pc:docMk/>
          <pc:sldMk cId="3069532234" sldId="10371"/>
        </pc:sldMkLst>
        <pc:spChg chg="mod">
          <ac:chgData name="Sharon Campbell" userId="73008391-b390-4ad0-a960-0cc8fbf2fec9" providerId="ADAL" clId="{EF62AA7B-57DF-4364-B681-CF54AD1E4AEF}" dt="2022-06-13T23:55:20.122" v="35" actId="20577"/>
          <ac:spMkLst>
            <pc:docMk/>
            <pc:sldMk cId="3069532234" sldId="10371"/>
            <ac:spMk id="3" creationId="{00000000-0000-0000-0000-000000000000}"/>
          </ac:spMkLst>
        </pc:spChg>
      </pc:sldChg>
      <pc:sldChg chg="modSp mod">
        <pc:chgData name="Sharon Campbell" userId="73008391-b390-4ad0-a960-0cc8fbf2fec9" providerId="ADAL" clId="{EF62AA7B-57DF-4364-B681-CF54AD1E4AEF}" dt="2022-06-13T23:55:53.302" v="37" actId="20577"/>
        <pc:sldMkLst>
          <pc:docMk/>
          <pc:sldMk cId="2867800653" sldId="10372"/>
        </pc:sldMkLst>
        <pc:spChg chg="mod">
          <ac:chgData name="Sharon Campbell" userId="73008391-b390-4ad0-a960-0cc8fbf2fec9" providerId="ADAL" clId="{EF62AA7B-57DF-4364-B681-CF54AD1E4AEF}" dt="2022-06-13T23:55:53.302" v="37" actId="20577"/>
          <ac:spMkLst>
            <pc:docMk/>
            <pc:sldMk cId="2867800653" sldId="10372"/>
            <ac:spMk id="3" creationId="{00000000-0000-0000-0000-000000000000}"/>
          </ac:spMkLst>
        </pc:spChg>
      </pc:sldChg>
      <pc:sldChg chg="modSp mod">
        <pc:chgData name="Sharon Campbell" userId="73008391-b390-4ad0-a960-0cc8fbf2fec9" providerId="ADAL" clId="{EF62AA7B-57DF-4364-B681-CF54AD1E4AEF}" dt="2022-06-13T23:56:05.048" v="38" actId="20577"/>
        <pc:sldMkLst>
          <pc:docMk/>
          <pc:sldMk cId="3361069527" sldId="10373"/>
        </pc:sldMkLst>
        <pc:spChg chg="mod">
          <ac:chgData name="Sharon Campbell" userId="73008391-b390-4ad0-a960-0cc8fbf2fec9" providerId="ADAL" clId="{EF62AA7B-57DF-4364-B681-CF54AD1E4AEF}" dt="2022-06-13T23:56:05.048" v="38" actId="20577"/>
          <ac:spMkLst>
            <pc:docMk/>
            <pc:sldMk cId="3361069527" sldId="10373"/>
            <ac:spMk id="3" creationId="{00000000-0000-0000-0000-000000000000}"/>
          </ac:spMkLst>
        </pc:spChg>
      </pc:sldChg>
      <pc:sldChg chg="modSp mod">
        <pc:chgData name="Sharon Campbell" userId="73008391-b390-4ad0-a960-0cc8fbf2fec9" providerId="ADAL" clId="{EF62AA7B-57DF-4364-B681-CF54AD1E4AEF}" dt="2022-06-13T23:57:28.267" v="53"/>
        <pc:sldMkLst>
          <pc:docMk/>
          <pc:sldMk cId="3765169120" sldId="10375"/>
        </pc:sldMkLst>
        <pc:spChg chg="mod">
          <ac:chgData name="Sharon Campbell" userId="73008391-b390-4ad0-a960-0cc8fbf2fec9" providerId="ADAL" clId="{EF62AA7B-57DF-4364-B681-CF54AD1E4AEF}" dt="2022-06-13T23:57:28.267" v="53"/>
          <ac:spMkLst>
            <pc:docMk/>
            <pc:sldMk cId="3765169120" sldId="10375"/>
            <ac:spMk id="3" creationId="{00000000-0000-0000-0000-000000000000}"/>
          </ac:spMkLst>
        </pc:spChg>
      </pc:sldChg>
      <pc:sldChg chg="modSp mod">
        <pc:chgData name="Sharon Campbell" userId="73008391-b390-4ad0-a960-0cc8fbf2fec9" providerId="ADAL" clId="{EF62AA7B-57DF-4364-B681-CF54AD1E4AEF}" dt="2022-06-13T23:57:43.621" v="54" actId="20577"/>
        <pc:sldMkLst>
          <pc:docMk/>
          <pc:sldMk cId="330344252" sldId="10376"/>
        </pc:sldMkLst>
        <pc:spChg chg="mod">
          <ac:chgData name="Sharon Campbell" userId="73008391-b390-4ad0-a960-0cc8fbf2fec9" providerId="ADAL" clId="{EF62AA7B-57DF-4364-B681-CF54AD1E4AEF}" dt="2022-06-13T23:57:43.621" v="54" actId="20577"/>
          <ac:spMkLst>
            <pc:docMk/>
            <pc:sldMk cId="330344252" sldId="10376"/>
            <ac:spMk id="3" creationId="{00000000-0000-0000-0000-000000000000}"/>
          </ac:spMkLst>
        </pc:spChg>
      </pc:sldChg>
      <pc:sldChg chg="modSp mod">
        <pc:chgData name="Sharon Campbell" userId="73008391-b390-4ad0-a960-0cc8fbf2fec9" providerId="ADAL" clId="{EF62AA7B-57DF-4364-B681-CF54AD1E4AEF}" dt="2022-06-13T23:57:54.757" v="55" actId="20577"/>
        <pc:sldMkLst>
          <pc:docMk/>
          <pc:sldMk cId="2486060826" sldId="10378"/>
        </pc:sldMkLst>
        <pc:spChg chg="mod">
          <ac:chgData name="Sharon Campbell" userId="73008391-b390-4ad0-a960-0cc8fbf2fec9" providerId="ADAL" clId="{EF62AA7B-57DF-4364-B681-CF54AD1E4AEF}" dt="2022-06-13T23:57:54.757" v="55" actId="20577"/>
          <ac:spMkLst>
            <pc:docMk/>
            <pc:sldMk cId="2486060826" sldId="10378"/>
            <ac:spMk id="3" creationId="{00000000-0000-0000-0000-000000000000}"/>
          </ac:spMkLst>
        </pc:spChg>
      </pc:sldChg>
      <pc:sldChg chg="modSp mod">
        <pc:chgData name="Sharon Campbell" userId="73008391-b390-4ad0-a960-0cc8fbf2fec9" providerId="ADAL" clId="{EF62AA7B-57DF-4364-B681-CF54AD1E4AEF}" dt="2022-06-13T23:58:05.190" v="56" actId="20577"/>
        <pc:sldMkLst>
          <pc:docMk/>
          <pc:sldMk cId="2880948701" sldId="10380"/>
        </pc:sldMkLst>
        <pc:spChg chg="mod">
          <ac:chgData name="Sharon Campbell" userId="73008391-b390-4ad0-a960-0cc8fbf2fec9" providerId="ADAL" clId="{EF62AA7B-57DF-4364-B681-CF54AD1E4AEF}" dt="2022-06-13T23:58:05.190" v="56" actId="20577"/>
          <ac:spMkLst>
            <pc:docMk/>
            <pc:sldMk cId="2880948701" sldId="10380"/>
            <ac:spMk id="3" creationId="{00000000-0000-0000-0000-000000000000}"/>
          </ac:spMkLst>
        </pc:spChg>
      </pc:sldChg>
      <pc:sldChg chg="modSp mod">
        <pc:chgData name="Sharon Campbell" userId="73008391-b390-4ad0-a960-0cc8fbf2fec9" providerId="ADAL" clId="{EF62AA7B-57DF-4364-B681-CF54AD1E4AEF}" dt="2022-06-13T23:58:15.813" v="57" actId="20577"/>
        <pc:sldMkLst>
          <pc:docMk/>
          <pc:sldMk cId="131041029" sldId="10381"/>
        </pc:sldMkLst>
        <pc:spChg chg="mod">
          <ac:chgData name="Sharon Campbell" userId="73008391-b390-4ad0-a960-0cc8fbf2fec9" providerId="ADAL" clId="{EF62AA7B-57DF-4364-B681-CF54AD1E4AEF}" dt="2022-06-13T23:58:15.813" v="57" actId="20577"/>
          <ac:spMkLst>
            <pc:docMk/>
            <pc:sldMk cId="131041029" sldId="10381"/>
            <ac:spMk id="3" creationId="{00000000-0000-0000-0000-000000000000}"/>
          </ac:spMkLst>
        </pc:spChg>
      </pc:sldChg>
      <pc:sldChg chg="modSp mod">
        <pc:chgData name="Sharon Campbell" userId="73008391-b390-4ad0-a960-0cc8fbf2fec9" providerId="ADAL" clId="{EF62AA7B-57DF-4364-B681-CF54AD1E4AEF}" dt="2022-06-13T23:59:27.002" v="60" actId="20577"/>
        <pc:sldMkLst>
          <pc:docMk/>
          <pc:sldMk cId="3466326284" sldId="10382"/>
        </pc:sldMkLst>
        <pc:spChg chg="mod">
          <ac:chgData name="Sharon Campbell" userId="73008391-b390-4ad0-a960-0cc8fbf2fec9" providerId="ADAL" clId="{EF62AA7B-57DF-4364-B681-CF54AD1E4AEF}" dt="2022-06-13T23:59:27.002" v="60" actId="20577"/>
          <ac:spMkLst>
            <pc:docMk/>
            <pc:sldMk cId="3466326284" sldId="10382"/>
            <ac:spMk id="3" creationId="{00000000-0000-0000-0000-000000000000}"/>
          </ac:spMkLst>
        </pc:spChg>
      </pc:sldChg>
      <pc:sldChg chg="modSp mod">
        <pc:chgData name="Sharon Campbell" userId="73008391-b390-4ad0-a960-0cc8fbf2fec9" providerId="ADAL" clId="{EF62AA7B-57DF-4364-B681-CF54AD1E4AEF}" dt="2022-06-14T00:20:17.881" v="137"/>
        <pc:sldMkLst>
          <pc:docMk/>
          <pc:sldMk cId="980951440" sldId="10383"/>
        </pc:sldMkLst>
        <pc:spChg chg="mod">
          <ac:chgData name="Sharon Campbell" userId="73008391-b390-4ad0-a960-0cc8fbf2fec9" providerId="ADAL" clId="{EF62AA7B-57DF-4364-B681-CF54AD1E4AEF}" dt="2022-06-14T00:20:17.881" v="137"/>
          <ac:spMkLst>
            <pc:docMk/>
            <pc:sldMk cId="980951440" sldId="10383"/>
            <ac:spMk id="3" creationId="{00000000-0000-0000-0000-000000000000}"/>
          </ac:spMkLst>
        </pc:spChg>
      </pc:sldChg>
      <pc:sldChg chg="modSp mod">
        <pc:chgData name="Sharon Campbell" userId="73008391-b390-4ad0-a960-0cc8fbf2fec9" providerId="ADAL" clId="{EF62AA7B-57DF-4364-B681-CF54AD1E4AEF}" dt="2022-06-14T00:20:39.279" v="138" actId="20577"/>
        <pc:sldMkLst>
          <pc:docMk/>
          <pc:sldMk cId="2596279272" sldId="10384"/>
        </pc:sldMkLst>
        <pc:spChg chg="mod">
          <ac:chgData name="Sharon Campbell" userId="73008391-b390-4ad0-a960-0cc8fbf2fec9" providerId="ADAL" clId="{EF62AA7B-57DF-4364-B681-CF54AD1E4AEF}" dt="2022-06-14T00:20:39.279" v="138" actId="20577"/>
          <ac:spMkLst>
            <pc:docMk/>
            <pc:sldMk cId="2596279272" sldId="10384"/>
            <ac:spMk id="3" creationId="{00000000-0000-0000-0000-000000000000}"/>
          </ac:spMkLst>
        </pc:spChg>
      </pc:sldChg>
      <pc:sldChg chg="modSp mod">
        <pc:chgData name="Sharon Campbell" userId="73008391-b390-4ad0-a960-0cc8fbf2fec9" providerId="ADAL" clId="{EF62AA7B-57DF-4364-B681-CF54AD1E4AEF}" dt="2022-06-14T00:03:41.473" v="79" actId="20577"/>
        <pc:sldMkLst>
          <pc:docMk/>
          <pc:sldMk cId="3463753254" sldId="10385"/>
        </pc:sldMkLst>
        <pc:spChg chg="mod">
          <ac:chgData name="Sharon Campbell" userId="73008391-b390-4ad0-a960-0cc8fbf2fec9" providerId="ADAL" clId="{EF62AA7B-57DF-4364-B681-CF54AD1E4AEF}" dt="2022-06-14T00:03:41.473" v="79" actId="20577"/>
          <ac:spMkLst>
            <pc:docMk/>
            <pc:sldMk cId="3463753254" sldId="10385"/>
            <ac:spMk id="3" creationId="{00000000-0000-0000-0000-000000000000}"/>
          </ac:spMkLst>
        </pc:spChg>
      </pc:sldChg>
      <pc:sldChg chg="modSp mod">
        <pc:chgData name="Sharon Campbell" userId="73008391-b390-4ad0-a960-0cc8fbf2fec9" providerId="ADAL" clId="{EF62AA7B-57DF-4364-B681-CF54AD1E4AEF}" dt="2022-06-14T00:04:17.782" v="81" actId="20577"/>
        <pc:sldMkLst>
          <pc:docMk/>
          <pc:sldMk cId="3025411449" sldId="10386"/>
        </pc:sldMkLst>
        <pc:spChg chg="mod">
          <ac:chgData name="Sharon Campbell" userId="73008391-b390-4ad0-a960-0cc8fbf2fec9" providerId="ADAL" clId="{EF62AA7B-57DF-4364-B681-CF54AD1E4AEF}" dt="2022-06-14T00:04:17.782" v="81" actId="20577"/>
          <ac:spMkLst>
            <pc:docMk/>
            <pc:sldMk cId="3025411449" sldId="10386"/>
            <ac:spMk id="3" creationId="{00000000-0000-0000-0000-000000000000}"/>
          </ac:spMkLst>
        </pc:spChg>
      </pc:sldChg>
      <pc:sldChg chg="modSp mod">
        <pc:chgData name="Sharon Campbell" userId="73008391-b390-4ad0-a960-0cc8fbf2fec9" providerId="ADAL" clId="{EF62AA7B-57DF-4364-B681-CF54AD1E4AEF}" dt="2022-06-14T00:04:42.406" v="82" actId="20577"/>
        <pc:sldMkLst>
          <pc:docMk/>
          <pc:sldMk cId="4123395433" sldId="10387"/>
        </pc:sldMkLst>
        <pc:spChg chg="mod">
          <ac:chgData name="Sharon Campbell" userId="73008391-b390-4ad0-a960-0cc8fbf2fec9" providerId="ADAL" clId="{EF62AA7B-57DF-4364-B681-CF54AD1E4AEF}" dt="2022-06-14T00:04:42.406" v="82" actId="20577"/>
          <ac:spMkLst>
            <pc:docMk/>
            <pc:sldMk cId="4123395433" sldId="10387"/>
            <ac:spMk id="3" creationId="{00000000-0000-0000-0000-000000000000}"/>
          </ac:spMkLst>
        </pc:spChg>
      </pc:sldChg>
      <pc:sldChg chg="modSp mod">
        <pc:chgData name="Sharon Campbell" userId="73008391-b390-4ad0-a960-0cc8fbf2fec9" providerId="ADAL" clId="{EF62AA7B-57DF-4364-B681-CF54AD1E4AEF}" dt="2022-06-14T00:39:25.813" v="178" actId="20577"/>
        <pc:sldMkLst>
          <pc:docMk/>
          <pc:sldMk cId="3004915450" sldId="10391"/>
        </pc:sldMkLst>
        <pc:spChg chg="mod">
          <ac:chgData name="Sharon Campbell" userId="73008391-b390-4ad0-a960-0cc8fbf2fec9" providerId="ADAL" clId="{EF62AA7B-57DF-4364-B681-CF54AD1E4AEF}" dt="2022-06-14T00:39:25.813" v="178" actId="20577"/>
          <ac:spMkLst>
            <pc:docMk/>
            <pc:sldMk cId="3004915450" sldId="10391"/>
            <ac:spMk id="3" creationId="{00000000-0000-0000-0000-000000000000}"/>
          </ac:spMkLst>
        </pc:spChg>
      </pc:sldChg>
      <pc:sldChg chg="modSp mod">
        <pc:chgData name="Sharon Campbell" userId="73008391-b390-4ad0-a960-0cc8fbf2fec9" providerId="ADAL" clId="{EF62AA7B-57DF-4364-B681-CF54AD1E4AEF}" dt="2022-06-14T00:06:08.543" v="99" actId="20577"/>
        <pc:sldMkLst>
          <pc:docMk/>
          <pc:sldMk cId="2619744824" sldId="10392"/>
        </pc:sldMkLst>
        <pc:spChg chg="mod">
          <ac:chgData name="Sharon Campbell" userId="73008391-b390-4ad0-a960-0cc8fbf2fec9" providerId="ADAL" clId="{EF62AA7B-57DF-4364-B681-CF54AD1E4AEF}" dt="2022-06-14T00:06:08.543" v="99" actId="20577"/>
          <ac:spMkLst>
            <pc:docMk/>
            <pc:sldMk cId="2619744824" sldId="10392"/>
            <ac:spMk id="3" creationId="{00000000-0000-0000-0000-000000000000}"/>
          </ac:spMkLst>
        </pc:spChg>
      </pc:sldChg>
      <pc:sldChg chg="modSp mod">
        <pc:chgData name="Sharon Campbell" userId="73008391-b390-4ad0-a960-0cc8fbf2fec9" providerId="ADAL" clId="{EF62AA7B-57DF-4364-B681-CF54AD1E4AEF}" dt="2022-06-14T00:23:20.430" v="165" actId="33524"/>
        <pc:sldMkLst>
          <pc:docMk/>
          <pc:sldMk cId="662842134" sldId="10394"/>
        </pc:sldMkLst>
        <pc:spChg chg="mod">
          <ac:chgData name="Sharon Campbell" userId="73008391-b390-4ad0-a960-0cc8fbf2fec9" providerId="ADAL" clId="{EF62AA7B-57DF-4364-B681-CF54AD1E4AEF}" dt="2022-06-14T00:23:20.430" v="165" actId="33524"/>
          <ac:spMkLst>
            <pc:docMk/>
            <pc:sldMk cId="662842134" sldId="10394"/>
            <ac:spMk id="3" creationId="{00000000-0000-0000-0000-000000000000}"/>
          </ac:spMkLst>
        </pc:spChg>
      </pc:sldChg>
      <pc:sldChg chg="modSp mod">
        <pc:chgData name="Sharon Campbell" userId="73008391-b390-4ad0-a960-0cc8fbf2fec9" providerId="ADAL" clId="{EF62AA7B-57DF-4364-B681-CF54AD1E4AEF}" dt="2022-06-14T00:23:55.723" v="168" actId="255"/>
        <pc:sldMkLst>
          <pc:docMk/>
          <pc:sldMk cId="911250064" sldId="10396"/>
        </pc:sldMkLst>
        <pc:spChg chg="mod">
          <ac:chgData name="Sharon Campbell" userId="73008391-b390-4ad0-a960-0cc8fbf2fec9" providerId="ADAL" clId="{EF62AA7B-57DF-4364-B681-CF54AD1E4AEF}" dt="2022-06-14T00:23:55.723" v="168" actId="255"/>
          <ac:spMkLst>
            <pc:docMk/>
            <pc:sldMk cId="911250064" sldId="10396"/>
            <ac:spMk id="3" creationId="{00000000-0000-0000-0000-000000000000}"/>
          </ac:spMkLst>
        </pc:spChg>
      </pc:sldChg>
      <pc:sldChg chg="modSp mod">
        <pc:chgData name="Sharon Campbell" userId="73008391-b390-4ad0-a960-0cc8fbf2fec9" providerId="ADAL" clId="{EF62AA7B-57DF-4364-B681-CF54AD1E4AEF}" dt="2022-06-14T00:08:32.542" v="119" actId="20577"/>
        <pc:sldMkLst>
          <pc:docMk/>
          <pc:sldMk cId="375577026" sldId="10398"/>
        </pc:sldMkLst>
        <pc:spChg chg="mod">
          <ac:chgData name="Sharon Campbell" userId="73008391-b390-4ad0-a960-0cc8fbf2fec9" providerId="ADAL" clId="{EF62AA7B-57DF-4364-B681-CF54AD1E4AEF}" dt="2022-06-14T00:08:32.542" v="119" actId="20577"/>
          <ac:spMkLst>
            <pc:docMk/>
            <pc:sldMk cId="375577026" sldId="10398"/>
            <ac:spMk id="3" creationId="{00000000-0000-0000-0000-000000000000}"/>
          </ac:spMkLst>
        </pc:spChg>
      </pc:sldChg>
      <pc:sldChg chg="modSp mod">
        <pc:chgData name="Sharon Campbell" userId="73008391-b390-4ad0-a960-0cc8fbf2fec9" providerId="ADAL" clId="{EF62AA7B-57DF-4364-B681-CF54AD1E4AEF}" dt="2022-06-14T00:24:56.492" v="172" actId="27636"/>
        <pc:sldMkLst>
          <pc:docMk/>
          <pc:sldMk cId="3819571582" sldId="10399"/>
        </pc:sldMkLst>
        <pc:spChg chg="mod">
          <ac:chgData name="Sharon Campbell" userId="73008391-b390-4ad0-a960-0cc8fbf2fec9" providerId="ADAL" clId="{EF62AA7B-57DF-4364-B681-CF54AD1E4AEF}" dt="2022-06-14T00:24:56.492" v="172" actId="27636"/>
          <ac:spMkLst>
            <pc:docMk/>
            <pc:sldMk cId="3819571582" sldId="10399"/>
            <ac:spMk id="3" creationId="{00000000-0000-0000-0000-000000000000}"/>
          </ac:spMkLst>
        </pc:spChg>
      </pc:sldChg>
      <pc:sldChg chg="modSp">
        <pc:chgData name="Sharon Campbell" userId="73008391-b390-4ad0-a960-0cc8fbf2fec9" providerId="ADAL" clId="{EF62AA7B-57DF-4364-B681-CF54AD1E4AEF}" dt="2022-06-14T00:09:02.323" v="120"/>
        <pc:sldMkLst>
          <pc:docMk/>
          <pc:sldMk cId="2934997318" sldId="10401"/>
        </pc:sldMkLst>
        <pc:spChg chg="mod">
          <ac:chgData name="Sharon Campbell" userId="73008391-b390-4ad0-a960-0cc8fbf2fec9" providerId="ADAL" clId="{EF62AA7B-57DF-4364-B681-CF54AD1E4AEF}" dt="2022-06-14T00:09:02.323" v="120"/>
          <ac:spMkLst>
            <pc:docMk/>
            <pc:sldMk cId="2934997318" sldId="10401"/>
            <ac:spMk id="3" creationId="{00000000-0000-0000-0000-000000000000}"/>
          </ac:spMkLst>
        </pc:spChg>
      </pc:sldChg>
      <pc:sldChg chg="del">
        <pc:chgData name="Sharon Campbell" userId="73008391-b390-4ad0-a960-0cc8fbf2fec9" providerId="ADAL" clId="{EF62AA7B-57DF-4364-B681-CF54AD1E4AEF}" dt="2022-06-13T23:40:59.422" v="2" actId="2696"/>
        <pc:sldMkLst>
          <pc:docMk/>
          <pc:sldMk cId="3615728617" sldId="10405"/>
        </pc:sldMkLst>
      </pc:sldChg>
      <pc:sldChg chg="del">
        <pc:chgData name="Sharon Campbell" userId="73008391-b390-4ad0-a960-0cc8fbf2fec9" providerId="ADAL" clId="{EF62AA7B-57DF-4364-B681-CF54AD1E4AEF}" dt="2022-06-13T23:40:59.422" v="2" actId="2696"/>
        <pc:sldMkLst>
          <pc:docMk/>
          <pc:sldMk cId="392666505" sldId="10406"/>
        </pc:sldMkLst>
      </pc:sldChg>
      <pc:sldChg chg="del">
        <pc:chgData name="Sharon Campbell" userId="73008391-b390-4ad0-a960-0cc8fbf2fec9" providerId="ADAL" clId="{EF62AA7B-57DF-4364-B681-CF54AD1E4AEF}" dt="2022-06-13T23:40:59.422" v="2" actId="2696"/>
        <pc:sldMkLst>
          <pc:docMk/>
          <pc:sldMk cId="1441968717" sldId="10407"/>
        </pc:sldMkLst>
      </pc:sldChg>
      <pc:sldChg chg="del">
        <pc:chgData name="Sharon Campbell" userId="73008391-b390-4ad0-a960-0cc8fbf2fec9" providerId="ADAL" clId="{EF62AA7B-57DF-4364-B681-CF54AD1E4AEF}" dt="2022-06-13T23:40:59.422" v="2" actId="2696"/>
        <pc:sldMkLst>
          <pc:docMk/>
          <pc:sldMk cId="1479757318" sldId="10408"/>
        </pc:sldMkLst>
      </pc:sldChg>
      <pc:sldChg chg="del">
        <pc:chgData name="Sharon Campbell" userId="73008391-b390-4ad0-a960-0cc8fbf2fec9" providerId="ADAL" clId="{EF62AA7B-57DF-4364-B681-CF54AD1E4AEF}" dt="2022-06-13T23:40:59.422" v="2" actId="2696"/>
        <pc:sldMkLst>
          <pc:docMk/>
          <pc:sldMk cId="1361539153" sldId="10409"/>
        </pc:sldMkLst>
      </pc:sldChg>
      <pc:sldChg chg="del">
        <pc:chgData name="Sharon Campbell" userId="73008391-b390-4ad0-a960-0cc8fbf2fec9" providerId="ADAL" clId="{EF62AA7B-57DF-4364-B681-CF54AD1E4AEF}" dt="2022-06-13T23:40:59.422" v="2" actId="2696"/>
        <pc:sldMkLst>
          <pc:docMk/>
          <pc:sldMk cId="3312463614" sldId="10410"/>
        </pc:sldMkLst>
      </pc:sldChg>
      <pc:sldChg chg="del">
        <pc:chgData name="Sharon Campbell" userId="73008391-b390-4ad0-a960-0cc8fbf2fec9" providerId="ADAL" clId="{EF62AA7B-57DF-4364-B681-CF54AD1E4AEF}" dt="2022-06-13T23:40:59.422" v="2" actId="2696"/>
        <pc:sldMkLst>
          <pc:docMk/>
          <pc:sldMk cId="1680470455" sldId="10411"/>
        </pc:sldMkLst>
      </pc:sldChg>
      <pc:sldChg chg="del">
        <pc:chgData name="Sharon Campbell" userId="73008391-b390-4ad0-a960-0cc8fbf2fec9" providerId="ADAL" clId="{EF62AA7B-57DF-4364-B681-CF54AD1E4AEF}" dt="2022-06-13T23:40:59.422" v="2" actId="2696"/>
        <pc:sldMkLst>
          <pc:docMk/>
          <pc:sldMk cId="543350802" sldId="10412"/>
        </pc:sldMkLst>
      </pc:sldChg>
      <pc:sldChg chg="del">
        <pc:chgData name="Sharon Campbell" userId="73008391-b390-4ad0-a960-0cc8fbf2fec9" providerId="ADAL" clId="{EF62AA7B-57DF-4364-B681-CF54AD1E4AEF}" dt="2022-06-13T23:40:59.422" v="2" actId="2696"/>
        <pc:sldMkLst>
          <pc:docMk/>
          <pc:sldMk cId="1029424855" sldId="10413"/>
        </pc:sldMkLst>
      </pc:sldChg>
      <pc:sldChg chg="del">
        <pc:chgData name="Sharon Campbell" userId="73008391-b390-4ad0-a960-0cc8fbf2fec9" providerId="ADAL" clId="{EF62AA7B-57DF-4364-B681-CF54AD1E4AEF}" dt="2022-06-13T23:40:59.422" v="2" actId="2696"/>
        <pc:sldMkLst>
          <pc:docMk/>
          <pc:sldMk cId="3069608838" sldId="10414"/>
        </pc:sldMkLst>
      </pc:sldChg>
      <pc:sldChg chg="del">
        <pc:chgData name="Sharon Campbell" userId="73008391-b390-4ad0-a960-0cc8fbf2fec9" providerId="ADAL" clId="{EF62AA7B-57DF-4364-B681-CF54AD1E4AEF}" dt="2022-06-13T23:40:59.422" v="2" actId="2696"/>
        <pc:sldMkLst>
          <pc:docMk/>
          <pc:sldMk cId="2190601042" sldId="10415"/>
        </pc:sldMkLst>
      </pc:sldChg>
      <pc:sldChg chg="del">
        <pc:chgData name="Sharon Campbell" userId="73008391-b390-4ad0-a960-0cc8fbf2fec9" providerId="ADAL" clId="{EF62AA7B-57DF-4364-B681-CF54AD1E4AEF}" dt="2022-06-13T23:40:59.422" v="2" actId="2696"/>
        <pc:sldMkLst>
          <pc:docMk/>
          <pc:sldMk cId="1112656381" sldId="10416"/>
        </pc:sldMkLst>
      </pc:sldChg>
      <pc:sldChg chg="del">
        <pc:chgData name="Sharon Campbell" userId="73008391-b390-4ad0-a960-0cc8fbf2fec9" providerId="ADAL" clId="{EF62AA7B-57DF-4364-B681-CF54AD1E4AEF}" dt="2022-06-13T23:40:59.422" v="2" actId="2696"/>
        <pc:sldMkLst>
          <pc:docMk/>
          <pc:sldMk cId="2977734596" sldId="10417"/>
        </pc:sldMkLst>
      </pc:sldChg>
      <pc:sldChg chg="del">
        <pc:chgData name="Sharon Campbell" userId="73008391-b390-4ad0-a960-0cc8fbf2fec9" providerId="ADAL" clId="{EF62AA7B-57DF-4364-B681-CF54AD1E4AEF}" dt="2022-06-13T23:40:59.422" v="2" actId="2696"/>
        <pc:sldMkLst>
          <pc:docMk/>
          <pc:sldMk cId="2471240712" sldId="10418"/>
        </pc:sldMkLst>
      </pc:sldChg>
      <pc:sldChg chg="del">
        <pc:chgData name="Sharon Campbell" userId="73008391-b390-4ad0-a960-0cc8fbf2fec9" providerId="ADAL" clId="{EF62AA7B-57DF-4364-B681-CF54AD1E4AEF}" dt="2022-06-13T23:40:59.422" v="2" actId="2696"/>
        <pc:sldMkLst>
          <pc:docMk/>
          <pc:sldMk cId="3421052443" sldId="10419"/>
        </pc:sldMkLst>
      </pc:sldChg>
      <pc:sldChg chg="del">
        <pc:chgData name="Sharon Campbell" userId="73008391-b390-4ad0-a960-0cc8fbf2fec9" providerId="ADAL" clId="{EF62AA7B-57DF-4364-B681-CF54AD1E4AEF}" dt="2022-06-13T23:40:59.422" v="2" actId="2696"/>
        <pc:sldMkLst>
          <pc:docMk/>
          <pc:sldMk cId="2823770983" sldId="10420"/>
        </pc:sldMkLst>
      </pc:sldChg>
      <pc:sldChg chg="del">
        <pc:chgData name="Sharon Campbell" userId="73008391-b390-4ad0-a960-0cc8fbf2fec9" providerId="ADAL" clId="{EF62AA7B-57DF-4364-B681-CF54AD1E4AEF}" dt="2022-06-13T23:40:59.422" v="2" actId="2696"/>
        <pc:sldMkLst>
          <pc:docMk/>
          <pc:sldMk cId="3603820341" sldId="10421"/>
        </pc:sldMkLst>
      </pc:sldChg>
      <pc:sldChg chg="del">
        <pc:chgData name="Sharon Campbell" userId="73008391-b390-4ad0-a960-0cc8fbf2fec9" providerId="ADAL" clId="{EF62AA7B-57DF-4364-B681-CF54AD1E4AEF}" dt="2022-06-13T23:40:59.422" v="2" actId="2696"/>
        <pc:sldMkLst>
          <pc:docMk/>
          <pc:sldMk cId="2449541500" sldId="10422"/>
        </pc:sldMkLst>
      </pc:sldChg>
      <pc:sldChg chg="del">
        <pc:chgData name="Sharon Campbell" userId="73008391-b390-4ad0-a960-0cc8fbf2fec9" providerId="ADAL" clId="{EF62AA7B-57DF-4364-B681-CF54AD1E4AEF}" dt="2022-06-13T23:40:59.422" v="2" actId="2696"/>
        <pc:sldMkLst>
          <pc:docMk/>
          <pc:sldMk cId="2622342237" sldId="10423"/>
        </pc:sldMkLst>
      </pc:sldChg>
      <pc:sldChg chg="del">
        <pc:chgData name="Sharon Campbell" userId="73008391-b390-4ad0-a960-0cc8fbf2fec9" providerId="ADAL" clId="{EF62AA7B-57DF-4364-B681-CF54AD1E4AEF}" dt="2022-06-13T23:40:59.422" v="2" actId="2696"/>
        <pc:sldMkLst>
          <pc:docMk/>
          <pc:sldMk cId="4232328962" sldId="104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6/13/2022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281263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395579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229093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20824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34258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239772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198274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231342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342739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87689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278606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62483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4076757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12016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2324798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579414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85400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2320431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45493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3017233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2554488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2280839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117795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3627034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62610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4162528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3004343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1155802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514845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203248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dirty="0"/>
          </a:p>
        </p:txBody>
      </p:sp>
    </p:spTree>
    <p:extLst>
      <p:ext uri="{BB962C8B-B14F-4D97-AF65-F5344CB8AC3E}">
        <p14:creationId xmlns:p14="http://schemas.microsoft.com/office/powerpoint/2010/main" val="33649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2287921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74595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49083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2774179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381408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922939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1670355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702046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598060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31525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6516411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917950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559590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4198057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34846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243139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771238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1541166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4262259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94821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516407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8029466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1099046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10655469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4776281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29206980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28856604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11585480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2880456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212231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28649252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extLst>
      <p:ext uri="{BB962C8B-B14F-4D97-AF65-F5344CB8AC3E}">
        <p14:creationId xmlns:p14="http://schemas.microsoft.com/office/powerpoint/2010/main" val="36338240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dirty="0"/>
          </a:p>
        </p:txBody>
      </p:sp>
    </p:spTree>
    <p:extLst>
      <p:ext uri="{BB962C8B-B14F-4D97-AF65-F5344CB8AC3E}">
        <p14:creationId xmlns:p14="http://schemas.microsoft.com/office/powerpoint/2010/main" val="4385010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2576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5820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3948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9640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08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6/13/2022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6/13/2022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6/13/2022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6/13/2022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6/13/2022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6/13/2022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6/13/2022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6/13/2022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6/13/2022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6/13/2022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6/13/2022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6/13/2022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pPr marL="0" indent="0" algn="ctr">
              <a:buNone/>
            </a:pPr>
            <a:endParaRPr lang="en-US" dirty="0">
              <a:solidFill>
                <a:schemeClr val="bg1"/>
              </a:solidFill>
              <a:latin typeface="Helvetica" panose="020B0604020202020204" pitchFamily="34" charset="0"/>
              <a:cs typeface="Helvetica" panose="020B0604020202020204" pitchFamily="34" charset="0"/>
            </a:endParaRPr>
          </a:p>
          <a:p>
            <a:pPr marL="0" indent="0"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The Purpose of Pentecost </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53513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75" y="340963"/>
            <a:ext cx="7756901" cy="4426300"/>
          </a:xfrm>
        </p:spPr>
        <p:txBody>
          <a:bodyPr>
            <a:normAutofit fontScale="77500" lnSpcReduction="20000"/>
          </a:bodyPr>
          <a:lstStyle/>
          <a:p>
            <a:pPr marL="0" indent="0" algn="ctr">
              <a:buNone/>
            </a:pPr>
            <a:r>
              <a:rPr lang="en-US" sz="4000" dirty="0">
                <a:solidFill>
                  <a:schemeClr val="bg1"/>
                </a:solidFill>
              </a:rPr>
              <a:t>We are living in unprecedented times. There is much happening in the lives of the Body of Messiah.</a:t>
            </a:r>
          </a:p>
          <a:p>
            <a:pPr marL="0" indent="0" algn="ctr">
              <a:buNone/>
            </a:pPr>
            <a:r>
              <a:rPr lang="en-US" sz="4000" dirty="0">
                <a:solidFill>
                  <a:schemeClr val="bg1"/>
                </a:solidFill>
              </a:rPr>
              <a:t> </a:t>
            </a:r>
          </a:p>
          <a:p>
            <a:pPr algn="ctr"/>
            <a:r>
              <a:rPr lang="en-US" sz="4000" dirty="0">
                <a:solidFill>
                  <a:schemeClr val="bg1"/>
                </a:solidFill>
              </a:rPr>
              <a:t>People are seeking YeHoVaH for direction on their next move physically and spiritually.</a:t>
            </a:r>
          </a:p>
          <a:p>
            <a:pPr algn="ctr"/>
            <a:r>
              <a:rPr lang="en-US" sz="4000" dirty="0">
                <a:solidFill>
                  <a:schemeClr val="bg1"/>
                </a:solidFill>
              </a:rPr>
              <a:t>People are losing and burying family members.</a:t>
            </a:r>
          </a:p>
          <a:p>
            <a:pPr algn="ctr"/>
            <a:r>
              <a:rPr lang="en-US" sz="4000" dirty="0">
                <a:solidFill>
                  <a:schemeClr val="bg1"/>
                </a:solidFill>
              </a:rPr>
              <a:t>There is much confusion in the world.</a:t>
            </a:r>
          </a:p>
          <a:p>
            <a:pPr algn="ctr"/>
            <a:r>
              <a:rPr lang="en-US" sz="4000" dirty="0">
                <a:solidFill>
                  <a:schemeClr val="bg1"/>
                </a:solidFill>
              </a:rPr>
              <a:t>People are struggling with different crises.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2095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919" y="340963"/>
            <a:ext cx="7601918" cy="4277532"/>
          </a:xfrm>
        </p:spPr>
        <p:txBody>
          <a:bodyPr>
            <a:normAutofit fontScale="77500" lnSpcReduction="20000"/>
          </a:bodyPr>
          <a:lstStyle/>
          <a:p>
            <a:pPr algn="ctr"/>
            <a:r>
              <a:rPr lang="en-US" sz="4000" dirty="0">
                <a:solidFill>
                  <a:schemeClr val="bg1"/>
                </a:solidFill>
              </a:rPr>
              <a:t>Believers are arguing and fighting amongst themselves for various reasons.</a:t>
            </a:r>
          </a:p>
          <a:p>
            <a:pPr algn="ctr"/>
            <a:r>
              <a:rPr lang="en-US" sz="4000" dirty="0">
                <a:solidFill>
                  <a:schemeClr val="bg1"/>
                </a:solidFill>
              </a:rPr>
              <a:t>In what some call the “information age”, there is much misinformation.</a:t>
            </a:r>
          </a:p>
          <a:p>
            <a:pPr algn="ctr"/>
            <a:r>
              <a:rPr lang="en-US" sz="4000" dirty="0">
                <a:solidFill>
                  <a:schemeClr val="bg1"/>
                </a:solidFill>
              </a:rPr>
              <a:t>The enemy is at work 24-7.</a:t>
            </a:r>
          </a:p>
          <a:p>
            <a:pPr algn="ctr"/>
            <a:r>
              <a:rPr lang="en-US" sz="4000" dirty="0">
                <a:solidFill>
                  <a:schemeClr val="bg1"/>
                </a:solidFill>
              </a:rPr>
              <a:t>People are being redirected from Biblical Facts to traditional practices.</a:t>
            </a:r>
          </a:p>
          <a:p>
            <a:pPr algn="ctr"/>
            <a:r>
              <a:rPr lang="en-US" sz="4000" dirty="0">
                <a:solidFill>
                  <a:schemeClr val="bg1"/>
                </a:solidFill>
              </a:rPr>
              <a:t>Love for and the Blessings of YeHoVaH are still tied to Obedience to His Commandments.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343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If the enemy can cause a shift amongst the people of YeHoVaH to redirect them from the Instructions of YeHoVaH, he not only usurps authority, but hinders the flow of Blessings that come from obeying YeHoVaH’s Instructions.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620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Purpose of Pentecost has Not changed from when YeHoVaH Commanded it and gave His Instructions for observing it! </a:t>
            </a:r>
          </a:p>
          <a:p>
            <a:pPr marL="0" indent="0" algn="ctr">
              <a:buNone/>
            </a:pPr>
            <a:r>
              <a:rPr lang="en-US" sz="4000" dirty="0">
                <a:solidFill>
                  <a:schemeClr val="bg1"/>
                </a:solidFill>
              </a:rPr>
              <a:t> </a:t>
            </a:r>
          </a:p>
          <a:p>
            <a:pPr marL="0" indent="0" algn="ctr">
              <a:buNone/>
            </a:pPr>
            <a:r>
              <a:rPr lang="en-US" sz="4000" dirty="0">
                <a:solidFill>
                  <a:schemeClr val="bg1"/>
                </a:solidFill>
              </a:rPr>
              <a:t>Man has changed the focus of Pentecost, NOT YeHoVaH.</a:t>
            </a:r>
          </a:p>
          <a:p>
            <a:pPr marL="0" indent="0">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81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r>
              <a:rPr lang="en-US" sz="4000" dirty="0">
                <a:solidFill>
                  <a:schemeClr val="bg1"/>
                </a:solidFill>
              </a:rPr>
              <a:t>What is Pentecost?</a:t>
            </a:r>
          </a:p>
          <a:p>
            <a:pPr algn="ctr"/>
            <a:r>
              <a:rPr lang="en-US" sz="4000" dirty="0">
                <a:solidFill>
                  <a:schemeClr val="bg1"/>
                </a:solidFill>
              </a:rPr>
              <a:t>When is Pentecost?</a:t>
            </a:r>
          </a:p>
          <a:p>
            <a:pPr algn="ctr"/>
            <a:r>
              <a:rPr lang="en-US" sz="4000" dirty="0">
                <a:solidFill>
                  <a:schemeClr val="bg1"/>
                </a:solidFill>
              </a:rPr>
              <a:t>What is the Purpose of Pentecost?</a:t>
            </a:r>
          </a:p>
          <a:p>
            <a:pPr algn="ctr"/>
            <a:r>
              <a:rPr lang="en-US" sz="4000" dirty="0">
                <a:solidFill>
                  <a:schemeClr val="bg1"/>
                </a:solidFill>
              </a:rPr>
              <a:t>Why do we celebrate Pentecost?</a:t>
            </a:r>
          </a:p>
          <a:p>
            <a:pPr algn="ctr"/>
            <a:r>
              <a:rPr lang="en-US" sz="4000" dirty="0">
                <a:solidFill>
                  <a:schemeClr val="bg1"/>
                </a:solidFill>
              </a:rPr>
              <a:t>What is required of us on Pentecost?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1205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You can find much of this information on our Website;</a:t>
            </a:r>
          </a:p>
          <a:p>
            <a:pPr marL="0" indent="0" algn="ctr">
              <a:buNone/>
            </a:pPr>
            <a:r>
              <a:rPr lang="en-US" sz="4000" dirty="0">
                <a:solidFill>
                  <a:schemeClr val="bg1"/>
                </a:solidFill>
              </a:rPr>
              <a:t>search for “What is Pentecost”.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1045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What is Pentecost?</a:t>
            </a:r>
          </a:p>
          <a:p>
            <a:pPr marL="0" indent="0" algn="ctr">
              <a:buNone/>
            </a:pPr>
            <a:r>
              <a:rPr lang="en-US" sz="4000" dirty="0">
                <a:solidFill>
                  <a:schemeClr val="bg1"/>
                </a:solidFill>
              </a:rPr>
              <a:t> </a:t>
            </a:r>
          </a:p>
          <a:p>
            <a:pPr marL="0" indent="0" algn="ctr">
              <a:buNone/>
            </a:pPr>
            <a:r>
              <a:rPr lang="en-US" sz="4000" dirty="0">
                <a:solidFill>
                  <a:schemeClr val="bg1"/>
                </a:solidFill>
              </a:rPr>
              <a:t>Pentecost is recognized by four names in the Bible:</a:t>
            </a:r>
          </a:p>
          <a:p>
            <a:pPr marL="0" indent="0" algn="ctr">
              <a:buNone/>
            </a:pPr>
            <a:r>
              <a:rPr lang="en-US" sz="4000" dirty="0">
                <a:solidFill>
                  <a:schemeClr val="bg1"/>
                </a:solidFill>
              </a:rPr>
              <a: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17681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Feast of Harvest (</a:t>
            </a:r>
            <a:r>
              <a:rPr lang="he-IL" sz="4000" dirty="0">
                <a:solidFill>
                  <a:schemeClr val="bg1"/>
                </a:solidFill>
              </a:rPr>
              <a:t>חַג</a:t>
            </a:r>
            <a:r>
              <a:rPr lang="en-US" sz="4000" dirty="0">
                <a:solidFill>
                  <a:schemeClr val="bg1"/>
                </a:solidFill>
              </a:rPr>
              <a:t> chag {khag} </a:t>
            </a:r>
            <a:r>
              <a:rPr lang="he-IL" sz="4000" dirty="0">
                <a:solidFill>
                  <a:schemeClr val="bg1"/>
                </a:solidFill>
              </a:rPr>
              <a:t>קָצִיר </a:t>
            </a:r>
            <a:r>
              <a:rPr lang="en-US" sz="4000" dirty="0">
                <a:solidFill>
                  <a:schemeClr val="bg1"/>
                </a:solidFill>
              </a:rPr>
              <a:t>qatsiyr {kaw-tseer'})</a:t>
            </a:r>
          </a:p>
          <a:p>
            <a:pPr marL="0" indent="0" algn="ctr">
              <a:buNone/>
            </a:pPr>
            <a:r>
              <a:rPr lang="en-US" sz="4000" dirty="0">
                <a:solidFill>
                  <a:schemeClr val="bg1"/>
                </a:solidFill>
              </a:rPr>
              <a:t>Feast of Weeks (</a:t>
            </a:r>
            <a:r>
              <a:rPr lang="he-IL" sz="4000" dirty="0">
                <a:solidFill>
                  <a:schemeClr val="bg1"/>
                </a:solidFill>
              </a:rPr>
              <a:t>חַג</a:t>
            </a:r>
            <a:r>
              <a:rPr lang="en-US" sz="4000" dirty="0">
                <a:solidFill>
                  <a:schemeClr val="bg1"/>
                </a:solidFill>
              </a:rPr>
              <a:t> chag {khag} </a:t>
            </a:r>
            <a:r>
              <a:rPr lang="he-IL" sz="4000" dirty="0">
                <a:solidFill>
                  <a:schemeClr val="bg1"/>
                </a:solidFill>
              </a:rPr>
              <a:t>שָׁבוּעַ </a:t>
            </a:r>
            <a:r>
              <a:rPr lang="en-US" sz="4000" dirty="0">
                <a:solidFill>
                  <a:schemeClr val="bg1"/>
                </a:solidFill>
              </a:rPr>
              <a:t>shabuwa` {shaw-boo'-ah})</a:t>
            </a:r>
          </a:p>
          <a:p>
            <a:pPr marL="0" indent="0" algn="ctr">
              <a:buNone/>
            </a:pPr>
            <a:r>
              <a:rPr lang="en-US" sz="4000" dirty="0">
                <a:solidFill>
                  <a:schemeClr val="bg1"/>
                </a:solidFill>
              </a:rPr>
              <a:t>Day of Firstfruits (</a:t>
            </a:r>
            <a:r>
              <a:rPr lang="he-IL" sz="4000" dirty="0">
                <a:solidFill>
                  <a:schemeClr val="bg1"/>
                </a:solidFill>
              </a:rPr>
              <a:t>יוֹם</a:t>
            </a:r>
            <a:r>
              <a:rPr lang="en-US" sz="4000" dirty="0">
                <a:solidFill>
                  <a:schemeClr val="bg1"/>
                </a:solidFill>
              </a:rPr>
              <a:t> yowm {yome}) (</a:t>
            </a:r>
            <a:r>
              <a:rPr lang="he-IL" sz="4000" dirty="0">
                <a:solidFill>
                  <a:schemeClr val="bg1"/>
                </a:solidFill>
              </a:rPr>
              <a:t>קָצִיר בִּכּוּר </a:t>
            </a:r>
            <a:r>
              <a:rPr lang="en-US" sz="4000" dirty="0">
                <a:solidFill>
                  <a:schemeClr val="bg1"/>
                </a:solidFill>
              </a:rPr>
              <a:t> bikkuwr {bik-koor'})</a:t>
            </a:r>
          </a:p>
          <a:p>
            <a:pPr marL="0" indent="0" algn="ctr">
              <a:buNone/>
            </a:pPr>
            <a:r>
              <a:rPr lang="en-US" sz="4000" dirty="0">
                <a:solidFill>
                  <a:schemeClr val="bg1"/>
                </a:solidFill>
              </a:rPr>
              <a:t>Pentecost (</a:t>
            </a:r>
            <a:r>
              <a:rPr lang="el-GR" sz="4000" b="1" dirty="0">
                <a:solidFill>
                  <a:schemeClr val="bg1"/>
                </a:solidFill>
              </a:rPr>
              <a:t>πεντηκοστή </a:t>
            </a:r>
            <a:r>
              <a:rPr lang="en-US" sz="4000" dirty="0">
                <a:solidFill>
                  <a:schemeClr val="bg1"/>
                </a:solidFill>
              </a:rPr>
              <a:t>pentekoste {pen-tay-kos-tay'})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511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Feast of Harvest</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Ex 23:16</a:t>
            </a:r>
            <a:r>
              <a:rPr lang="en-US" sz="4000" dirty="0">
                <a:solidFill>
                  <a:schemeClr val="bg1"/>
                </a:solidFill>
              </a:rPr>
              <a:t> And the </a:t>
            </a:r>
            <a:r>
              <a:rPr lang="en-US" sz="4000" b="1" u="sng" dirty="0">
                <a:solidFill>
                  <a:schemeClr val="bg1"/>
                </a:solidFill>
              </a:rPr>
              <a:t>feast of harvest</a:t>
            </a:r>
            <a:r>
              <a:rPr lang="en-US" sz="4000" dirty="0">
                <a:solidFill>
                  <a:schemeClr val="bg1"/>
                </a:solidFill>
              </a:rPr>
              <a:t>, the firstfruits of thy labours, which thou hast sown in the field: and the feast of ingathering, </a:t>
            </a:r>
            <a:r>
              <a:rPr lang="en-US" sz="4000" i="1" dirty="0">
                <a:solidFill>
                  <a:schemeClr val="bg1"/>
                </a:solidFill>
              </a:rPr>
              <a:t>which is </a:t>
            </a:r>
            <a:r>
              <a:rPr lang="en-US" sz="4000" dirty="0">
                <a:solidFill>
                  <a:schemeClr val="bg1"/>
                </a:solidFill>
              </a:rPr>
              <a:t>in the end of the year, when thou hast gathered in thy labours out of the field.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8161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Feast of Weeks </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Ex 34:22</a:t>
            </a:r>
            <a:r>
              <a:rPr lang="en-US" sz="4000" dirty="0">
                <a:solidFill>
                  <a:schemeClr val="bg1"/>
                </a:solidFill>
              </a:rPr>
              <a:t> And thou shalt observe the </a:t>
            </a:r>
            <a:r>
              <a:rPr lang="en-US" sz="4000" b="1" u="sng" dirty="0">
                <a:solidFill>
                  <a:schemeClr val="bg1"/>
                </a:solidFill>
              </a:rPr>
              <a:t>feast of weeks</a:t>
            </a:r>
            <a:r>
              <a:rPr lang="en-US" sz="4000" dirty="0">
                <a:solidFill>
                  <a:schemeClr val="bg1"/>
                </a:solidFill>
              </a:rPr>
              <a:t>, of the </a:t>
            </a:r>
            <a:r>
              <a:rPr lang="en-US" sz="4000" b="1" u="sng" dirty="0">
                <a:solidFill>
                  <a:schemeClr val="bg1"/>
                </a:solidFill>
              </a:rPr>
              <a:t>firstfruits of wheat harvest</a:t>
            </a:r>
            <a:r>
              <a:rPr lang="en-US" sz="4000" dirty="0">
                <a:solidFill>
                  <a:schemeClr val="bg1"/>
                </a:solidFill>
              </a:rPr>
              <a:t>, and the feast of ingathering at the year's end.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878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The Day of Firstfruits </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Nu 28:26</a:t>
            </a:r>
            <a:r>
              <a:rPr lang="en-US" sz="4000" dirty="0">
                <a:solidFill>
                  <a:schemeClr val="bg1"/>
                </a:solidFill>
              </a:rPr>
              <a:t> Also in the </a:t>
            </a:r>
            <a:r>
              <a:rPr lang="en-US" sz="4000" b="1" u="sng" dirty="0">
                <a:solidFill>
                  <a:schemeClr val="bg1"/>
                </a:solidFill>
              </a:rPr>
              <a:t>day of the firstfruits</a:t>
            </a:r>
            <a:r>
              <a:rPr lang="en-US" sz="4000" dirty="0">
                <a:solidFill>
                  <a:schemeClr val="bg1"/>
                </a:solidFill>
              </a:rPr>
              <a:t>, when ye bring a new meat offering unto the LORD, after your weeks </a:t>
            </a:r>
            <a:r>
              <a:rPr lang="en-US" sz="4000" i="1" dirty="0">
                <a:solidFill>
                  <a:schemeClr val="bg1"/>
                </a:solidFill>
              </a:rPr>
              <a:t>be out, </a:t>
            </a:r>
            <a:r>
              <a:rPr lang="en-US" sz="4000" dirty="0">
                <a:solidFill>
                  <a:schemeClr val="bg1"/>
                </a:solidFill>
              </a:rPr>
              <a:t>ye shall have an holy convocation; ye shall do no servile work:</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0822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6393" y="348713"/>
            <a:ext cx="7456837" cy="4166138"/>
          </a:xfrm>
        </p:spPr>
        <p:txBody>
          <a:bodyPr>
            <a:normAutofit fontScale="77500" lnSpcReduction="20000"/>
          </a:bodyPr>
          <a:lstStyle/>
          <a:p>
            <a:pPr marL="0" indent="0" algn="ctr">
              <a:buNone/>
            </a:pPr>
            <a:r>
              <a:rPr lang="en-US" sz="4000" dirty="0">
                <a:solidFill>
                  <a:schemeClr val="bg1"/>
                </a:solidFill>
              </a:rPr>
              <a:t>Speaking of Firstfruits:</a:t>
            </a:r>
          </a:p>
          <a:p>
            <a:pPr marL="0" indent="0" algn="ctr">
              <a:buNone/>
            </a:pPr>
            <a:br>
              <a:rPr lang="en-US" sz="4000" dirty="0">
                <a:solidFill>
                  <a:schemeClr val="bg1"/>
                </a:solidFill>
              </a:rPr>
            </a:br>
            <a:r>
              <a:rPr lang="en-US" sz="4000" dirty="0">
                <a:solidFill>
                  <a:schemeClr val="bg1"/>
                </a:solidFill>
              </a:rPr>
              <a:t>Messiah is the Firstfruits of them that slept.</a:t>
            </a:r>
          </a:p>
          <a:p>
            <a:pPr marL="0" indent="0" algn="ctr">
              <a:buNone/>
            </a:pPr>
            <a:r>
              <a:rPr lang="en-US" sz="4000" dirty="0">
                <a:solidFill>
                  <a:schemeClr val="bg1"/>
                </a:solidFill>
              </a:rPr>
              <a:t> </a:t>
            </a:r>
          </a:p>
          <a:p>
            <a:pPr marL="0" indent="0" algn="ctr">
              <a:buNone/>
            </a:pPr>
            <a:r>
              <a:rPr lang="en-US" sz="4000" baseline="30000" dirty="0">
                <a:solidFill>
                  <a:schemeClr val="bg1"/>
                </a:solidFill>
              </a:rPr>
              <a:t>1Co 15:20</a:t>
            </a:r>
            <a:r>
              <a:rPr lang="en-US" sz="4000" dirty="0">
                <a:solidFill>
                  <a:schemeClr val="bg1"/>
                </a:solidFill>
              </a:rPr>
              <a:t> But now is Christ risen from the dead, </a:t>
            </a:r>
            <a:r>
              <a:rPr lang="en-US" sz="4000" i="1" dirty="0">
                <a:solidFill>
                  <a:schemeClr val="bg1"/>
                </a:solidFill>
              </a:rPr>
              <a:t>and </a:t>
            </a:r>
            <a:r>
              <a:rPr lang="en-US" sz="4000" dirty="0">
                <a:solidFill>
                  <a:schemeClr val="bg1"/>
                </a:solidFill>
              </a:rPr>
              <a:t>become the firstfruits of them that slept.</a:t>
            </a:r>
          </a:p>
          <a:p>
            <a:pPr marL="0" indent="0" algn="ctr">
              <a:buNone/>
            </a:pPr>
            <a:r>
              <a:rPr lang="en-US" sz="4000" dirty="0">
                <a:solidFill>
                  <a:schemeClr val="bg1"/>
                </a:solidFill>
              </a:rPr>
              <a:t> </a:t>
            </a:r>
          </a:p>
          <a:p>
            <a:pPr marL="0" indent="0" algn="ctr">
              <a:buNone/>
            </a:pPr>
            <a:r>
              <a:rPr lang="en-US" sz="4000" dirty="0">
                <a:solidFill>
                  <a:schemeClr val="bg1"/>
                </a:solidFill>
              </a:rPr>
              <a:t>Yeshua did not abolish or replace the Day of Firstfruits.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86554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Born-again believers are a kind of Firstfruits of His creatures.</a:t>
            </a:r>
          </a:p>
          <a:p>
            <a:pPr marL="0" indent="0" algn="ctr">
              <a:buNone/>
            </a:pPr>
            <a:r>
              <a:rPr lang="en-US" sz="4000" dirty="0">
                <a:solidFill>
                  <a:schemeClr val="bg1"/>
                </a:solidFill>
              </a:rPr>
              <a:t> </a:t>
            </a:r>
          </a:p>
          <a:p>
            <a:pPr marL="0" indent="0" algn="ctr">
              <a:buNone/>
            </a:pPr>
            <a:r>
              <a:rPr lang="en-US" sz="4000" baseline="30000" dirty="0">
                <a:solidFill>
                  <a:schemeClr val="bg1"/>
                </a:solidFill>
              </a:rPr>
              <a:t>Jas 1:16</a:t>
            </a:r>
            <a:r>
              <a:rPr lang="en-US" sz="4000" dirty="0">
                <a:solidFill>
                  <a:schemeClr val="bg1"/>
                </a:solidFill>
              </a:rPr>
              <a:t> Do not err, my beloved brethren. </a:t>
            </a:r>
          </a:p>
          <a:p>
            <a:pPr marL="0" indent="0" algn="ctr">
              <a:buNone/>
            </a:pPr>
            <a:r>
              <a:rPr lang="en-US" sz="4000" baseline="30000" dirty="0">
                <a:solidFill>
                  <a:schemeClr val="bg1"/>
                </a:solidFill>
              </a:rPr>
              <a:t>Jas 1:17</a:t>
            </a:r>
            <a:r>
              <a:rPr lang="en-US" sz="4000" dirty="0">
                <a:solidFill>
                  <a:schemeClr val="bg1"/>
                </a:solidFill>
              </a:rPr>
              <a:t> Every good gift and every perfect gift is from above, and cometh down from the Father of lights, with whom is no variableness, neither shadow of turning.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1120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Jas 1:18</a:t>
            </a:r>
            <a:r>
              <a:rPr lang="en-US" sz="4000" dirty="0">
                <a:solidFill>
                  <a:schemeClr val="bg1"/>
                </a:solidFill>
              </a:rPr>
              <a:t> Of his own will begat he us with the word of truth, that we should be a kind of firstfruits of his creatures.</a:t>
            </a:r>
          </a:p>
          <a:p>
            <a:pPr marL="0" indent="0" algn="ctr">
              <a:buNone/>
            </a:pPr>
            <a:r>
              <a:rPr lang="en-US" sz="4000" dirty="0">
                <a:solidFill>
                  <a:schemeClr val="bg1"/>
                </a:solidFill>
              </a:rPr>
              <a:t> </a:t>
            </a:r>
          </a:p>
          <a:p>
            <a:pPr marL="0" indent="0" algn="ctr">
              <a:buNone/>
            </a:pPr>
            <a:r>
              <a:rPr lang="en-US" sz="4000" dirty="0">
                <a:solidFill>
                  <a:schemeClr val="bg1"/>
                </a:solidFill>
              </a:rPr>
              <a:t>We do not abolish or replace the Day of Firstfruits.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98095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183" y="232475"/>
            <a:ext cx="8074617" cy="4282375"/>
          </a:xfrm>
        </p:spPr>
        <p:txBody>
          <a:bodyPr>
            <a:normAutofit fontScale="77500" lnSpcReduction="20000"/>
          </a:bodyPr>
          <a:lstStyle/>
          <a:p>
            <a:pPr marL="0" indent="0" algn="ctr">
              <a:buNone/>
            </a:pPr>
            <a:r>
              <a:rPr lang="en-US" sz="4000" dirty="0">
                <a:solidFill>
                  <a:schemeClr val="bg1"/>
                </a:solidFill>
              </a:rPr>
              <a:t>Holy Spirit filled believers have the Firstfruits of the Spirit.</a:t>
            </a:r>
          </a:p>
          <a:p>
            <a:pPr marL="0" indent="0" algn="ctr">
              <a:buNone/>
            </a:pPr>
            <a:r>
              <a:rPr lang="en-US" sz="4000" dirty="0">
                <a:solidFill>
                  <a:schemeClr val="bg1"/>
                </a:solidFill>
              </a:rPr>
              <a:t> </a:t>
            </a:r>
          </a:p>
          <a:p>
            <a:pPr marL="0" indent="0" algn="ctr">
              <a:buNone/>
            </a:pPr>
            <a:r>
              <a:rPr lang="en-US" sz="4000" baseline="30000" dirty="0">
                <a:solidFill>
                  <a:schemeClr val="bg1"/>
                </a:solidFill>
              </a:rPr>
              <a:t>Ro 8:23</a:t>
            </a:r>
            <a:r>
              <a:rPr lang="en-US" sz="4000" dirty="0">
                <a:solidFill>
                  <a:schemeClr val="bg1"/>
                </a:solidFill>
              </a:rPr>
              <a:t> And not only </a:t>
            </a:r>
            <a:r>
              <a:rPr lang="en-US" sz="4000" i="1" dirty="0">
                <a:solidFill>
                  <a:schemeClr val="bg1"/>
                </a:solidFill>
              </a:rPr>
              <a:t>they, </a:t>
            </a:r>
            <a:r>
              <a:rPr lang="en-US" sz="4000" dirty="0">
                <a:solidFill>
                  <a:schemeClr val="bg1"/>
                </a:solidFill>
              </a:rPr>
              <a:t>but ourselves also, which have the firstfruits of the Spirit, even we ourselves groan within ourselves, waiting for the adoption, </a:t>
            </a:r>
            <a:r>
              <a:rPr lang="en-US" sz="4000" i="1" dirty="0">
                <a:solidFill>
                  <a:schemeClr val="bg1"/>
                </a:solidFill>
              </a:rPr>
              <a:t>to wit, </a:t>
            </a:r>
            <a:r>
              <a:rPr lang="en-US" sz="4000" dirty="0">
                <a:solidFill>
                  <a:schemeClr val="bg1"/>
                </a:solidFill>
              </a:rPr>
              <a:t>the redemption of our body.</a:t>
            </a:r>
          </a:p>
          <a:p>
            <a:pPr marL="0" indent="0" algn="ctr">
              <a:buNone/>
            </a:pPr>
            <a:r>
              <a:rPr lang="en-US" sz="4000" dirty="0">
                <a:solidFill>
                  <a:schemeClr val="bg1"/>
                </a:solidFill>
              </a:rPr>
              <a:t> </a:t>
            </a:r>
          </a:p>
          <a:p>
            <a:pPr marL="0" indent="0" algn="ctr">
              <a:buNone/>
            </a:pPr>
            <a:r>
              <a:rPr lang="en-US" sz="4000" dirty="0">
                <a:solidFill>
                  <a:schemeClr val="bg1"/>
                </a:solidFill>
              </a:rPr>
              <a:t>We do not abolish or replace the Day of Firstfruits.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10556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1" dirty="0">
                <a:solidFill>
                  <a:schemeClr val="bg1"/>
                </a:solidFill>
              </a:rPr>
              <a:t>Day of Pentecost</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Ac 2:1</a:t>
            </a:r>
            <a:r>
              <a:rPr lang="en-US" sz="4000" dirty="0">
                <a:solidFill>
                  <a:schemeClr val="bg1"/>
                </a:solidFill>
              </a:rPr>
              <a:t> And when the </a:t>
            </a:r>
            <a:r>
              <a:rPr lang="en-US" sz="4000" b="1" u="sng" dirty="0">
                <a:solidFill>
                  <a:schemeClr val="bg1"/>
                </a:solidFill>
              </a:rPr>
              <a:t>day of Pentecost</a:t>
            </a:r>
            <a:r>
              <a:rPr lang="en-US" sz="4000" dirty="0">
                <a:solidFill>
                  <a:schemeClr val="bg1"/>
                </a:solidFill>
              </a:rPr>
              <a:t> was fully come, they were all with one accord in one place.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2004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414" y="364210"/>
            <a:ext cx="7679410" cy="4254285"/>
          </a:xfrm>
        </p:spPr>
        <p:txBody>
          <a:bodyPr>
            <a:normAutofit fontScale="70000" lnSpcReduction="20000"/>
          </a:bodyPr>
          <a:lstStyle/>
          <a:p>
            <a:pPr marL="0" indent="0" algn="ctr">
              <a:buNone/>
            </a:pPr>
            <a:r>
              <a:rPr lang="en-US" sz="4000" b="1" dirty="0">
                <a:solidFill>
                  <a:schemeClr val="bg1"/>
                </a:solidFill>
              </a:rPr>
              <a:t>When is Pentecost?</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dirty="0">
                <a:solidFill>
                  <a:schemeClr val="bg1"/>
                </a:solidFill>
              </a:rPr>
              <a:t>Pentecost is the fiftieth day from the beginning of the counting of seven Sabbaths to the morrow after the Sabbath, after the wave offering of Firstfruits of the Barley harvest.</a:t>
            </a:r>
          </a:p>
          <a:p>
            <a:pPr marL="0" indent="0" algn="ctr">
              <a:buNone/>
            </a:pPr>
            <a:r>
              <a:rPr lang="en-US" sz="4000" dirty="0">
                <a:solidFill>
                  <a:schemeClr val="bg1"/>
                </a:solidFill>
              </a:rPr>
              <a:t> </a:t>
            </a:r>
          </a:p>
          <a:p>
            <a:pPr marL="0" indent="0" algn="ctr">
              <a:buNone/>
            </a:pPr>
            <a:r>
              <a:rPr lang="en-US" sz="4000" b="1" u="sng" dirty="0">
                <a:solidFill>
                  <a:schemeClr val="bg1"/>
                </a:solidFill>
              </a:rPr>
              <a:t>Traditionally, </a:t>
            </a:r>
            <a:r>
              <a:rPr lang="en-US" sz="4000" dirty="0">
                <a:solidFill>
                  <a:schemeClr val="bg1"/>
                </a:solidFill>
              </a:rPr>
              <a:t>Pentecost is known by some as Shavout.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6723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Why do we celebrate Pentecost?</a:t>
            </a:r>
            <a:endParaRPr lang="en-US" sz="4000" dirty="0">
              <a:solidFill>
                <a:schemeClr val="bg1"/>
              </a:solidFill>
            </a:endParaRPr>
          </a:p>
          <a:p>
            <a:pPr marL="0" indent="0" algn="ctr">
              <a:buNone/>
            </a:pPr>
            <a:r>
              <a:rPr lang="en-US" sz="4000" b="1" dirty="0">
                <a:solidFill>
                  <a:schemeClr val="bg1"/>
                </a:solidFill>
              </a:rPr>
              <a:t> </a:t>
            </a:r>
            <a:endParaRPr lang="en-US" sz="4000" dirty="0">
              <a:solidFill>
                <a:schemeClr val="bg1"/>
              </a:solidFill>
            </a:endParaRPr>
          </a:p>
          <a:p>
            <a:pPr marL="0" indent="0" algn="ctr">
              <a:buNone/>
            </a:pPr>
            <a:r>
              <a:rPr lang="en-US" sz="4000" dirty="0">
                <a:solidFill>
                  <a:schemeClr val="bg1"/>
                </a:solidFill>
              </a:rPr>
              <a:t>First and foremost because we are commanded by YeHoVaH!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5590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85751"/>
            <a:ext cx="8235950" cy="4481512"/>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4400" dirty="0">
              <a:solidFill>
                <a:schemeClr val="bg1"/>
              </a:solidFill>
              <a:latin typeface="Helvetica" panose="020B0604020202020204" pitchFamily="34" charset="0"/>
              <a:cs typeface="Helvetica" panose="020B0604020202020204" pitchFamily="34" charset="0"/>
            </a:endParaRPr>
          </a:p>
          <a:p>
            <a:pPr algn="ctr">
              <a:buNone/>
            </a:pPr>
            <a:r>
              <a:rPr lang="en-US" sz="4400" dirty="0">
                <a:solidFill>
                  <a:schemeClr val="bg1"/>
                </a:solidFill>
                <a:latin typeface="Helvetica" panose="020B0604020202020204" pitchFamily="34" charset="0"/>
                <a:cs typeface="Helvetica" panose="020B0604020202020204" pitchFamily="34" charset="0"/>
              </a:rPr>
              <a:t>Welcome to </a:t>
            </a:r>
          </a:p>
          <a:p>
            <a:pPr algn="ctr">
              <a:buNone/>
            </a:pPr>
            <a:r>
              <a:rPr lang="en-US" sz="4400" dirty="0">
                <a:solidFill>
                  <a:schemeClr val="bg1"/>
                </a:solidFill>
                <a:latin typeface="Helvetica" panose="020B0604020202020204" pitchFamily="34" charset="0"/>
                <a:cs typeface="Helvetica" panose="020B0604020202020204" pitchFamily="34" charset="0"/>
              </a:rPr>
              <a:t>House of Israel’s</a:t>
            </a:r>
          </a:p>
          <a:p>
            <a:pPr algn="ctr">
              <a:buNone/>
            </a:pPr>
            <a:r>
              <a:rPr lang="en-US" sz="4400" dirty="0">
                <a:solidFill>
                  <a:schemeClr val="bg1"/>
                </a:solidFill>
                <a:latin typeface="Helvetica" panose="020B0604020202020204" pitchFamily="34" charset="0"/>
                <a:cs typeface="Helvetica" panose="020B0604020202020204" pitchFamily="34" charset="0"/>
              </a:rPr>
              <a:t>Sabbath Service</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459517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75" y="410705"/>
            <a:ext cx="7702657" cy="4104145"/>
          </a:xfrm>
        </p:spPr>
        <p:txBody>
          <a:bodyPr>
            <a:normAutofit fontScale="77500" lnSpcReduction="20000"/>
          </a:bodyPr>
          <a:lstStyle/>
          <a:p>
            <a:pPr marL="0" indent="0" algn="ctr">
              <a:buNone/>
            </a:pPr>
            <a:r>
              <a:rPr lang="en-US" sz="4000" dirty="0">
                <a:solidFill>
                  <a:schemeClr val="bg1"/>
                </a:solidFill>
              </a:rPr>
              <a:t>Pentecost is celebrated in the New Testament and in the Old Testament although not by that name. </a:t>
            </a:r>
          </a:p>
          <a:p>
            <a:pPr marL="0" indent="0" algn="ctr">
              <a:buNone/>
            </a:pPr>
            <a:r>
              <a:rPr lang="en-US" sz="4000" dirty="0">
                <a:solidFill>
                  <a:schemeClr val="bg1"/>
                </a:solidFill>
              </a:rPr>
              <a:t>Pentecost is a commanded feast by YeHoVaH and is known as a Pilgrimage Feast because all of Israel was commanded to come to it from wherever they lived.</a:t>
            </a:r>
          </a:p>
          <a:p>
            <a:pPr marL="0" indent="0" algn="ctr">
              <a:buNone/>
            </a:pPr>
            <a:r>
              <a:rPr lang="en-US" sz="4000" dirty="0">
                <a:solidFill>
                  <a:schemeClr val="bg1"/>
                </a:solidFill>
              </a:rPr>
              <a:t>The word Pentecost is found only in the New Testament and mentioned in three passages of New Testament writings.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69532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first mentioned of the word Pentecost is found in Acts 2.</a:t>
            </a:r>
          </a:p>
          <a:p>
            <a:pPr marL="0" indent="0" algn="ctr">
              <a:buNone/>
            </a:pPr>
            <a:r>
              <a:rPr lang="en-US" sz="4000" dirty="0">
                <a:solidFill>
                  <a:schemeClr val="bg1"/>
                </a:solidFill>
              </a:rPr>
              <a:t> </a:t>
            </a:r>
          </a:p>
          <a:p>
            <a:pPr marL="0" indent="0" algn="ctr">
              <a:buNone/>
            </a:pPr>
            <a:r>
              <a:rPr lang="en-US" sz="4000" baseline="30000" dirty="0">
                <a:solidFill>
                  <a:schemeClr val="bg1"/>
                </a:solidFill>
              </a:rPr>
              <a:t>Ac 2:1</a:t>
            </a:r>
            <a:r>
              <a:rPr lang="en-US" sz="4000" dirty="0">
                <a:solidFill>
                  <a:schemeClr val="bg1"/>
                </a:solidFill>
              </a:rPr>
              <a:t> And when the day of Pentecost was fully come, they were all with one accord in one place.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6780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second time Pentecost is mentioned is in Acts 20.</a:t>
            </a:r>
          </a:p>
          <a:p>
            <a:pPr marL="0" indent="0" algn="ctr">
              <a:buNone/>
            </a:pPr>
            <a:r>
              <a:rPr lang="en-US" sz="4000" dirty="0">
                <a:solidFill>
                  <a:schemeClr val="bg1"/>
                </a:solidFill>
              </a:rPr>
              <a:t> </a:t>
            </a:r>
          </a:p>
          <a:p>
            <a:pPr marL="0" indent="0" algn="ctr">
              <a:buNone/>
            </a:pPr>
            <a:r>
              <a:rPr lang="en-US" sz="4000" baseline="30000" dirty="0">
                <a:solidFill>
                  <a:schemeClr val="bg1"/>
                </a:solidFill>
              </a:rPr>
              <a:t>Ac 20:16</a:t>
            </a:r>
            <a:r>
              <a:rPr lang="en-US" sz="4000" dirty="0">
                <a:solidFill>
                  <a:schemeClr val="bg1"/>
                </a:solidFill>
              </a:rPr>
              <a:t> For Paul had determined to sail by Ephesus, because he would not spend the time in Asia: for he hasted, if it were possible for him, to be at Jerusalem the day of Pentecost.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61069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Finally, Pentecost is mentioned in 1</a:t>
            </a:r>
            <a:r>
              <a:rPr lang="en-US" sz="4000" baseline="30000" dirty="0">
                <a:solidFill>
                  <a:schemeClr val="bg1"/>
                </a:solidFill>
              </a:rPr>
              <a:t>st</a:t>
            </a:r>
            <a:r>
              <a:rPr lang="en-US" sz="4000" dirty="0">
                <a:solidFill>
                  <a:schemeClr val="bg1"/>
                </a:solidFill>
              </a:rPr>
              <a:t> Corinthians 16.</a:t>
            </a:r>
          </a:p>
          <a:p>
            <a:pPr marL="0" indent="0" algn="ctr">
              <a:buNone/>
            </a:pPr>
            <a:r>
              <a:rPr lang="en-US" sz="4000" dirty="0">
                <a:solidFill>
                  <a:schemeClr val="bg1"/>
                </a:solidFill>
              </a:rPr>
              <a:t> </a:t>
            </a:r>
          </a:p>
          <a:p>
            <a:pPr marL="0" indent="0" algn="ctr">
              <a:buNone/>
            </a:pPr>
            <a:r>
              <a:rPr lang="en-US" sz="4000" baseline="30000" dirty="0">
                <a:solidFill>
                  <a:schemeClr val="bg1"/>
                </a:solidFill>
              </a:rPr>
              <a:t>1Co 16:8</a:t>
            </a:r>
            <a:r>
              <a:rPr lang="en-US" sz="4000" dirty="0">
                <a:solidFill>
                  <a:schemeClr val="bg1"/>
                </a:solidFill>
              </a:rPr>
              <a:t> But I will tarry at Ephesus until Pentecost.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0826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None of the three passages, where Pentecost is mentioned, reveals, explains, or states the purpose of Pentecost. </a:t>
            </a:r>
          </a:p>
          <a:p>
            <a:pPr marL="0" indent="0" algn="ctr">
              <a:buNone/>
            </a:pPr>
            <a:r>
              <a:rPr lang="en-US" sz="4000" dirty="0">
                <a:solidFill>
                  <a:schemeClr val="bg1"/>
                </a:solidFill>
              </a:rPr>
              <a:t> </a:t>
            </a:r>
          </a:p>
          <a:p>
            <a:pPr marL="0" indent="0" algn="ctr">
              <a:buNone/>
            </a:pPr>
            <a:r>
              <a:rPr lang="en-US" sz="4000" dirty="0">
                <a:solidFill>
                  <a:schemeClr val="bg1"/>
                </a:solidFill>
              </a:rPr>
              <a:t>The purpose of Pentecost is ONLY revealed in the Torah.</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5169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outpouring of the Holy Spirit is NOT a fulfillment of Pentecost.</a:t>
            </a:r>
          </a:p>
          <a:p>
            <a:pPr marL="0" indent="0" algn="ctr">
              <a:buNone/>
            </a:pPr>
            <a:r>
              <a:rPr lang="en-US" sz="4000" dirty="0">
                <a:solidFill>
                  <a:schemeClr val="bg1"/>
                </a:solidFill>
              </a:rPr>
              <a:t> </a:t>
            </a:r>
          </a:p>
          <a:p>
            <a:pPr marL="0" indent="0" algn="ctr">
              <a:buNone/>
            </a:pPr>
            <a:r>
              <a:rPr lang="en-US" sz="4000" dirty="0">
                <a:solidFill>
                  <a:schemeClr val="bg1"/>
                </a:solidFill>
              </a:rPr>
              <a:t>The Outpouring of the Holy Spirit is a fulfillment of Joel 2.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0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Joel 2:28</a:t>
            </a:r>
            <a:r>
              <a:rPr lang="en-US" sz="4000" dirty="0">
                <a:solidFill>
                  <a:schemeClr val="bg1"/>
                </a:solidFill>
              </a:rPr>
              <a:t> And it shall come to pass afterward, </a:t>
            </a:r>
            <a:r>
              <a:rPr lang="en-US" sz="4000" i="1" dirty="0">
                <a:solidFill>
                  <a:schemeClr val="bg1"/>
                </a:solidFill>
              </a:rPr>
              <a:t>that </a:t>
            </a:r>
            <a:r>
              <a:rPr lang="en-US" sz="4000" dirty="0">
                <a:solidFill>
                  <a:schemeClr val="bg1"/>
                </a:solidFill>
              </a:rPr>
              <a:t>I will pour out my spirit upon all flesh; and your sons and your daughters shall prophesy, your old men shall dream dreams, your young men shall see visions: </a:t>
            </a:r>
          </a:p>
          <a:p>
            <a:pPr marL="0" indent="0" algn="ctr">
              <a:buNone/>
            </a:pPr>
            <a:r>
              <a:rPr lang="en-US" sz="4000" baseline="30000" dirty="0">
                <a:solidFill>
                  <a:schemeClr val="bg1"/>
                </a:solidFill>
              </a:rPr>
              <a:t>Joel 2:29</a:t>
            </a:r>
            <a:r>
              <a:rPr lang="en-US" sz="4000" dirty="0">
                <a:solidFill>
                  <a:schemeClr val="bg1"/>
                </a:solidFill>
              </a:rPr>
              <a:t> And also upon the servants and upon the handmaids in those days will I pour out my spirit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53190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Outpouring of the Holy Spirit is a fulfillment of the promise of Father as stated by Yeshua in </a:t>
            </a:r>
          </a:p>
          <a:p>
            <a:pPr marL="0" indent="0" algn="ctr">
              <a:buNone/>
            </a:pPr>
            <a:r>
              <a:rPr lang="en-US" sz="4000" dirty="0">
                <a:solidFill>
                  <a:schemeClr val="bg1"/>
                </a:solidFill>
              </a:rPr>
              <a:t>Acts 1.</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86060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1:4</a:t>
            </a:r>
            <a:r>
              <a:rPr lang="en-US" sz="4000" dirty="0">
                <a:solidFill>
                  <a:schemeClr val="bg1"/>
                </a:solidFill>
              </a:rPr>
              <a:t> And, being assembled together with </a:t>
            </a:r>
            <a:r>
              <a:rPr lang="en-US" sz="4000" i="1" dirty="0">
                <a:solidFill>
                  <a:schemeClr val="bg1"/>
                </a:solidFill>
              </a:rPr>
              <a:t>them, </a:t>
            </a:r>
            <a:r>
              <a:rPr lang="en-US" sz="4000" dirty="0">
                <a:solidFill>
                  <a:schemeClr val="bg1"/>
                </a:solidFill>
              </a:rPr>
              <a:t>commanded them that they should not depart from Jerusalem, but wait for </a:t>
            </a:r>
            <a:r>
              <a:rPr lang="en-US" sz="4000" u="sng" dirty="0">
                <a:solidFill>
                  <a:schemeClr val="bg1"/>
                </a:solidFill>
              </a:rPr>
              <a:t>the promise of the Father</a:t>
            </a:r>
            <a:r>
              <a:rPr lang="en-US" sz="4000" dirty="0">
                <a:solidFill>
                  <a:schemeClr val="bg1"/>
                </a:solidFill>
              </a:rPr>
              <a:t>, which, </a:t>
            </a:r>
            <a:r>
              <a:rPr lang="en-US" sz="4000" i="1" dirty="0">
                <a:solidFill>
                  <a:schemeClr val="bg1"/>
                </a:solidFill>
              </a:rPr>
              <a:t>saith he, </a:t>
            </a:r>
            <a:r>
              <a:rPr lang="en-US" sz="4000" dirty="0">
                <a:solidFill>
                  <a:schemeClr val="bg1"/>
                </a:solidFill>
              </a:rPr>
              <a:t>ye have heard of me. </a:t>
            </a:r>
          </a:p>
          <a:p>
            <a:pPr marL="0" indent="0" algn="ctr">
              <a:buNone/>
            </a:pPr>
            <a:r>
              <a:rPr lang="en-US" sz="4000" baseline="30000" dirty="0">
                <a:solidFill>
                  <a:schemeClr val="bg1"/>
                </a:solidFill>
              </a:rPr>
              <a:t>Ac 1:5</a:t>
            </a:r>
            <a:r>
              <a:rPr lang="en-US" sz="4000" dirty="0">
                <a:solidFill>
                  <a:schemeClr val="bg1"/>
                </a:solidFill>
              </a:rPr>
              <a:t> For John truly baptized with water; but ye shall be baptized with the Holy Ghost not many days hence.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08351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Outpouring of the Holy Spirit is a fulfillment of the promise of Father as stated by Ezekiel.</a:t>
            </a:r>
          </a:p>
          <a:p>
            <a:pPr marL="0" indent="0" algn="ctr">
              <a:buNone/>
            </a:pPr>
            <a:r>
              <a:rPr lang="en-US" sz="4000" dirty="0">
                <a:solidFill>
                  <a:schemeClr val="bg1"/>
                </a:solidFill>
              </a:rPr>
              <a:t> </a:t>
            </a:r>
          </a:p>
          <a:p>
            <a:pPr marL="0" indent="0" algn="ctr">
              <a:buNone/>
            </a:pPr>
            <a:r>
              <a:rPr lang="en-US" sz="4000" baseline="30000" dirty="0">
                <a:solidFill>
                  <a:schemeClr val="bg1"/>
                </a:solidFill>
              </a:rPr>
              <a:t>Eze 36:27</a:t>
            </a:r>
            <a:r>
              <a:rPr lang="en-US" sz="4000" dirty="0">
                <a:solidFill>
                  <a:schemeClr val="bg1"/>
                </a:solidFill>
              </a:rPr>
              <a:t> And I will put my spirit within you, and cause you to walk in my statutes, and ye shall keep my judgments, and do </a:t>
            </a:r>
            <a:r>
              <a:rPr lang="en-US" sz="4000" i="1" dirty="0">
                <a:solidFill>
                  <a:schemeClr val="bg1"/>
                </a:solidFill>
              </a:rPr>
              <a:t>them.</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8094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pPr marL="0" indent="0" algn="ctr">
              <a:buNone/>
            </a:pPr>
            <a:endParaRPr lang="en-US" dirty="0">
              <a:solidFill>
                <a:schemeClr val="bg1"/>
              </a:solidFill>
              <a:latin typeface="Helvetica" panose="020B0604020202020204" pitchFamily="34" charset="0"/>
              <a:cs typeface="Helvetica" panose="020B0604020202020204" pitchFamily="34" charset="0"/>
            </a:endParaRPr>
          </a:p>
          <a:p>
            <a:pPr marL="0" indent="0"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The Purpose of Pentecost </a:t>
            </a:r>
          </a:p>
        </p:txBody>
      </p:sp>
      <p:sp>
        <p:nvSpPr>
          <p:cNvPr id="5" name="Slide Number Placeholder 4"/>
          <p:cNvSpPr>
            <a:spLocks noGrp="1"/>
          </p:cNvSpPr>
          <p:nvPr>
            <p:ph type="sldNum" sz="quarter" idx="12"/>
          </p:nvPr>
        </p:nvSpPr>
        <p:spPr/>
        <p:txBody>
          <a:bodyPr/>
          <a:lstStyle/>
          <a:p>
            <a:fld id="{ABE43780-39AE-FD47-8E4A-A7BCC7E08357}" type="slidenum">
              <a:rPr lang="en-US" smtClean="0"/>
              <a:pPr/>
              <a:t>4</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As a result of not understanding the purpose of Pentecost, New Testament theologians and preachers of the New Testament writings have given Pentecost a different purpose -  the purpose of the outpouring of the Holy Spirit.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1041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As a result of this theological and preacher given purpose, many prepare themselves and tarry to be filled with the Spirit on the Day of Pentecost. A great number of people dress up in white while tarrying and cry out for the filling of, or the Baptism of, the Holy Spirit.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66326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Although many associate and focus on the outpouring of the Holy Spirit on the day of Pentecost, Pentecost’s purpose and Instructions for celebrating the day is rooted in the Law of YeHoVaH as a Pilgrimage Feast and its purpose is revealed in the Torah.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80951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Did the Outpouring of the Holy Spirit make Pentecost,  “Pentecost”? </a:t>
            </a:r>
          </a:p>
          <a:p>
            <a:pPr marL="0" indent="0" algn="ctr">
              <a:buNone/>
            </a:pPr>
            <a:r>
              <a:rPr lang="en-US" sz="4000" dirty="0">
                <a:solidFill>
                  <a:schemeClr val="bg1"/>
                </a:solidFill>
              </a:rPr>
              <a:t>Or, was Pentecost, “Pentecost” before and after the Baptism of the Holy Spirit?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96279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 Word about the Holy Spirit</a:t>
            </a:r>
          </a:p>
          <a:p>
            <a:pPr marL="0" indent="0" algn="ctr">
              <a:buNone/>
            </a:pPr>
            <a:r>
              <a:rPr lang="en-US" sz="4000" dirty="0">
                <a:solidFill>
                  <a:schemeClr val="bg1"/>
                </a:solidFill>
              </a:rPr>
              <a:t> </a:t>
            </a:r>
          </a:p>
          <a:p>
            <a:pPr marL="0" indent="0" algn="ctr">
              <a:buNone/>
            </a:pPr>
            <a:r>
              <a:rPr lang="en-US" sz="4000" dirty="0">
                <a:solidFill>
                  <a:schemeClr val="bg1"/>
                </a:solidFill>
              </a:rPr>
              <a:t>Yeshua told the Disciples to wait on the </a:t>
            </a:r>
            <a:r>
              <a:rPr lang="en-US" sz="4000" b="1" u="sng" dirty="0">
                <a:solidFill>
                  <a:schemeClr val="bg1"/>
                </a:solidFill>
              </a:rPr>
              <a:t>Promise of Father</a:t>
            </a:r>
            <a:r>
              <a:rPr lang="en-US" sz="4000" dirty="0">
                <a:solidFill>
                  <a:schemeClr val="bg1"/>
                </a:solidFill>
              </a:rPr>
              <a:t> but made no mention that the Promise would be given on Pentecost.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63753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Paul does not connect Pentecost to the outpouring of the Holy Spirit in His wanting to be in Jerusalem on the Day of Pentecost. </a:t>
            </a:r>
          </a:p>
          <a:p>
            <a:pPr marL="0" indent="0" algn="ctr">
              <a:buNone/>
            </a:pPr>
            <a:r>
              <a:rPr lang="en-US" sz="4000" dirty="0">
                <a:solidFill>
                  <a:schemeClr val="bg1"/>
                </a:solidFill>
              </a:rPr>
              <a:t>Joel makes no mention of the Feast of Weeks, Feast of Harvest, Firstfruits, or Pentecost in his prophecy of the Holy Spirit being poured out.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25411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Peter made it clear that the outpouring of the Holy Spirit was that which Joel prophesied. </a:t>
            </a:r>
          </a:p>
          <a:p>
            <a:pPr marL="0" indent="0" algn="ctr">
              <a:buNone/>
            </a:pPr>
            <a:r>
              <a:rPr lang="en-US" sz="4000" dirty="0">
                <a:solidFill>
                  <a:schemeClr val="bg1"/>
                </a:solidFill>
              </a:rPr>
              <a:t> </a:t>
            </a:r>
          </a:p>
          <a:p>
            <a:pPr marL="0" indent="0" algn="ctr">
              <a:buNone/>
            </a:pPr>
            <a:r>
              <a:rPr lang="en-US" sz="4000" baseline="30000" dirty="0">
                <a:solidFill>
                  <a:schemeClr val="bg1"/>
                </a:solidFill>
              </a:rPr>
              <a:t>Ac 2:16</a:t>
            </a:r>
            <a:r>
              <a:rPr lang="en-US" sz="4000" dirty="0">
                <a:solidFill>
                  <a:schemeClr val="bg1"/>
                </a:solidFill>
              </a:rPr>
              <a:t> But this is that which was spoken by the prophet Joel;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3395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Ac 2:17</a:t>
            </a:r>
            <a:r>
              <a:rPr lang="en-US" sz="4000" dirty="0">
                <a:solidFill>
                  <a:schemeClr val="bg1"/>
                </a:solidFill>
              </a:rPr>
              <a:t> And it shall come to pass in the last days, saith God, I will pour out of my Spirit upon all flesh: and your sons and your daughters shall prophesy, and your young men shall see visions, and your old men shall dream dreams: </a:t>
            </a:r>
          </a:p>
          <a:p>
            <a:pPr marL="0" indent="0" algn="ctr">
              <a:buNone/>
            </a:pPr>
            <a:r>
              <a:rPr lang="en-US" sz="4000" baseline="30000" dirty="0">
                <a:solidFill>
                  <a:schemeClr val="bg1"/>
                </a:solidFill>
              </a:rPr>
              <a:t>Ac 2:18</a:t>
            </a:r>
            <a:r>
              <a:rPr lang="en-US" sz="4000" dirty="0">
                <a:solidFill>
                  <a:schemeClr val="bg1"/>
                </a:solidFill>
              </a:rPr>
              <a:t> And on my servants and on my handmaidens I will pour out in those days of my Spirit; and they shall prophesy: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80135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Peter also stated:</a:t>
            </a:r>
          </a:p>
          <a:p>
            <a:pPr marL="0" indent="0" algn="ctr">
              <a:buNone/>
            </a:pPr>
            <a:r>
              <a:rPr lang="en-US" sz="4000" dirty="0">
                <a:solidFill>
                  <a:schemeClr val="bg1"/>
                </a:solidFill>
              </a:rPr>
              <a:t> </a:t>
            </a:r>
          </a:p>
          <a:p>
            <a:pPr marL="0" indent="0" algn="ctr">
              <a:buNone/>
            </a:pPr>
            <a:r>
              <a:rPr lang="en-US" sz="4000" baseline="30000" dirty="0">
                <a:solidFill>
                  <a:schemeClr val="bg1"/>
                </a:solidFill>
              </a:rPr>
              <a:t>Ac 2:38</a:t>
            </a:r>
            <a:r>
              <a:rPr lang="en-US" sz="4000" dirty="0">
                <a:solidFill>
                  <a:schemeClr val="bg1"/>
                </a:solidFill>
              </a:rPr>
              <a:t> Then Peter said unto them, </a:t>
            </a:r>
            <a:r>
              <a:rPr lang="en-US" sz="4000" b="1" u="sng" dirty="0">
                <a:solidFill>
                  <a:schemeClr val="bg1"/>
                </a:solidFill>
              </a:rPr>
              <a:t>Repent</a:t>
            </a:r>
            <a:r>
              <a:rPr lang="en-US" sz="4000" dirty="0">
                <a:solidFill>
                  <a:schemeClr val="bg1"/>
                </a:solidFill>
              </a:rPr>
              <a:t>, and be baptized every one of you in the name of Yeshua Messiah for the remission of sins, and ye shall receive the gift of the Holy Ghost.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89333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Ac 2:39</a:t>
            </a:r>
            <a:r>
              <a:rPr lang="en-US" sz="4000" dirty="0">
                <a:solidFill>
                  <a:schemeClr val="bg1"/>
                </a:solidFill>
              </a:rPr>
              <a:t> </a:t>
            </a:r>
            <a:r>
              <a:rPr lang="en-US" sz="4000" b="1" dirty="0">
                <a:solidFill>
                  <a:schemeClr val="bg1"/>
                </a:solidFill>
              </a:rPr>
              <a:t>For the promise</a:t>
            </a:r>
            <a:r>
              <a:rPr lang="en-US" sz="4000" dirty="0">
                <a:solidFill>
                  <a:schemeClr val="bg1"/>
                </a:solidFill>
              </a:rPr>
              <a:t> is unto you, and to your children, and to all that are afar off, </a:t>
            </a:r>
            <a:r>
              <a:rPr lang="en-US" sz="4000" i="1" dirty="0">
                <a:solidFill>
                  <a:schemeClr val="bg1"/>
                </a:solidFill>
              </a:rPr>
              <a:t>even </a:t>
            </a:r>
            <a:r>
              <a:rPr lang="en-US" sz="4000" dirty="0">
                <a:solidFill>
                  <a:schemeClr val="bg1"/>
                </a:solidFill>
              </a:rPr>
              <a:t>as many as the Lord our God shall call. </a:t>
            </a:r>
          </a:p>
          <a:p>
            <a:pPr marL="0" indent="0" algn="ctr">
              <a:buNone/>
            </a:pPr>
            <a:r>
              <a:rPr lang="en-US" sz="4000" baseline="30000" dirty="0">
                <a:solidFill>
                  <a:schemeClr val="bg1"/>
                </a:solidFill>
              </a:rPr>
              <a:t>Ac 2:40</a:t>
            </a:r>
            <a:r>
              <a:rPr lang="en-US" sz="4000" dirty="0">
                <a:solidFill>
                  <a:schemeClr val="bg1"/>
                </a:solidFill>
              </a:rPr>
              <a:t> And with many other words did he testify and exhort, saying, Save yourselves from this untoward generation.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7682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Holy Spirit was poured out on 120 disciples gathered in the Temple Courtyard and </a:t>
            </a:r>
            <a:r>
              <a:rPr lang="en-US" sz="4000">
                <a:solidFill>
                  <a:schemeClr val="bg1"/>
                </a:solidFill>
              </a:rPr>
              <a:t>later it was </a:t>
            </a:r>
            <a:r>
              <a:rPr lang="en-US" sz="4000" dirty="0">
                <a:solidFill>
                  <a:schemeClr val="bg1"/>
                </a:solidFill>
              </a:rPr>
              <a:t>poured out on 3,000 souls after they heard Peter preach.</a:t>
            </a:r>
          </a:p>
          <a:p>
            <a:pPr marL="0" indent="0" algn="ctr">
              <a:buNone/>
            </a:pPr>
            <a:r>
              <a:rPr lang="en-US" sz="4000" dirty="0">
                <a:solidFill>
                  <a:schemeClr val="bg1"/>
                </a:solidFill>
              </a:rPr>
              <a:t> </a:t>
            </a:r>
          </a:p>
          <a:p>
            <a:pPr marL="0" indent="0" algn="ctr">
              <a:buNone/>
            </a:pPr>
            <a:r>
              <a:rPr lang="en-US" sz="4000" baseline="30000" dirty="0">
                <a:solidFill>
                  <a:schemeClr val="bg1"/>
                </a:solidFill>
              </a:rPr>
              <a:t>Ac 2:41</a:t>
            </a:r>
            <a:r>
              <a:rPr lang="en-US" sz="4000" dirty="0">
                <a:solidFill>
                  <a:schemeClr val="bg1"/>
                </a:solidFill>
              </a:rPr>
              <a:t> Then </a:t>
            </a:r>
            <a:r>
              <a:rPr lang="en-US" sz="4000" u="sng" dirty="0">
                <a:solidFill>
                  <a:schemeClr val="bg1"/>
                </a:solidFill>
              </a:rPr>
              <a:t>they that gladly received his word</a:t>
            </a:r>
            <a:r>
              <a:rPr lang="en-US" sz="4000" dirty="0">
                <a:solidFill>
                  <a:schemeClr val="bg1"/>
                </a:solidFill>
              </a:rPr>
              <a:t> were baptized: and the same day there were added </a:t>
            </a:r>
            <a:r>
              <a:rPr lang="en-US" sz="4000" i="1" dirty="0">
                <a:solidFill>
                  <a:schemeClr val="bg1"/>
                </a:solidFill>
              </a:rPr>
              <a:t>unto them </a:t>
            </a:r>
            <a:r>
              <a:rPr lang="en-US" sz="4000" dirty="0">
                <a:solidFill>
                  <a:schemeClr val="bg1"/>
                </a:solidFill>
              </a:rPr>
              <a:t>about three thousand souls.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04915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Holy Spirit was continually given throughout Acts on other days besides the Day of Pentecost.</a:t>
            </a:r>
          </a:p>
          <a:p>
            <a:pPr marL="0" indent="0" algn="ctr">
              <a:buNone/>
            </a:pPr>
            <a:r>
              <a:rPr lang="en-US" sz="4000" dirty="0">
                <a:solidFill>
                  <a:schemeClr val="bg1"/>
                </a:solidFill>
              </a:rPr>
              <a:t> </a:t>
            </a:r>
          </a:p>
          <a:p>
            <a:pPr marL="0" indent="0" algn="ctr">
              <a:buNone/>
            </a:pPr>
            <a:r>
              <a:rPr lang="en-US" sz="4000" dirty="0">
                <a:solidFill>
                  <a:schemeClr val="bg1"/>
                </a:solidFill>
              </a:rPr>
              <a:t>Paul was NOT filled with the Holy Spirit on the Day of Pentecost, but he was filled when Ananias laid hands on him after Pentecost.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19744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49" y="449451"/>
            <a:ext cx="7626565" cy="4065399"/>
          </a:xfrm>
        </p:spPr>
        <p:txBody>
          <a:bodyPr>
            <a:normAutofit fontScale="77500" lnSpcReduction="20000"/>
          </a:bodyPr>
          <a:lstStyle/>
          <a:p>
            <a:pPr marL="0" indent="0" algn="ctr">
              <a:buNone/>
            </a:pPr>
            <a:r>
              <a:rPr lang="en-US" sz="4000" baseline="30000" dirty="0">
                <a:solidFill>
                  <a:schemeClr val="bg1"/>
                </a:solidFill>
              </a:rPr>
              <a:t>Ac 9:17</a:t>
            </a:r>
            <a:r>
              <a:rPr lang="en-US" sz="4000" dirty="0">
                <a:solidFill>
                  <a:schemeClr val="bg1"/>
                </a:solidFill>
              </a:rPr>
              <a:t> And Ananias went his way, and entered into the house; and putting his hands on him said, Brother Saul, the Lord, </a:t>
            </a:r>
            <a:r>
              <a:rPr lang="en-US" sz="4000" i="1" dirty="0">
                <a:solidFill>
                  <a:schemeClr val="bg1"/>
                </a:solidFill>
              </a:rPr>
              <a:t>even </a:t>
            </a:r>
            <a:r>
              <a:rPr lang="en-US" sz="4000" dirty="0">
                <a:solidFill>
                  <a:schemeClr val="bg1"/>
                </a:solidFill>
              </a:rPr>
              <a:t>Yeshua, that appeared unto thee in the way as thou camest, hath sent me, that thou mightest receive thy sight, and be filled with the Holy Ghost. </a:t>
            </a:r>
          </a:p>
          <a:p>
            <a:pPr marL="0" indent="0" algn="ctr">
              <a:buNone/>
            </a:pPr>
            <a:r>
              <a:rPr lang="en-US" sz="4000" baseline="30000" dirty="0">
                <a:solidFill>
                  <a:schemeClr val="bg1"/>
                </a:solidFill>
              </a:rPr>
              <a:t>Ac 9:18</a:t>
            </a:r>
            <a:r>
              <a:rPr lang="en-US" sz="4000" dirty="0">
                <a:solidFill>
                  <a:schemeClr val="bg1"/>
                </a:solidFill>
              </a:rPr>
              <a:t> And immediately there fell from his eyes as it had been scales: and he received sight forthwith, and arose, and was baptized.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51560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Cornelius and his household were NOT filled with the Holy Spirit on Pentecost but was filled with the Holy Spirit while listening to Peter preach.</a:t>
            </a:r>
          </a:p>
          <a:p>
            <a:pPr marL="0" indent="0" algn="ctr">
              <a:buNone/>
            </a:pPr>
            <a:r>
              <a:rPr lang="en-US" sz="4000" dirty="0">
                <a:solidFill>
                  <a:schemeClr val="bg1"/>
                </a:solidFill>
              </a:rPr>
              <a:t> </a:t>
            </a:r>
          </a:p>
          <a:p>
            <a:pPr marL="0" indent="0" algn="ctr">
              <a:buNone/>
            </a:pPr>
            <a:r>
              <a:rPr lang="en-US" sz="4000" baseline="30000" dirty="0">
                <a:solidFill>
                  <a:schemeClr val="bg1"/>
                </a:solidFill>
              </a:rPr>
              <a:t>Ac 10:44</a:t>
            </a:r>
            <a:r>
              <a:rPr lang="en-US" sz="4000" dirty="0">
                <a:solidFill>
                  <a:schemeClr val="bg1"/>
                </a:solidFill>
              </a:rPr>
              <a:t> While Peter yet spake these words, the Holy Ghost fell on all them which heard the word.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62842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932" y="371959"/>
            <a:ext cx="7635068" cy="4142891"/>
          </a:xfrm>
        </p:spPr>
        <p:txBody>
          <a:bodyPr>
            <a:normAutofit fontScale="77500" lnSpcReduction="20000"/>
          </a:bodyPr>
          <a:lstStyle/>
          <a:p>
            <a:pPr marL="0" indent="0" algn="ctr">
              <a:buNone/>
            </a:pPr>
            <a:r>
              <a:rPr lang="en-US" sz="4000" baseline="30000" dirty="0">
                <a:solidFill>
                  <a:schemeClr val="bg1"/>
                </a:solidFill>
              </a:rPr>
              <a:t>Ac 10:45</a:t>
            </a:r>
            <a:r>
              <a:rPr lang="en-US" sz="4000" dirty="0">
                <a:solidFill>
                  <a:schemeClr val="bg1"/>
                </a:solidFill>
              </a:rPr>
              <a:t> And they of the circumcision which believed were astonished, as many as came with Peter, because that on the Gentiles also was poured out the gift of the Holy Ghost. </a:t>
            </a:r>
          </a:p>
          <a:p>
            <a:pPr marL="0" indent="0" algn="ctr">
              <a:buNone/>
            </a:pPr>
            <a:r>
              <a:rPr lang="en-US" sz="4000" baseline="30000" dirty="0">
                <a:solidFill>
                  <a:schemeClr val="bg1"/>
                </a:solidFill>
              </a:rPr>
              <a:t>Ac 10:46</a:t>
            </a:r>
            <a:r>
              <a:rPr lang="en-US" sz="4000" dirty="0">
                <a:solidFill>
                  <a:schemeClr val="bg1"/>
                </a:solidFill>
              </a:rPr>
              <a:t> For they heard them speak with tongues, and magnify God. Then answered Peter, </a:t>
            </a:r>
          </a:p>
          <a:p>
            <a:pPr marL="0" indent="0" algn="ctr">
              <a:buNone/>
            </a:pPr>
            <a:r>
              <a:rPr lang="en-US" sz="4000" baseline="30000" dirty="0">
                <a:solidFill>
                  <a:schemeClr val="bg1"/>
                </a:solidFill>
              </a:rPr>
              <a:t>Ac 10:47</a:t>
            </a:r>
            <a:r>
              <a:rPr lang="en-US" sz="4000" dirty="0">
                <a:solidFill>
                  <a:schemeClr val="bg1"/>
                </a:solidFill>
              </a:rPr>
              <a:t> Can any man forbid water, that these should not be baptized, which have received the Holy Ghost as well as we?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7059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025" y="325465"/>
            <a:ext cx="7704056" cy="4026654"/>
          </a:xfrm>
        </p:spPr>
        <p:txBody>
          <a:bodyPr>
            <a:noAutofit/>
          </a:bodyPr>
          <a:lstStyle/>
          <a:p>
            <a:pPr marL="0" indent="0" algn="ctr">
              <a:buNone/>
            </a:pPr>
            <a:r>
              <a:rPr lang="en-US" sz="2900" dirty="0">
                <a:solidFill>
                  <a:schemeClr val="bg1"/>
                </a:solidFill>
              </a:rPr>
              <a:t>John the Baptist’s disciples were NOT filled with the Holy Spirit on Pentecost but was filled with the Holy Spirit when Paul laid hands on them.</a:t>
            </a:r>
          </a:p>
          <a:p>
            <a:pPr marL="0" indent="0" algn="ctr">
              <a:buNone/>
            </a:pPr>
            <a:r>
              <a:rPr lang="en-US" sz="2900" dirty="0">
                <a:solidFill>
                  <a:schemeClr val="bg1"/>
                </a:solidFill>
              </a:rPr>
              <a:t> </a:t>
            </a:r>
          </a:p>
          <a:p>
            <a:pPr marL="0" indent="0" algn="ctr">
              <a:buNone/>
            </a:pPr>
            <a:r>
              <a:rPr lang="en-US" sz="2900" baseline="30000" dirty="0">
                <a:solidFill>
                  <a:schemeClr val="bg1"/>
                </a:solidFill>
              </a:rPr>
              <a:t>Ac 19:4</a:t>
            </a:r>
            <a:r>
              <a:rPr lang="en-US" sz="2900" dirty="0">
                <a:solidFill>
                  <a:schemeClr val="bg1"/>
                </a:solidFill>
              </a:rPr>
              <a:t> Then said Paul, John verily baptized with the baptism of repentance, saying unto the people, that they should believe on him which should come after him, that is, on Messiah Yeshua.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11250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Ac 19:5</a:t>
            </a:r>
            <a:r>
              <a:rPr lang="en-US" sz="4000" dirty="0">
                <a:solidFill>
                  <a:schemeClr val="bg1"/>
                </a:solidFill>
              </a:rPr>
              <a:t> When they heard </a:t>
            </a:r>
            <a:r>
              <a:rPr lang="en-US" sz="4000" i="1" dirty="0">
                <a:solidFill>
                  <a:schemeClr val="bg1"/>
                </a:solidFill>
              </a:rPr>
              <a:t>this, </a:t>
            </a:r>
            <a:r>
              <a:rPr lang="en-US" sz="4000" dirty="0">
                <a:solidFill>
                  <a:schemeClr val="bg1"/>
                </a:solidFill>
              </a:rPr>
              <a:t>they were baptized in the name of the Lord Yeshua. </a:t>
            </a:r>
          </a:p>
          <a:p>
            <a:pPr marL="0" indent="0" algn="ctr">
              <a:buNone/>
            </a:pPr>
            <a:r>
              <a:rPr lang="en-US" sz="4000" baseline="30000" dirty="0">
                <a:solidFill>
                  <a:schemeClr val="bg1"/>
                </a:solidFill>
              </a:rPr>
              <a:t>Ac 19:6</a:t>
            </a:r>
            <a:r>
              <a:rPr lang="en-US" sz="4000" dirty="0">
                <a:solidFill>
                  <a:schemeClr val="bg1"/>
                </a:solidFill>
              </a:rPr>
              <a:t> And when Paul had laid </a:t>
            </a:r>
            <a:r>
              <a:rPr lang="en-US" sz="4000" i="1" dirty="0">
                <a:solidFill>
                  <a:schemeClr val="bg1"/>
                </a:solidFill>
              </a:rPr>
              <a:t>his </a:t>
            </a:r>
            <a:r>
              <a:rPr lang="en-US" sz="4000" dirty="0">
                <a:solidFill>
                  <a:schemeClr val="bg1"/>
                </a:solidFill>
              </a:rPr>
              <a:t>hands upon them, the Holy Ghost came on them; and they spake with tongues, and prophesied.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55097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19:7</a:t>
            </a:r>
            <a:r>
              <a:rPr lang="en-US" sz="4000" dirty="0">
                <a:solidFill>
                  <a:schemeClr val="bg1"/>
                </a:solidFill>
              </a:rPr>
              <a:t> And all the men were about twelve.</a:t>
            </a:r>
          </a:p>
          <a:p>
            <a:pPr marL="0" indent="0" algn="ctr">
              <a:buNone/>
            </a:pPr>
            <a:endParaRPr lang="en-US" sz="1500" dirty="0">
              <a:solidFill>
                <a:schemeClr val="bg1"/>
              </a:solidFill>
            </a:endParaRPr>
          </a:p>
          <a:p>
            <a:pPr marL="0" indent="0" algn="ctr">
              <a:buNone/>
            </a:pPr>
            <a:r>
              <a:rPr lang="en-US" sz="4000" dirty="0">
                <a:solidFill>
                  <a:schemeClr val="bg1"/>
                </a:solidFill>
              </a:rPr>
              <a:t>People can be filled with the Holy Spirit whenever they are open and desire to be filled with the Holy Spirit.</a:t>
            </a:r>
          </a:p>
          <a:p>
            <a:pPr marL="0" indent="0" algn="ctr">
              <a:buNone/>
            </a:pPr>
            <a:r>
              <a:rPr lang="en-US" sz="4000" dirty="0">
                <a:solidFill>
                  <a:schemeClr val="bg1"/>
                </a:solidFill>
              </a:rPr>
              <a:t>The Outpouring of the Holy Spirit is Not limited to Pentecost because that is NOT the Purpose of Pentecost!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5577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410" y="550191"/>
            <a:ext cx="7433590" cy="3964660"/>
          </a:xfrm>
        </p:spPr>
        <p:txBody>
          <a:bodyPr>
            <a:normAutofit fontScale="85000" lnSpcReduction="20000"/>
          </a:bodyPr>
          <a:lstStyle/>
          <a:p>
            <a:pPr marL="0" indent="0" algn="ctr">
              <a:buNone/>
            </a:pPr>
            <a:r>
              <a:rPr lang="en-US" sz="4000" dirty="0">
                <a:solidFill>
                  <a:schemeClr val="bg1"/>
                </a:solidFill>
              </a:rPr>
              <a:t>Was the Holy Spirit poured out after the Day of Pentecost had started? </a:t>
            </a:r>
          </a:p>
          <a:p>
            <a:pPr marL="0" indent="0" algn="ctr">
              <a:buNone/>
            </a:pPr>
            <a:r>
              <a:rPr lang="en-US" sz="4000" dirty="0">
                <a:solidFill>
                  <a:schemeClr val="bg1"/>
                </a:solidFill>
              </a:rPr>
              <a:t>YES</a:t>
            </a:r>
          </a:p>
          <a:p>
            <a:pPr marL="0" indent="0" algn="ctr">
              <a:buNone/>
            </a:pPr>
            <a:r>
              <a:rPr lang="en-US" sz="4000" dirty="0">
                <a:solidFill>
                  <a:schemeClr val="bg1"/>
                </a:solidFill>
              </a:rPr>
              <a:t>Was that the Purpose of Pentecost? </a:t>
            </a:r>
          </a:p>
          <a:p>
            <a:pPr marL="0" indent="0" algn="ctr">
              <a:buNone/>
            </a:pPr>
            <a:r>
              <a:rPr lang="en-US" sz="4000" dirty="0">
                <a:solidFill>
                  <a:schemeClr val="bg1"/>
                </a:solidFill>
              </a:rPr>
              <a:t>NO</a:t>
            </a:r>
          </a:p>
          <a:p>
            <a:pPr marL="0" indent="0" algn="ctr">
              <a:buNone/>
            </a:pPr>
            <a:r>
              <a:rPr lang="en-US" sz="4000" dirty="0">
                <a:solidFill>
                  <a:schemeClr val="bg1"/>
                </a:solidFill>
              </a:rPr>
              <a:t>Was the Outpouring of the Holy Spirit the fulfillment of the Day of Pentecost? NO</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9571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purpose of this Feast was to commemorate the completion of the wheat harvest. </a:t>
            </a:r>
          </a:p>
          <a:p>
            <a:pPr marL="0" indent="0" algn="ctr">
              <a:buNone/>
            </a:pPr>
            <a:r>
              <a:rPr lang="en-US" sz="4000" baseline="30000" dirty="0">
                <a:solidFill>
                  <a:schemeClr val="bg1"/>
                </a:solidFill>
              </a:rPr>
              <a:t>Ex 34:22</a:t>
            </a:r>
            <a:r>
              <a:rPr lang="en-US" sz="4000" dirty="0">
                <a:solidFill>
                  <a:schemeClr val="bg1"/>
                </a:solidFill>
              </a:rPr>
              <a:t> And thou shalt observe the feast of weeks, of the firstfruits of wheat harvest, and the feast of ingathering at the year's end.</a:t>
            </a:r>
          </a:p>
          <a:p>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3499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163" y="480447"/>
            <a:ext cx="7456837" cy="4034403"/>
          </a:xfrm>
        </p:spPr>
        <p:txBody>
          <a:bodyPr>
            <a:normAutofit fontScale="77500" lnSpcReduction="20000"/>
          </a:bodyPr>
          <a:lstStyle/>
          <a:p>
            <a:pPr lvl="0" fontAlgn="base"/>
            <a:r>
              <a:rPr lang="en-US" sz="4000" dirty="0">
                <a:solidFill>
                  <a:schemeClr val="bg1"/>
                </a:solidFill>
              </a:rPr>
              <a:t>Remembrance of being slaves in Egypt.</a:t>
            </a:r>
          </a:p>
          <a:p>
            <a:pPr lvl="0" fontAlgn="base"/>
            <a:r>
              <a:rPr lang="en-US" sz="4000" dirty="0">
                <a:solidFill>
                  <a:schemeClr val="bg1"/>
                </a:solidFill>
              </a:rPr>
              <a:t>Remembrance to follow YeHoVaH’s decrees.</a:t>
            </a:r>
          </a:p>
          <a:p>
            <a:pPr lvl="0" fontAlgn="base"/>
            <a:r>
              <a:rPr lang="en-US" sz="4000" dirty="0">
                <a:solidFill>
                  <a:schemeClr val="bg1"/>
                </a:solidFill>
              </a:rPr>
              <a:t>A time of rejoicing for the blessings bestowed upon YeHoVaH’s people.</a:t>
            </a:r>
          </a:p>
          <a:p>
            <a:pPr lvl="0" fontAlgn="base"/>
            <a:r>
              <a:rPr lang="en-US" sz="4000" dirty="0">
                <a:solidFill>
                  <a:schemeClr val="bg1"/>
                </a:solidFill>
              </a:rPr>
              <a:t>The connection between the Firstfruits of Unleavened Bread and The Fiftieth Day.</a:t>
            </a:r>
          </a:p>
          <a:p>
            <a:pPr lvl="0" fontAlgn="base"/>
            <a:r>
              <a:rPr lang="en-US" sz="4000" dirty="0">
                <a:solidFill>
                  <a:schemeClr val="bg1"/>
                </a:solidFill>
              </a:rPr>
              <a:t>Celebration of the harvest and provisions of 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695230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912" y="449451"/>
            <a:ext cx="7449088" cy="4065399"/>
          </a:xfrm>
        </p:spPr>
        <p:txBody>
          <a:bodyPr>
            <a:normAutofit fontScale="77500" lnSpcReduction="20000"/>
          </a:bodyPr>
          <a:lstStyle/>
          <a:p>
            <a:pPr marL="0" indent="0" algn="ctr">
              <a:buNone/>
            </a:pPr>
            <a:r>
              <a:rPr lang="en-US" sz="4000" baseline="30000" dirty="0">
                <a:solidFill>
                  <a:schemeClr val="bg1"/>
                </a:solidFill>
              </a:rPr>
              <a:t>Dt 16:9</a:t>
            </a:r>
            <a:r>
              <a:rPr lang="en-US" sz="4000" dirty="0">
                <a:solidFill>
                  <a:schemeClr val="bg1"/>
                </a:solidFill>
              </a:rPr>
              <a:t> Seven weeks shalt thou number unto thee: begin to number the seven weeks from </a:t>
            </a:r>
            <a:r>
              <a:rPr lang="en-US" sz="4000" i="1" dirty="0">
                <a:solidFill>
                  <a:schemeClr val="bg1"/>
                </a:solidFill>
              </a:rPr>
              <a:t>such time as </a:t>
            </a:r>
            <a:r>
              <a:rPr lang="en-US" sz="4000" dirty="0">
                <a:solidFill>
                  <a:schemeClr val="bg1"/>
                </a:solidFill>
              </a:rPr>
              <a:t>thou beginnest </a:t>
            </a:r>
            <a:r>
              <a:rPr lang="en-US" sz="4000" i="1" dirty="0">
                <a:solidFill>
                  <a:schemeClr val="bg1"/>
                </a:solidFill>
              </a:rPr>
              <a:t>to put </a:t>
            </a:r>
            <a:r>
              <a:rPr lang="en-US" sz="4000" dirty="0">
                <a:solidFill>
                  <a:schemeClr val="bg1"/>
                </a:solidFill>
              </a:rPr>
              <a:t>the sickle to the corn. </a:t>
            </a:r>
          </a:p>
          <a:p>
            <a:pPr marL="0" indent="0" algn="ctr">
              <a:buNone/>
            </a:pPr>
            <a:r>
              <a:rPr lang="en-US" sz="4000" baseline="30000" dirty="0">
                <a:solidFill>
                  <a:schemeClr val="bg1"/>
                </a:solidFill>
              </a:rPr>
              <a:t>Dt 16:10</a:t>
            </a:r>
            <a:r>
              <a:rPr lang="en-US" sz="4000" dirty="0">
                <a:solidFill>
                  <a:schemeClr val="bg1"/>
                </a:solidFill>
              </a:rPr>
              <a:t> And thou shalt keep the feast of weeks unto the LORD thy God with a tribute of a freewill offering of thine hand, which thou shalt give </a:t>
            </a:r>
            <a:r>
              <a:rPr lang="en-US" sz="4000" i="1" dirty="0">
                <a:solidFill>
                  <a:schemeClr val="bg1"/>
                </a:solidFill>
              </a:rPr>
              <a:t>unto the LORD thy God, </a:t>
            </a:r>
            <a:r>
              <a:rPr lang="en-US" sz="4000" dirty="0">
                <a:solidFill>
                  <a:schemeClr val="bg1"/>
                </a:solidFill>
              </a:rPr>
              <a:t>according as the LORD thy God hath blessed thee: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99006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923" y="240225"/>
            <a:ext cx="7749152" cy="4393768"/>
          </a:xfrm>
        </p:spPr>
        <p:txBody>
          <a:bodyPr>
            <a:normAutofit fontScale="77500" lnSpcReduction="20000"/>
          </a:bodyPr>
          <a:lstStyle/>
          <a:p>
            <a:pPr marL="0" indent="0" algn="ctr">
              <a:buNone/>
            </a:pPr>
            <a:r>
              <a:rPr lang="en-US" sz="4000" baseline="30000" dirty="0">
                <a:solidFill>
                  <a:schemeClr val="bg1"/>
                </a:solidFill>
              </a:rPr>
              <a:t>Dt 16:11</a:t>
            </a:r>
            <a:r>
              <a:rPr lang="en-US" sz="4000" dirty="0">
                <a:solidFill>
                  <a:schemeClr val="bg1"/>
                </a:solidFill>
              </a:rPr>
              <a:t> And thou shalt rejoice before the LORD thy God, thou, and thy son, and thy daughter, and thy manservant, and thy maidservant, and the Levite that </a:t>
            </a:r>
            <a:r>
              <a:rPr lang="en-US" sz="4000" i="1" dirty="0">
                <a:solidFill>
                  <a:schemeClr val="bg1"/>
                </a:solidFill>
              </a:rPr>
              <a:t>is </a:t>
            </a:r>
            <a:r>
              <a:rPr lang="en-US" sz="4000" dirty="0">
                <a:solidFill>
                  <a:schemeClr val="bg1"/>
                </a:solidFill>
              </a:rPr>
              <a:t>within thy gates, and the stranger, and the fatherless, and the widow, that </a:t>
            </a:r>
            <a:r>
              <a:rPr lang="en-US" sz="4000" i="1" dirty="0">
                <a:solidFill>
                  <a:schemeClr val="bg1"/>
                </a:solidFill>
              </a:rPr>
              <a:t>are </a:t>
            </a:r>
            <a:r>
              <a:rPr lang="en-US" sz="4000" dirty="0">
                <a:solidFill>
                  <a:schemeClr val="bg1"/>
                </a:solidFill>
              </a:rPr>
              <a:t>among you, in the place which the LORD thy God hath chosen to place his name there. </a:t>
            </a:r>
          </a:p>
          <a:p>
            <a:pPr marL="0" indent="0" algn="ctr">
              <a:buNone/>
            </a:pPr>
            <a:r>
              <a:rPr lang="en-US" sz="4000" baseline="30000" dirty="0">
                <a:solidFill>
                  <a:schemeClr val="bg1"/>
                </a:solidFill>
              </a:rPr>
              <a:t>Dt 16:12</a:t>
            </a:r>
            <a:r>
              <a:rPr lang="en-US" sz="4000" dirty="0">
                <a:solidFill>
                  <a:schemeClr val="bg1"/>
                </a:solidFill>
              </a:rPr>
              <a:t> And thou shalt remember that thou wast a bondman in Egypt: and thou shalt observe and do these statutes.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04069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Dt 16:16</a:t>
            </a:r>
            <a:r>
              <a:rPr lang="en-US" sz="4000" dirty="0">
                <a:solidFill>
                  <a:schemeClr val="bg1"/>
                </a:solidFill>
              </a:rPr>
              <a:t> Three times in a year shall all thy males appear before the LORD thy God in the place which he shall choose; in the feast of unleavened bread, and in the feast of weeks, and in the feast of tabernacles: and they shall not appear before the LORD empty: </a:t>
            </a:r>
            <a:r>
              <a:rPr lang="en-US" sz="4000" baseline="30000" dirty="0">
                <a:solidFill>
                  <a:schemeClr val="bg1"/>
                </a:solidFill>
              </a:rPr>
              <a:t>Dt 16:17</a:t>
            </a:r>
            <a:r>
              <a:rPr lang="en-US" sz="4000" dirty="0">
                <a:solidFill>
                  <a:schemeClr val="bg1"/>
                </a:solidFill>
              </a:rPr>
              <a:t> Every man </a:t>
            </a:r>
            <a:r>
              <a:rPr lang="en-US" sz="4000" i="1" dirty="0">
                <a:solidFill>
                  <a:schemeClr val="bg1"/>
                </a:solidFill>
              </a:rPr>
              <a:t>shall give </a:t>
            </a:r>
            <a:r>
              <a:rPr lang="en-US" sz="4000" dirty="0">
                <a:solidFill>
                  <a:schemeClr val="bg1"/>
                </a:solidFill>
              </a:rPr>
              <a:t>as he is able, according to the blessing of the LORD thy God which he hath given thee.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47701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Instructions for bringing the Firstfruits.</a:t>
            </a:r>
          </a:p>
          <a:p>
            <a:pPr marL="0" indent="0" algn="ctr">
              <a:buNone/>
            </a:pPr>
            <a:r>
              <a:rPr lang="en-US" sz="4000" dirty="0">
                <a:solidFill>
                  <a:schemeClr val="bg1"/>
                </a:solidFill>
              </a:rPr>
              <a:t>Deuteronomy 26:1-11</a:t>
            </a:r>
          </a:p>
          <a:p>
            <a:pPr marL="0" indent="0" algn="ctr">
              <a:buNone/>
            </a:pPr>
            <a:r>
              <a:rPr lang="en-US" sz="4000" dirty="0">
                <a:solidFill>
                  <a:schemeClr val="bg1"/>
                </a:solidFill>
              </a:rPr>
              <a:t> </a:t>
            </a:r>
          </a:p>
          <a:p>
            <a:pPr marL="0" indent="0" algn="ctr">
              <a:buNone/>
            </a:pPr>
            <a:r>
              <a:rPr lang="en-US" sz="4000" dirty="0">
                <a:solidFill>
                  <a:schemeClr val="bg1"/>
                </a:solidFill>
              </a:rPr>
              <a:t>Deut. 26:1 And it shall be, when thou art come in unto the land which the LORD thy God giveth thee for an inheritance, and possessest it, and dwellest therein;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4650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695" y="537131"/>
            <a:ext cx="7449305" cy="3977720"/>
          </a:xfrm>
        </p:spPr>
        <p:txBody>
          <a:bodyPr>
            <a:normAutofit fontScale="92500" lnSpcReduction="10000"/>
          </a:bodyPr>
          <a:lstStyle/>
          <a:p>
            <a:pPr marL="0" indent="0" algn="ctr">
              <a:buNone/>
            </a:pPr>
            <a:r>
              <a:rPr lang="en-US" sz="4000" dirty="0">
                <a:solidFill>
                  <a:schemeClr val="bg1"/>
                </a:solidFill>
              </a:rPr>
              <a:t>Deut. 26:2 That thou shalt take of the first of all the fruit of the earth, which thou shalt bring of thy land that the LORD thy God giveth thee, and shalt put it in a basket, and shalt go unto the place which the LORD thy God shall choose to place his name there.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47663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Deut. 26:3 And thou shalt go unto the priest that shall be in those days, and say unto him, I profess this day unto the LORD thy God, that I am come unto the country which</a:t>
            </a:r>
          </a:p>
          <a:p>
            <a:pPr marL="0" indent="0" algn="ctr">
              <a:buNone/>
            </a:pPr>
            <a:r>
              <a:rPr lang="en-US" sz="4000" dirty="0">
                <a:solidFill>
                  <a:schemeClr val="bg1"/>
                </a:solidFill>
              </a:rPr>
              <a:t>the LORD swear unto our fathers for to give us.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97342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Deut. 26:4 And the priest shall take the basket out of thine hand, and set it down before the altar of the LORD thy God.</a:t>
            </a:r>
          </a:p>
          <a:p>
            <a:pPr marL="0" indent="0" algn="ctr">
              <a:buNone/>
            </a:pPr>
            <a:endParaRPr lang="en-US" sz="4000" dirty="0">
              <a:solidFill>
                <a:schemeClr val="bg1"/>
              </a:solidFill>
            </a:endParaRPr>
          </a:p>
          <a:p>
            <a:pPr marL="0" indent="0" algn="ctr">
              <a:buNone/>
            </a:pPr>
            <a:r>
              <a:rPr lang="en-US" sz="4000" dirty="0">
                <a:solidFill>
                  <a:schemeClr val="bg1"/>
                </a:solidFill>
              </a:rPr>
              <a:t>The Prayer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538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Deut. 26:5 And thou shalt speak and say before the LORD thy God, </a:t>
            </a:r>
          </a:p>
          <a:p>
            <a:pPr marL="0" indent="0" algn="ctr">
              <a:buNone/>
            </a:pPr>
            <a:r>
              <a:rPr lang="en-US" sz="4000" dirty="0">
                <a:solidFill>
                  <a:schemeClr val="bg1"/>
                </a:solidFill>
              </a:rPr>
              <a:t>A Syrian ready to perish was my father, and he went down into Egypt, and</a:t>
            </a:r>
          </a:p>
          <a:p>
            <a:pPr marL="0" indent="0" algn="ctr">
              <a:buNone/>
            </a:pPr>
            <a:r>
              <a:rPr lang="en-US" sz="4000" dirty="0">
                <a:solidFill>
                  <a:schemeClr val="bg1"/>
                </a:solidFill>
              </a:rPr>
              <a:t>sojourned there with a few, and became there a nation, great,</a:t>
            </a:r>
          </a:p>
          <a:p>
            <a:pPr marL="0" indent="0" algn="ctr">
              <a:buNone/>
            </a:pPr>
            <a:r>
              <a:rPr lang="en-US" sz="4000" dirty="0">
                <a:solidFill>
                  <a:schemeClr val="bg1"/>
                </a:solidFill>
              </a:rPr>
              <a:t>mighty, and populous: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935374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456" y="569103"/>
            <a:ext cx="7404544" cy="3945748"/>
          </a:xfrm>
        </p:spPr>
        <p:txBody>
          <a:bodyPr>
            <a:normAutofit fontScale="85000" lnSpcReduction="20000"/>
          </a:bodyPr>
          <a:lstStyle/>
          <a:p>
            <a:pPr marL="0" indent="0" algn="ctr">
              <a:buNone/>
            </a:pPr>
            <a:r>
              <a:rPr lang="en-US" sz="4000" dirty="0">
                <a:solidFill>
                  <a:schemeClr val="bg1"/>
                </a:solidFill>
              </a:rPr>
              <a:t>Deut. 26:6 And the Egyptians evil entreated us, and afflicted us, and laid upon us hard</a:t>
            </a:r>
          </a:p>
          <a:p>
            <a:pPr marL="0" indent="0" algn="ctr">
              <a:buNone/>
            </a:pPr>
            <a:r>
              <a:rPr lang="en-US" sz="4000" dirty="0">
                <a:solidFill>
                  <a:schemeClr val="bg1"/>
                </a:solidFill>
              </a:rPr>
              <a:t>bondage:</a:t>
            </a:r>
          </a:p>
          <a:p>
            <a:pPr marL="0" indent="0" algn="ctr">
              <a:buNone/>
            </a:pPr>
            <a:r>
              <a:rPr lang="en-US" sz="4000" dirty="0">
                <a:solidFill>
                  <a:schemeClr val="bg1"/>
                </a:solidFill>
              </a:rPr>
              <a:t>Deut. 26:7 And when we cried unto the LORD God of our fathers, the LORD heard our voice, and looked on our affliction, and our labor, and our oppression: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635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94681"/>
            <a:ext cx="7334250" cy="3920170"/>
          </a:xfrm>
        </p:spPr>
        <p:txBody>
          <a:bodyPr>
            <a:normAutofit fontScale="77500" lnSpcReduction="20000"/>
          </a:bodyPr>
          <a:lstStyle/>
          <a:p>
            <a:pPr marL="0" indent="0" algn="ctr">
              <a:buNone/>
            </a:pPr>
            <a:r>
              <a:rPr lang="en-US" sz="4000" dirty="0">
                <a:solidFill>
                  <a:schemeClr val="bg1"/>
                </a:solidFill>
              </a:rPr>
              <a:t>Deut. 26:8 And the LORD brought us forth out of Egypt with a mighty hand, and with an outstretched arm, and with great terribleness, and with signs, and with wonders:</a:t>
            </a:r>
          </a:p>
          <a:p>
            <a:pPr marL="0" indent="0" algn="ctr">
              <a:buNone/>
            </a:pPr>
            <a:r>
              <a:rPr lang="en-US" sz="4000" dirty="0">
                <a:solidFill>
                  <a:schemeClr val="bg1"/>
                </a:solidFill>
              </a:rPr>
              <a:t>Deut. 26:9 And he hath brought us into this place, and hath given us this land, even a land that floweth with milk and honey.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8840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Deut. 26:10 And now, behold, I have brought the firstfruits of the land, which thou, O LORD,</a:t>
            </a:r>
          </a:p>
          <a:p>
            <a:pPr marL="0" indent="0" algn="ctr">
              <a:buNone/>
            </a:pPr>
            <a:r>
              <a:rPr lang="en-US" sz="4000" dirty="0">
                <a:solidFill>
                  <a:schemeClr val="bg1"/>
                </a:solidFill>
              </a:rPr>
              <a:t>hast given me. </a:t>
            </a:r>
          </a:p>
          <a:p>
            <a:pPr marL="0" indent="0" algn="ctr">
              <a:buNone/>
            </a:pPr>
            <a:r>
              <a:rPr lang="en-US" sz="4000" dirty="0">
                <a:solidFill>
                  <a:schemeClr val="bg1"/>
                </a:solidFill>
              </a:rPr>
              <a:t>And thou shalt set it before the</a:t>
            </a:r>
          </a:p>
          <a:p>
            <a:pPr marL="0" indent="0" algn="ctr">
              <a:buNone/>
            </a:pPr>
            <a:r>
              <a:rPr lang="en-US" sz="4000" dirty="0">
                <a:solidFill>
                  <a:schemeClr val="bg1"/>
                </a:solidFill>
              </a:rPr>
              <a:t>LORD thy God, and worship before the LORD thy God: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96247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 </a:t>
            </a:r>
          </a:p>
          <a:p>
            <a:pPr marL="0" indent="0" algn="ctr">
              <a:buNone/>
            </a:pPr>
            <a:r>
              <a:rPr lang="en-US" sz="4000" dirty="0">
                <a:solidFill>
                  <a:schemeClr val="bg1"/>
                </a:solidFill>
              </a:rPr>
              <a:t>Deut. 26:11 And thou shalt rejoice in every good thing which the LORD thy</a:t>
            </a:r>
          </a:p>
          <a:p>
            <a:pPr marL="0" indent="0" algn="ctr">
              <a:buNone/>
            </a:pPr>
            <a:r>
              <a:rPr lang="en-US" sz="4000" dirty="0">
                <a:solidFill>
                  <a:schemeClr val="bg1"/>
                </a:solidFill>
              </a:rPr>
              <a:t>God hath given unto thee, and unto thine house, thou, and the</a:t>
            </a:r>
          </a:p>
          <a:p>
            <a:pPr marL="0" indent="0" algn="ctr">
              <a:buNone/>
            </a:pPr>
            <a:r>
              <a:rPr lang="en-US" sz="4000" dirty="0">
                <a:solidFill>
                  <a:schemeClr val="bg1"/>
                </a:solidFill>
              </a:rPr>
              <a:t>Levite, and the stranger that is among you.</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817964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93" y="895217"/>
            <a:ext cx="9152472" cy="3389518"/>
          </a:xfrm>
        </p:spPr>
      </p:pic>
    </p:spTree>
    <p:extLst>
      <p:ext uri="{BB962C8B-B14F-4D97-AF65-F5344CB8AC3E}">
        <p14:creationId xmlns:p14="http://schemas.microsoft.com/office/powerpoint/2010/main" val="764813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Encouraging Fee Free Options for giving </a:t>
            </a:r>
          </a:p>
          <a:p>
            <a:pPr marL="0" indent="0" algn="ctr">
              <a:buNone/>
            </a:pPr>
            <a:r>
              <a:rPr lang="en-US" sz="4000" dirty="0">
                <a:solidFill>
                  <a:schemeClr val="bg1"/>
                </a:solidFill>
                <a:latin typeface="Helvetica" pitchFamily="34" charset="0"/>
                <a:cs typeface="Helvetica" pitchFamily="34" charset="0"/>
              </a:rPr>
              <a:t>Tithes Offerings and Firstfruits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735689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3396239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 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393970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86986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142857</TotalTime>
  <Words>3724</Words>
  <Application>Microsoft Office PowerPoint</Application>
  <PresentationFormat>On-screen Show (16:9)</PresentationFormat>
  <Paragraphs>477</Paragraphs>
  <Slides>81</Slides>
  <Notes>81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3126</cp:revision>
  <dcterms:created xsi:type="dcterms:W3CDTF">2015-08-01T01:54:59Z</dcterms:created>
  <dcterms:modified xsi:type="dcterms:W3CDTF">2022-06-14T00:39:27Z</dcterms:modified>
</cp:coreProperties>
</file>