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8" r:id="rId34"/>
    <p:sldId id="11427" r:id="rId35"/>
    <p:sldId id="11429"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51" r:id="rId55"/>
    <p:sldId id="11448" r:id="rId56"/>
    <p:sldId id="11449" r:id="rId57"/>
    <p:sldId id="11450" r:id="rId58"/>
    <p:sldId id="11452" r:id="rId59"/>
    <p:sldId id="11453" r:id="rId60"/>
    <p:sldId id="10467" r:id="rId61"/>
    <p:sldId id="10468" r:id="rId62"/>
    <p:sldId id="11059" r:id="rId63"/>
    <p:sldId id="10183" r:id="rId64"/>
    <p:sldId id="11418" r:id="rId65"/>
    <p:sldId id="11419" r:id="rId66"/>
    <p:sldId id="11420" r:id="rId67"/>
    <p:sldId id="11421" r:id="rId68"/>
    <p:sldId id="11422" r:id="rId69"/>
    <p:sldId id="11423" r:id="rId7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1AEDC-6D0D-40BC-8336-868ED0149929}" v="42" dt="2023-06-18T02:11:15.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426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9941AEDC-6D0D-40BC-8336-868ED0149929}"/>
    <pc:docChg chg="custSel modSld">
      <pc:chgData name="Sharon Campbell" userId="73008391-b390-4ad0-a960-0cc8fbf2fec9" providerId="ADAL" clId="{9941AEDC-6D0D-40BC-8336-868ED0149929}" dt="2023-06-18T02:09:21.225" v="205" actId="255"/>
      <pc:docMkLst>
        <pc:docMk/>
      </pc:docMkLst>
      <pc:sldChg chg="modSp mod">
        <pc:chgData name="Sharon Campbell" userId="73008391-b390-4ad0-a960-0cc8fbf2fec9" providerId="ADAL" clId="{9941AEDC-6D0D-40BC-8336-868ED0149929}" dt="2023-06-18T01:52:37.754" v="185" actId="20577"/>
        <pc:sldMkLst>
          <pc:docMk/>
          <pc:sldMk cId="1020107534" sldId="10195"/>
        </pc:sldMkLst>
        <pc:spChg chg="mod">
          <ac:chgData name="Sharon Campbell" userId="73008391-b390-4ad0-a960-0cc8fbf2fec9" providerId="ADAL" clId="{9941AEDC-6D0D-40BC-8336-868ED0149929}" dt="2023-06-18T01:52:37.754" v="185" actId="20577"/>
          <ac:spMkLst>
            <pc:docMk/>
            <pc:sldMk cId="1020107534" sldId="10195"/>
            <ac:spMk id="3" creationId="{00000000-0000-0000-0000-000000000000}"/>
          </ac:spMkLst>
        </pc:spChg>
      </pc:sldChg>
      <pc:sldChg chg="modSp mod">
        <pc:chgData name="Sharon Campbell" userId="73008391-b390-4ad0-a960-0cc8fbf2fec9" providerId="ADAL" clId="{9941AEDC-6D0D-40BC-8336-868ED0149929}" dt="2023-06-18T01:26:38.583" v="7" actId="27636"/>
        <pc:sldMkLst>
          <pc:docMk/>
          <pc:sldMk cId="1320716334" sldId="10446"/>
        </pc:sldMkLst>
        <pc:spChg chg="mod">
          <ac:chgData name="Sharon Campbell" userId="73008391-b390-4ad0-a960-0cc8fbf2fec9" providerId="ADAL" clId="{9941AEDC-6D0D-40BC-8336-868ED0149929}" dt="2023-06-18T01:26:38.583" v="7" actId="27636"/>
          <ac:spMkLst>
            <pc:docMk/>
            <pc:sldMk cId="1320716334" sldId="10446"/>
            <ac:spMk id="3" creationId="{00000000-0000-0000-0000-000000000000}"/>
          </ac:spMkLst>
        </pc:spChg>
      </pc:sldChg>
      <pc:sldChg chg="modSp mod">
        <pc:chgData name="Sharon Campbell" userId="73008391-b390-4ad0-a960-0cc8fbf2fec9" providerId="ADAL" clId="{9941AEDC-6D0D-40BC-8336-868ED0149929}" dt="2023-06-18T01:27:35.868" v="13"/>
        <pc:sldMkLst>
          <pc:docMk/>
          <pc:sldMk cId="4115748879" sldId="10450"/>
        </pc:sldMkLst>
        <pc:spChg chg="mod">
          <ac:chgData name="Sharon Campbell" userId="73008391-b390-4ad0-a960-0cc8fbf2fec9" providerId="ADAL" clId="{9941AEDC-6D0D-40BC-8336-868ED0149929}" dt="2023-06-18T01:27:35.868" v="13"/>
          <ac:spMkLst>
            <pc:docMk/>
            <pc:sldMk cId="4115748879" sldId="10450"/>
            <ac:spMk id="3" creationId="{00000000-0000-0000-0000-000000000000}"/>
          </ac:spMkLst>
        </pc:spChg>
      </pc:sldChg>
      <pc:sldChg chg="modSp mod">
        <pc:chgData name="Sharon Campbell" userId="73008391-b390-4ad0-a960-0cc8fbf2fec9" providerId="ADAL" clId="{9941AEDC-6D0D-40BC-8336-868ED0149929}" dt="2023-06-18T01:28:11.805" v="15" actId="20577"/>
        <pc:sldMkLst>
          <pc:docMk/>
          <pc:sldMk cId="3984449909" sldId="10455"/>
        </pc:sldMkLst>
        <pc:spChg chg="mod">
          <ac:chgData name="Sharon Campbell" userId="73008391-b390-4ad0-a960-0cc8fbf2fec9" providerId="ADAL" clId="{9941AEDC-6D0D-40BC-8336-868ED0149929}" dt="2023-06-18T01:28:11.805" v="15" actId="20577"/>
          <ac:spMkLst>
            <pc:docMk/>
            <pc:sldMk cId="3984449909" sldId="10455"/>
            <ac:spMk id="3" creationId="{00000000-0000-0000-0000-000000000000}"/>
          </ac:spMkLst>
        </pc:spChg>
      </pc:sldChg>
      <pc:sldChg chg="modSp mod">
        <pc:chgData name="Sharon Campbell" userId="73008391-b390-4ad0-a960-0cc8fbf2fec9" providerId="ADAL" clId="{9941AEDC-6D0D-40BC-8336-868ED0149929}" dt="2023-06-18T01:30:19.051" v="29" actId="20577"/>
        <pc:sldMkLst>
          <pc:docMk/>
          <pc:sldMk cId="2084789625" sldId="10456"/>
        </pc:sldMkLst>
        <pc:spChg chg="mod">
          <ac:chgData name="Sharon Campbell" userId="73008391-b390-4ad0-a960-0cc8fbf2fec9" providerId="ADAL" clId="{9941AEDC-6D0D-40BC-8336-868ED0149929}" dt="2023-06-18T01:30:19.051" v="29" actId="20577"/>
          <ac:spMkLst>
            <pc:docMk/>
            <pc:sldMk cId="2084789625" sldId="10456"/>
            <ac:spMk id="3" creationId="{00000000-0000-0000-0000-000000000000}"/>
          </ac:spMkLst>
        </pc:spChg>
      </pc:sldChg>
      <pc:sldChg chg="modSp mod">
        <pc:chgData name="Sharon Campbell" userId="73008391-b390-4ad0-a960-0cc8fbf2fec9" providerId="ADAL" clId="{9941AEDC-6D0D-40BC-8336-868ED0149929}" dt="2023-06-18T01:57:03.882" v="187" actId="20577"/>
        <pc:sldMkLst>
          <pc:docMk/>
          <pc:sldMk cId="3768331088" sldId="10457"/>
        </pc:sldMkLst>
        <pc:spChg chg="mod">
          <ac:chgData name="Sharon Campbell" userId="73008391-b390-4ad0-a960-0cc8fbf2fec9" providerId="ADAL" clId="{9941AEDC-6D0D-40BC-8336-868ED0149929}" dt="2023-06-18T01:57:03.882" v="187" actId="20577"/>
          <ac:spMkLst>
            <pc:docMk/>
            <pc:sldMk cId="3768331088" sldId="10457"/>
            <ac:spMk id="3" creationId="{00000000-0000-0000-0000-000000000000}"/>
          </ac:spMkLst>
        </pc:spChg>
      </pc:sldChg>
      <pc:sldChg chg="modSp mod">
        <pc:chgData name="Sharon Campbell" userId="73008391-b390-4ad0-a960-0cc8fbf2fec9" providerId="ADAL" clId="{9941AEDC-6D0D-40BC-8336-868ED0149929}" dt="2023-06-18T01:59:46.908" v="192"/>
        <pc:sldMkLst>
          <pc:docMk/>
          <pc:sldMk cId="3096997441" sldId="10463"/>
        </pc:sldMkLst>
        <pc:spChg chg="mod">
          <ac:chgData name="Sharon Campbell" userId="73008391-b390-4ad0-a960-0cc8fbf2fec9" providerId="ADAL" clId="{9941AEDC-6D0D-40BC-8336-868ED0149929}" dt="2023-06-18T01:59:46.908" v="192"/>
          <ac:spMkLst>
            <pc:docMk/>
            <pc:sldMk cId="3096997441" sldId="10463"/>
            <ac:spMk id="3" creationId="{00000000-0000-0000-0000-000000000000}"/>
          </ac:spMkLst>
        </pc:spChg>
      </pc:sldChg>
      <pc:sldChg chg="modSp mod">
        <pc:chgData name="Sharon Campbell" userId="73008391-b390-4ad0-a960-0cc8fbf2fec9" providerId="ADAL" clId="{9941AEDC-6D0D-40BC-8336-868ED0149929}" dt="2023-06-18T01:35:45.283" v="84" actId="20577"/>
        <pc:sldMkLst>
          <pc:docMk/>
          <pc:sldMk cId="2015209000" sldId="10465"/>
        </pc:sldMkLst>
        <pc:spChg chg="mod">
          <ac:chgData name="Sharon Campbell" userId="73008391-b390-4ad0-a960-0cc8fbf2fec9" providerId="ADAL" clId="{9941AEDC-6D0D-40BC-8336-868ED0149929}" dt="2023-06-18T01:35:45.283" v="84" actId="20577"/>
          <ac:spMkLst>
            <pc:docMk/>
            <pc:sldMk cId="2015209000" sldId="10465"/>
            <ac:spMk id="3" creationId="{00000000-0000-0000-0000-000000000000}"/>
          </ac:spMkLst>
        </pc:spChg>
      </pc:sldChg>
      <pc:sldChg chg="modSp mod">
        <pc:chgData name="Sharon Campbell" userId="73008391-b390-4ad0-a960-0cc8fbf2fec9" providerId="ADAL" clId="{9941AEDC-6D0D-40BC-8336-868ED0149929}" dt="2023-06-18T01:59:03.977" v="190"/>
        <pc:sldMkLst>
          <pc:docMk/>
          <pc:sldMk cId="2106523458" sldId="10466"/>
        </pc:sldMkLst>
        <pc:spChg chg="mod">
          <ac:chgData name="Sharon Campbell" userId="73008391-b390-4ad0-a960-0cc8fbf2fec9" providerId="ADAL" clId="{9941AEDC-6D0D-40BC-8336-868ED0149929}" dt="2023-06-18T01:59:03.977" v="190"/>
          <ac:spMkLst>
            <pc:docMk/>
            <pc:sldMk cId="2106523458" sldId="10466"/>
            <ac:spMk id="3" creationId="{00000000-0000-0000-0000-000000000000}"/>
          </ac:spMkLst>
        </pc:spChg>
      </pc:sldChg>
      <pc:sldChg chg="modSp mod">
        <pc:chgData name="Sharon Campbell" userId="73008391-b390-4ad0-a960-0cc8fbf2fec9" providerId="ADAL" clId="{9941AEDC-6D0D-40BC-8336-868ED0149929}" dt="2023-06-18T01:34:13.961" v="74" actId="20577"/>
        <pc:sldMkLst>
          <pc:docMk/>
          <pc:sldMk cId="4109415453" sldId="11424"/>
        </pc:sldMkLst>
        <pc:spChg chg="mod">
          <ac:chgData name="Sharon Campbell" userId="73008391-b390-4ad0-a960-0cc8fbf2fec9" providerId="ADAL" clId="{9941AEDC-6D0D-40BC-8336-868ED0149929}" dt="2023-06-18T01:34:13.961" v="74" actId="20577"/>
          <ac:spMkLst>
            <pc:docMk/>
            <pc:sldMk cId="4109415453" sldId="11424"/>
            <ac:spMk id="3" creationId="{00000000-0000-0000-0000-000000000000}"/>
          </ac:spMkLst>
        </pc:spChg>
      </pc:sldChg>
      <pc:sldChg chg="modSp mod">
        <pc:chgData name="Sharon Campbell" userId="73008391-b390-4ad0-a960-0cc8fbf2fec9" providerId="ADAL" clId="{9941AEDC-6D0D-40BC-8336-868ED0149929}" dt="2023-06-18T02:00:50.175" v="193"/>
        <pc:sldMkLst>
          <pc:docMk/>
          <pc:sldMk cId="428935292" sldId="11425"/>
        </pc:sldMkLst>
        <pc:spChg chg="mod">
          <ac:chgData name="Sharon Campbell" userId="73008391-b390-4ad0-a960-0cc8fbf2fec9" providerId="ADAL" clId="{9941AEDC-6D0D-40BC-8336-868ED0149929}" dt="2023-06-18T02:00:50.175" v="193"/>
          <ac:spMkLst>
            <pc:docMk/>
            <pc:sldMk cId="428935292" sldId="11425"/>
            <ac:spMk id="3" creationId="{00000000-0000-0000-0000-000000000000}"/>
          </ac:spMkLst>
        </pc:spChg>
      </pc:sldChg>
      <pc:sldChg chg="modSp mod">
        <pc:chgData name="Sharon Campbell" userId="73008391-b390-4ad0-a960-0cc8fbf2fec9" providerId="ADAL" clId="{9941AEDC-6D0D-40BC-8336-868ED0149929}" dt="2023-06-18T01:40:22.171" v="126" actId="33524"/>
        <pc:sldMkLst>
          <pc:docMk/>
          <pc:sldMk cId="2744344219" sldId="11426"/>
        </pc:sldMkLst>
        <pc:spChg chg="mod">
          <ac:chgData name="Sharon Campbell" userId="73008391-b390-4ad0-a960-0cc8fbf2fec9" providerId="ADAL" clId="{9941AEDC-6D0D-40BC-8336-868ED0149929}" dt="2023-06-18T01:40:22.171" v="126" actId="33524"/>
          <ac:spMkLst>
            <pc:docMk/>
            <pc:sldMk cId="2744344219" sldId="11426"/>
            <ac:spMk id="3" creationId="{00000000-0000-0000-0000-000000000000}"/>
          </ac:spMkLst>
        </pc:spChg>
      </pc:sldChg>
      <pc:sldChg chg="modSp mod">
        <pc:chgData name="Sharon Campbell" userId="73008391-b390-4ad0-a960-0cc8fbf2fec9" providerId="ADAL" clId="{9941AEDC-6D0D-40BC-8336-868ED0149929}" dt="2023-06-18T01:40:46.003" v="128" actId="20577"/>
        <pc:sldMkLst>
          <pc:docMk/>
          <pc:sldMk cId="3036912389" sldId="11427"/>
        </pc:sldMkLst>
        <pc:spChg chg="mod">
          <ac:chgData name="Sharon Campbell" userId="73008391-b390-4ad0-a960-0cc8fbf2fec9" providerId="ADAL" clId="{9941AEDC-6D0D-40BC-8336-868ED0149929}" dt="2023-06-18T01:40:46.003" v="128" actId="20577"/>
          <ac:spMkLst>
            <pc:docMk/>
            <pc:sldMk cId="3036912389" sldId="11427"/>
            <ac:spMk id="3" creationId="{00000000-0000-0000-0000-000000000000}"/>
          </ac:spMkLst>
        </pc:spChg>
      </pc:sldChg>
      <pc:sldChg chg="modSp mod">
        <pc:chgData name="Sharon Campbell" userId="73008391-b390-4ad0-a960-0cc8fbf2fec9" providerId="ADAL" clId="{9941AEDC-6D0D-40BC-8336-868ED0149929}" dt="2023-06-18T02:01:42.348" v="194" actId="20577"/>
        <pc:sldMkLst>
          <pc:docMk/>
          <pc:sldMk cId="307919480" sldId="11428"/>
        </pc:sldMkLst>
        <pc:spChg chg="mod">
          <ac:chgData name="Sharon Campbell" userId="73008391-b390-4ad0-a960-0cc8fbf2fec9" providerId="ADAL" clId="{9941AEDC-6D0D-40BC-8336-868ED0149929}" dt="2023-06-18T02:01:42.348" v="194" actId="20577"/>
          <ac:spMkLst>
            <pc:docMk/>
            <pc:sldMk cId="307919480" sldId="11428"/>
            <ac:spMk id="3" creationId="{00000000-0000-0000-0000-000000000000}"/>
          </ac:spMkLst>
        </pc:spChg>
      </pc:sldChg>
      <pc:sldChg chg="modSp mod">
        <pc:chgData name="Sharon Campbell" userId="73008391-b390-4ad0-a960-0cc8fbf2fec9" providerId="ADAL" clId="{9941AEDC-6D0D-40BC-8336-868ED0149929}" dt="2023-06-18T01:41:32.925" v="132" actId="20577"/>
        <pc:sldMkLst>
          <pc:docMk/>
          <pc:sldMk cId="3968722379" sldId="11430"/>
        </pc:sldMkLst>
        <pc:spChg chg="mod">
          <ac:chgData name="Sharon Campbell" userId="73008391-b390-4ad0-a960-0cc8fbf2fec9" providerId="ADAL" clId="{9941AEDC-6D0D-40BC-8336-868ED0149929}" dt="2023-06-18T01:41:32.925" v="132" actId="20577"/>
          <ac:spMkLst>
            <pc:docMk/>
            <pc:sldMk cId="3968722379" sldId="11430"/>
            <ac:spMk id="3" creationId="{00000000-0000-0000-0000-000000000000}"/>
          </ac:spMkLst>
        </pc:spChg>
      </pc:sldChg>
      <pc:sldChg chg="modSp mod">
        <pc:chgData name="Sharon Campbell" userId="73008391-b390-4ad0-a960-0cc8fbf2fec9" providerId="ADAL" clId="{9941AEDC-6D0D-40BC-8336-868ED0149929}" dt="2023-06-18T01:42:17.609" v="137" actId="27636"/>
        <pc:sldMkLst>
          <pc:docMk/>
          <pc:sldMk cId="544567492" sldId="11432"/>
        </pc:sldMkLst>
        <pc:spChg chg="mod">
          <ac:chgData name="Sharon Campbell" userId="73008391-b390-4ad0-a960-0cc8fbf2fec9" providerId="ADAL" clId="{9941AEDC-6D0D-40BC-8336-868ED0149929}" dt="2023-06-18T01:42:17.609" v="137" actId="27636"/>
          <ac:spMkLst>
            <pc:docMk/>
            <pc:sldMk cId="544567492" sldId="11432"/>
            <ac:spMk id="3" creationId="{00000000-0000-0000-0000-000000000000}"/>
          </ac:spMkLst>
        </pc:spChg>
      </pc:sldChg>
      <pc:sldChg chg="modSp mod">
        <pc:chgData name="Sharon Campbell" userId="73008391-b390-4ad0-a960-0cc8fbf2fec9" providerId="ADAL" clId="{9941AEDC-6D0D-40BC-8336-868ED0149929}" dt="2023-06-18T01:42:48.493" v="140" actId="20577"/>
        <pc:sldMkLst>
          <pc:docMk/>
          <pc:sldMk cId="2006083830" sldId="11434"/>
        </pc:sldMkLst>
        <pc:spChg chg="mod">
          <ac:chgData name="Sharon Campbell" userId="73008391-b390-4ad0-a960-0cc8fbf2fec9" providerId="ADAL" clId="{9941AEDC-6D0D-40BC-8336-868ED0149929}" dt="2023-06-18T01:42:48.493" v="140" actId="20577"/>
          <ac:spMkLst>
            <pc:docMk/>
            <pc:sldMk cId="2006083830" sldId="11434"/>
            <ac:spMk id="3" creationId="{00000000-0000-0000-0000-000000000000}"/>
          </ac:spMkLst>
        </pc:spChg>
      </pc:sldChg>
      <pc:sldChg chg="modSp mod">
        <pc:chgData name="Sharon Campbell" userId="73008391-b390-4ad0-a960-0cc8fbf2fec9" providerId="ADAL" clId="{9941AEDC-6D0D-40BC-8336-868ED0149929}" dt="2023-06-18T01:43:02.976" v="142" actId="27636"/>
        <pc:sldMkLst>
          <pc:docMk/>
          <pc:sldMk cId="3624692396" sldId="11435"/>
        </pc:sldMkLst>
        <pc:spChg chg="mod">
          <ac:chgData name="Sharon Campbell" userId="73008391-b390-4ad0-a960-0cc8fbf2fec9" providerId="ADAL" clId="{9941AEDC-6D0D-40BC-8336-868ED0149929}" dt="2023-06-18T01:43:02.976" v="142" actId="27636"/>
          <ac:spMkLst>
            <pc:docMk/>
            <pc:sldMk cId="3624692396" sldId="11435"/>
            <ac:spMk id="3" creationId="{00000000-0000-0000-0000-000000000000}"/>
          </ac:spMkLst>
        </pc:spChg>
      </pc:sldChg>
      <pc:sldChg chg="modSp mod">
        <pc:chgData name="Sharon Campbell" userId="73008391-b390-4ad0-a960-0cc8fbf2fec9" providerId="ADAL" clId="{9941AEDC-6D0D-40BC-8336-868ED0149929}" dt="2023-06-18T01:43:18.668" v="143" actId="20577"/>
        <pc:sldMkLst>
          <pc:docMk/>
          <pc:sldMk cId="1395820827" sldId="11436"/>
        </pc:sldMkLst>
        <pc:spChg chg="mod">
          <ac:chgData name="Sharon Campbell" userId="73008391-b390-4ad0-a960-0cc8fbf2fec9" providerId="ADAL" clId="{9941AEDC-6D0D-40BC-8336-868ED0149929}" dt="2023-06-18T01:43:18.668" v="143" actId="20577"/>
          <ac:spMkLst>
            <pc:docMk/>
            <pc:sldMk cId="1395820827" sldId="11436"/>
            <ac:spMk id="3" creationId="{00000000-0000-0000-0000-000000000000}"/>
          </ac:spMkLst>
        </pc:spChg>
      </pc:sldChg>
      <pc:sldChg chg="modSp mod">
        <pc:chgData name="Sharon Campbell" userId="73008391-b390-4ad0-a960-0cc8fbf2fec9" providerId="ADAL" clId="{9941AEDC-6D0D-40BC-8336-868ED0149929}" dt="2023-06-18T01:44:06.278" v="145" actId="20577"/>
        <pc:sldMkLst>
          <pc:docMk/>
          <pc:sldMk cId="107547179" sldId="11437"/>
        </pc:sldMkLst>
        <pc:spChg chg="mod">
          <ac:chgData name="Sharon Campbell" userId="73008391-b390-4ad0-a960-0cc8fbf2fec9" providerId="ADAL" clId="{9941AEDC-6D0D-40BC-8336-868ED0149929}" dt="2023-06-18T01:44:06.278" v="145" actId="20577"/>
          <ac:spMkLst>
            <pc:docMk/>
            <pc:sldMk cId="107547179" sldId="11437"/>
            <ac:spMk id="3" creationId="{00000000-0000-0000-0000-000000000000}"/>
          </ac:spMkLst>
        </pc:spChg>
      </pc:sldChg>
      <pc:sldChg chg="modSp mod">
        <pc:chgData name="Sharon Campbell" userId="73008391-b390-4ad0-a960-0cc8fbf2fec9" providerId="ADAL" clId="{9941AEDC-6D0D-40BC-8336-868ED0149929}" dt="2023-06-18T01:45:53.717" v="164"/>
        <pc:sldMkLst>
          <pc:docMk/>
          <pc:sldMk cId="2292522723" sldId="11438"/>
        </pc:sldMkLst>
        <pc:spChg chg="mod">
          <ac:chgData name="Sharon Campbell" userId="73008391-b390-4ad0-a960-0cc8fbf2fec9" providerId="ADAL" clId="{9941AEDC-6D0D-40BC-8336-868ED0149929}" dt="2023-06-18T01:45:53.717" v="164"/>
          <ac:spMkLst>
            <pc:docMk/>
            <pc:sldMk cId="2292522723" sldId="11438"/>
            <ac:spMk id="3" creationId="{00000000-0000-0000-0000-000000000000}"/>
          </ac:spMkLst>
        </pc:spChg>
      </pc:sldChg>
      <pc:sldChg chg="modSp mod">
        <pc:chgData name="Sharon Campbell" userId="73008391-b390-4ad0-a960-0cc8fbf2fec9" providerId="ADAL" clId="{9941AEDC-6D0D-40BC-8336-868ED0149929}" dt="2023-06-18T01:46:49.385" v="168" actId="27636"/>
        <pc:sldMkLst>
          <pc:docMk/>
          <pc:sldMk cId="3558537672" sldId="11441"/>
        </pc:sldMkLst>
        <pc:spChg chg="mod">
          <ac:chgData name="Sharon Campbell" userId="73008391-b390-4ad0-a960-0cc8fbf2fec9" providerId="ADAL" clId="{9941AEDC-6D0D-40BC-8336-868ED0149929}" dt="2023-06-18T01:46:49.385" v="168" actId="27636"/>
          <ac:spMkLst>
            <pc:docMk/>
            <pc:sldMk cId="3558537672" sldId="11441"/>
            <ac:spMk id="3" creationId="{00000000-0000-0000-0000-000000000000}"/>
          </ac:spMkLst>
        </pc:spChg>
      </pc:sldChg>
      <pc:sldChg chg="modSp mod">
        <pc:chgData name="Sharon Campbell" userId="73008391-b390-4ad0-a960-0cc8fbf2fec9" providerId="ADAL" clId="{9941AEDC-6D0D-40BC-8336-868ED0149929}" dt="2023-06-18T01:47:18.551" v="169" actId="20577"/>
        <pc:sldMkLst>
          <pc:docMk/>
          <pc:sldMk cId="1710752404" sldId="11446"/>
        </pc:sldMkLst>
        <pc:spChg chg="mod">
          <ac:chgData name="Sharon Campbell" userId="73008391-b390-4ad0-a960-0cc8fbf2fec9" providerId="ADAL" clId="{9941AEDC-6D0D-40BC-8336-868ED0149929}" dt="2023-06-18T01:47:18.551" v="169" actId="20577"/>
          <ac:spMkLst>
            <pc:docMk/>
            <pc:sldMk cId="1710752404" sldId="11446"/>
            <ac:spMk id="3" creationId="{00000000-0000-0000-0000-000000000000}"/>
          </ac:spMkLst>
        </pc:spChg>
      </pc:sldChg>
      <pc:sldChg chg="modSp mod">
        <pc:chgData name="Sharon Campbell" userId="73008391-b390-4ad0-a960-0cc8fbf2fec9" providerId="ADAL" clId="{9941AEDC-6D0D-40BC-8336-868ED0149929}" dt="2023-06-18T01:47:56.616" v="175" actId="20577"/>
        <pc:sldMkLst>
          <pc:docMk/>
          <pc:sldMk cId="152666969" sldId="11447"/>
        </pc:sldMkLst>
        <pc:spChg chg="mod">
          <ac:chgData name="Sharon Campbell" userId="73008391-b390-4ad0-a960-0cc8fbf2fec9" providerId="ADAL" clId="{9941AEDC-6D0D-40BC-8336-868ED0149929}" dt="2023-06-18T01:47:56.616" v="175" actId="20577"/>
          <ac:spMkLst>
            <pc:docMk/>
            <pc:sldMk cId="152666969" sldId="11447"/>
            <ac:spMk id="3" creationId="{00000000-0000-0000-0000-000000000000}"/>
          </ac:spMkLst>
        </pc:spChg>
      </pc:sldChg>
      <pc:sldChg chg="modSp mod">
        <pc:chgData name="Sharon Campbell" userId="73008391-b390-4ad0-a960-0cc8fbf2fec9" providerId="ADAL" clId="{9941AEDC-6D0D-40BC-8336-868ED0149929}" dt="2023-06-18T01:48:16.694" v="179" actId="20577"/>
        <pc:sldMkLst>
          <pc:docMk/>
          <pc:sldMk cId="223814630" sldId="11448"/>
        </pc:sldMkLst>
        <pc:spChg chg="mod">
          <ac:chgData name="Sharon Campbell" userId="73008391-b390-4ad0-a960-0cc8fbf2fec9" providerId="ADAL" clId="{9941AEDC-6D0D-40BC-8336-868ED0149929}" dt="2023-06-18T01:48:16.694" v="179" actId="20577"/>
          <ac:spMkLst>
            <pc:docMk/>
            <pc:sldMk cId="223814630" sldId="11448"/>
            <ac:spMk id="3" creationId="{00000000-0000-0000-0000-000000000000}"/>
          </ac:spMkLst>
        </pc:spChg>
      </pc:sldChg>
      <pc:sldChg chg="modSp mod">
        <pc:chgData name="Sharon Campbell" userId="73008391-b390-4ad0-a960-0cc8fbf2fec9" providerId="ADAL" clId="{9941AEDC-6D0D-40BC-8336-868ED0149929}" dt="2023-06-18T02:09:21.225" v="205" actId="255"/>
        <pc:sldMkLst>
          <pc:docMk/>
          <pc:sldMk cId="410322452" sldId="11449"/>
        </pc:sldMkLst>
        <pc:spChg chg="mod">
          <ac:chgData name="Sharon Campbell" userId="73008391-b390-4ad0-a960-0cc8fbf2fec9" providerId="ADAL" clId="{9941AEDC-6D0D-40BC-8336-868ED0149929}" dt="2023-06-18T02:09:21.225" v="205" actId="255"/>
          <ac:spMkLst>
            <pc:docMk/>
            <pc:sldMk cId="410322452" sldId="11449"/>
            <ac:spMk id="3" creationId="{00000000-0000-0000-0000-000000000000}"/>
          </ac:spMkLst>
        </pc:spChg>
      </pc:sldChg>
      <pc:sldChg chg="modSp mod">
        <pc:chgData name="Sharon Campbell" userId="73008391-b390-4ad0-a960-0cc8fbf2fec9" providerId="ADAL" clId="{9941AEDC-6D0D-40BC-8336-868ED0149929}" dt="2023-06-18T01:49:26.910" v="184" actId="313"/>
        <pc:sldMkLst>
          <pc:docMk/>
          <pc:sldMk cId="572050608" sldId="11450"/>
        </pc:sldMkLst>
        <pc:spChg chg="mod">
          <ac:chgData name="Sharon Campbell" userId="73008391-b390-4ad0-a960-0cc8fbf2fec9" providerId="ADAL" clId="{9941AEDC-6D0D-40BC-8336-868ED0149929}" dt="2023-06-18T01:49:26.910" v="184" actId="313"/>
          <ac:spMkLst>
            <pc:docMk/>
            <pc:sldMk cId="572050608" sldId="114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6/17/2023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6/17/2023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6/17/2023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6/17/2023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6/17/2023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6/17/2023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6/17/2023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Mark 2:18-28</a:t>
            </a:r>
          </a:p>
          <a:p>
            <a:pPr algn="ctr">
              <a:buNone/>
            </a:pPr>
            <a:r>
              <a:rPr lang="en-US" sz="4000" b="1" dirty="0">
                <a:solidFill>
                  <a:schemeClr val="bg1"/>
                </a:solidFill>
              </a:rPr>
              <a:t>Fasting and The Sabbath</a:t>
            </a: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Fasting was a common practice for the people of faith who followed the Pharisees and the disciples of John the Baptist. The practice of fasting can be traced back to the time of David and the Law. </a:t>
            </a:r>
          </a:p>
          <a:p>
            <a:pPr marL="0" indent="0" algn="ctr">
              <a:buNone/>
            </a:pPr>
            <a:r>
              <a:rPr lang="en-US" sz="4000" dirty="0">
                <a:solidFill>
                  <a:schemeClr val="bg1"/>
                </a:solidFill>
              </a:rPr>
              <a:t>When questioned about fasting, Yeshua's response was classic.</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When questioned about what He was doing on the Sabbath Day, Yeshua left those who questioned Him dumbfounded with His response. </a:t>
            </a:r>
          </a:p>
          <a:p>
            <a:pPr marL="0" indent="0" algn="ctr">
              <a:buNone/>
            </a:pPr>
            <a:endParaRPr lang="en-US" sz="2400" dirty="0">
              <a:solidFill>
                <a:schemeClr val="bg1"/>
              </a:solidFill>
            </a:endParaRPr>
          </a:p>
          <a:p>
            <a:pPr marL="0" indent="0" algn="ctr">
              <a:buNone/>
            </a:pPr>
            <a:r>
              <a:rPr lang="en-US" sz="4000" dirty="0">
                <a:solidFill>
                  <a:schemeClr val="bg1"/>
                </a:solidFill>
              </a:rPr>
              <a:t>His response has also dumbfounded some in this present day who teach others.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Two sets of disciples came to Yeshua, disciples of John and disciples of the Pharisees.</a:t>
            </a:r>
          </a:p>
          <a:p>
            <a:pPr marL="0" indent="0" algn="ctr">
              <a:buNone/>
            </a:pPr>
            <a:r>
              <a:rPr lang="en-US" sz="4000" dirty="0">
                <a:solidFill>
                  <a:schemeClr val="bg1"/>
                </a:solidFill>
              </a:rPr>
              <a:t> </a:t>
            </a:r>
          </a:p>
          <a:p>
            <a:pPr marL="0" indent="0" algn="ctr">
              <a:buNone/>
            </a:pPr>
            <a:r>
              <a:rPr lang="en-US" sz="4000" dirty="0">
                <a:solidFill>
                  <a:schemeClr val="bg1"/>
                </a:solidFill>
              </a:rPr>
              <a:t>They had witnessed Yeshua and His Disciples eating at Matthew’s house with publicans and sinners in Verses 16 and 17.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2:16</a:t>
            </a:r>
            <a:r>
              <a:rPr lang="en-US" sz="4000" dirty="0">
                <a:solidFill>
                  <a:schemeClr val="bg1"/>
                </a:solidFill>
              </a:rPr>
              <a:t> And when the scribes and Pharisees saw him eat with publicans and sinners, they said unto his disciples, How is it that he eateth and drinketh with publicans and sinners? </a:t>
            </a:r>
            <a:r>
              <a:rPr lang="en-US" sz="4000" baseline="30000" dirty="0">
                <a:solidFill>
                  <a:schemeClr val="bg1"/>
                </a:solidFill>
              </a:rPr>
              <a:t>Mk 2:17</a:t>
            </a:r>
            <a:r>
              <a:rPr lang="en-US" sz="4000" dirty="0">
                <a:solidFill>
                  <a:schemeClr val="bg1"/>
                </a:solidFill>
              </a:rPr>
              <a:t> When Yeshua heard </a:t>
            </a:r>
            <a:r>
              <a:rPr lang="en-US" sz="4000" i="1" dirty="0">
                <a:solidFill>
                  <a:schemeClr val="bg1"/>
                </a:solidFill>
              </a:rPr>
              <a:t>it, </a:t>
            </a:r>
            <a:r>
              <a:rPr lang="en-US" sz="4000" dirty="0">
                <a:solidFill>
                  <a:schemeClr val="bg1"/>
                </a:solidFill>
              </a:rPr>
              <a:t>he saith unto them, They that are whole have no need of the physician, but they that are sick: I came not to call the righteous, but sinners to repentance.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2:18</a:t>
            </a:r>
            <a:r>
              <a:rPr lang="en-US" sz="4000" dirty="0">
                <a:solidFill>
                  <a:schemeClr val="bg1"/>
                </a:solidFill>
              </a:rPr>
              <a:t> And the disciples of John and of the Pharisees </a:t>
            </a:r>
            <a:r>
              <a:rPr lang="en-US" sz="4000" u="sng" dirty="0">
                <a:solidFill>
                  <a:schemeClr val="bg1"/>
                </a:solidFill>
              </a:rPr>
              <a:t>used</a:t>
            </a:r>
            <a:r>
              <a:rPr lang="en-US" sz="4000" dirty="0">
                <a:solidFill>
                  <a:schemeClr val="bg1"/>
                </a:solidFill>
              </a:rPr>
              <a:t> to </a:t>
            </a:r>
            <a:r>
              <a:rPr lang="en-US" sz="4000" u="sng" dirty="0">
                <a:solidFill>
                  <a:schemeClr val="bg1"/>
                </a:solidFill>
              </a:rPr>
              <a:t>fast</a:t>
            </a:r>
            <a:r>
              <a:rPr lang="en-US" sz="4000" dirty="0">
                <a:solidFill>
                  <a:schemeClr val="bg1"/>
                </a:solidFill>
              </a:rPr>
              <a:t>: and they come and say unto him, Why do the disciples of John and of the Pharisees fast, but thy disciples fast not?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Used – </a:t>
            </a:r>
            <a:r>
              <a:rPr lang="en-US" sz="4000" b="1" dirty="0">
                <a:solidFill>
                  <a:schemeClr val="bg1"/>
                </a:solidFill>
              </a:rPr>
              <a:t>2258 </a:t>
            </a:r>
            <a:r>
              <a:rPr lang="el-GR" sz="4000" b="1" dirty="0">
                <a:solidFill>
                  <a:schemeClr val="bg1"/>
                </a:solidFill>
              </a:rPr>
              <a:t>ἦν </a:t>
            </a:r>
            <a:r>
              <a:rPr lang="en-US" sz="4000" dirty="0">
                <a:solidFill>
                  <a:schemeClr val="bg1"/>
                </a:solidFill>
              </a:rPr>
              <a:t>en {ane} </a:t>
            </a:r>
          </a:p>
          <a:p>
            <a:pPr marL="0" indent="0" algn="ctr">
              <a:buNone/>
            </a:pPr>
            <a:r>
              <a:rPr lang="en-US" sz="4000" b="1" dirty="0">
                <a:solidFill>
                  <a:schemeClr val="bg1"/>
                </a:solidFill>
              </a:rPr>
              <a:t>Meaning:  </a:t>
            </a:r>
            <a:r>
              <a:rPr lang="en-US" sz="4000" dirty="0">
                <a:solidFill>
                  <a:schemeClr val="bg1"/>
                </a:solidFill>
              </a:rPr>
              <a:t>1) I was, etc. </a:t>
            </a:r>
          </a:p>
          <a:p>
            <a:pPr marL="0" indent="0" algn="ctr">
              <a:buNone/>
            </a:pPr>
            <a:r>
              <a:rPr lang="en-US" sz="4000" b="1" dirty="0">
                <a:solidFill>
                  <a:schemeClr val="bg1"/>
                </a:solidFill>
              </a:rPr>
              <a:t>Usage:  </a:t>
            </a:r>
            <a:r>
              <a:rPr lang="en-US" sz="4000" dirty="0">
                <a:solidFill>
                  <a:schemeClr val="bg1"/>
                </a:solidFill>
              </a:rPr>
              <a:t>AV - was 266, were 115, had been 12, had 11, taught + 1321 4, stood + 2476 4, misc 41, vr was 1; 455</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Fast – </a:t>
            </a:r>
            <a:r>
              <a:rPr lang="en-US" sz="4000" b="1" dirty="0">
                <a:solidFill>
                  <a:schemeClr val="bg1"/>
                </a:solidFill>
              </a:rPr>
              <a:t>3522 </a:t>
            </a:r>
            <a:r>
              <a:rPr lang="el-GR" sz="4000" b="1" dirty="0">
                <a:solidFill>
                  <a:schemeClr val="bg1"/>
                </a:solidFill>
              </a:rPr>
              <a:t>νηστεύω </a:t>
            </a:r>
            <a:r>
              <a:rPr lang="en-US" sz="4000" dirty="0">
                <a:solidFill>
                  <a:schemeClr val="bg1"/>
                </a:solidFill>
              </a:rPr>
              <a:t>nesteuo</a:t>
            </a:r>
          </a:p>
          <a:p>
            <a:pPr marL="0" indent="0" algn="ctr">
              <a:buNone/>
            </a:pPr>
            <a:r>
              <a:rPr lang="en-US" sz="4000" dirty="0">
                <a:solidFill>
                  <a:schemeClr val="bg1"/>
                </a:solidFill>
              </a:rPr>
              <a:t> {nace-tyoo'-o} </a:t>
            </a:r>
          </a:p>
          <a:p>
            <a:pPr marL="0" indent="0" algn="ctr">
              <a:buNone/>
            </a:pPr>
            <a:r>
              <a:rPr lang="en-US" sz="4000" b="1" dirty="0">
                <a:solidFill>
                  <a:schemeClr val="bg1"/>
                </a:solidFill>
              </a:rPr>
              <a:t>Meaning:  </a:t>
            </a:r>
            <a:r>
              <a:rPr lang="en-US" sz="4000" dirty="0">
                <a:solidFill>
                  <a:schemeClr val="bg1"/>
                </a:solidFill>
              </a:rPr>
              <a:t>1) to abstain as a religious exercise from food and drink: either entirely, if the fast lasted but a single day, or from customary and choice nourishment, if it continued several days </a:t>
            </a:r>
          </a:p>
          <a:p>
            <a:pPr marL="0" indent="0" algn="ctr">
              <a:buNone/>
            </a:pPr>
            <a:r>
              <a:rPr lang="en-US" sz="4000" b="1" dirty="0">
                <a:solidFill>
                  <a:schemeClr val="bg1"/>
                </a:solidFill>
              </a:rPr>
              <a:t>Usage:  </a:t>
            </a:r>
            <a:r>
              <a:rPr lang="en-US" sz="4000" dirty="0">
                <a:solidFill>
                  <a:schemeClr val="bg1"/>
                </a:solidFill>
              </a:rPr>
              <a:t>AV - fast 21; 21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Fasting was commonly practiced amongst the Hebrew people.</a:t>
            </a:r>
          </a:p>
          <a:p>
            <a:pPr algn="ctr"/>
            <a:r>
              <a:rPr lang="en-US" sz="4000" dirty="0">
                <a:solidFill>
                  <a:schemeClr val="bg1"/>
                </a:solidFill>
              </a:rPr>
              <a:t>Fasting can be traced directly back to David who fasted and prayed for his son to live,</a:t>
            </a:r>
          </a:p>
          <a:p>
            <a:pPr marL="0" indent="0" algn="ctr">
              <a:buNone/>
            </a:pPr>
            <a:r>
              <a:rPr lang="en-US" sz="4000" dirty="0">
                <a:solidFill>
                  <a:schemeClr val="bg1"/>
                </a:solidFill>
              </a:rPr>
              <a:t>2</a:t>
            </a:r>
            <a:r>
              <a:rPr lang="en-US" sz="4000" baseline="30000" dirty="0">
                <a:solidFill>
                  <a:schemeClr val="bg1"/>
                </a:solidFill>
              </a:rPr>
              <a:t>nd</a:t>
            </a:r>
            <a:r>
              <a:rPr lang="en-US" sz="4000" dirty="0">
                <a:solidFill>
                  <a:schemeClr val="bg1"/>
                </a:solidFill>
              </a:rPr>
              <a:t> Samuel 12.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There are no direct Commands to fast in the Torah.</a:t>
            </a:r>
          </a:p>
          <a:p>
            <a:pPr algn="ctr"/>
            <a:r>
              <a:rPr lang="en-US" sz="4000" dirty="0">
                <a:solidFill>
                  <a:schemeClr val="bg1"/>
                </a:solidFill>
              </a:rPr>
              <a:t>Fasting is the traditional interpretation of afflicting one's soul on the Day of Atonement.</a:t>
            </a:r>
          </a:p>
          <a:p>
            <a:pPr algn="ctr"/>
            <a:r>
              <a:rPr lang="en-US" sz="4000" dirty="0">
                <a:solidFill>
                  <a:schemeClr val="bg1"/>
                </a:solidFill>
              </a:rPr>
              <a:t>Fasting can become a ritual,</a:t>
            </a:r>
          </a:p>
          <a:p>
            <a:pPr marL="0" indent="0" algn="ctr">
              <a:buNone/>
            </a:pPr>
            <a:r>
              <a:rPr lang="en-US" sz="4000" dirty="0">
                <a:solidFill>
                  <a:schemeClr val="bg1"/>
                </a:solidFill>
              </a:rPr>
              <a:t>Zachariah 7:5 and 8:19.</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Fasting can be corporate as a community or personal.</a:t>
            </a:r>
          </a:p>
          <a:p>
            <a:pPr algn="ctr"/>
            <a:r>
              <a:rPr lang="en-US" sz="4000" dirty="0">
                <a:solidFill>
                  <a:schemeClr val="bg1"/>
                </a:solidFill>
              </a:rPr>
              <a:t>Fasting is never to be done to be seen of men. </a:t>
            </a:r>
          </a:p>
          <a:p>
            <a:pPr algn="ctr"/>
            <a:r>
              <a:rPr lang="en-US" sz="4000" dirty="0">
                <a:solidFill>
                  <a:schemeClr val="bg1"/>
                </a:solidFill>
              </a:rPr>
              <a:t>Prior to the coming of Messiah, fasting was expected, by the religious, to be done for all to see.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r>
              <a:rPr lang="en-US" sz="4000" dirty="0">
                <a:solidFill>
                  <a:schemeClr val="bg1"/>
                </a:solidFill>
              </a:rPr>
              <a:t>Some Pharisees fasted twice a week according to Luke 18:12.</a:t>
            </a:r>
          </a:p>
          <a:p>
            <a:pPr algn="ctr"/>
            <a:r>
              <a:rPr lang="en-US" sz="4000" dirty="0">
                <a:solidFill>
                  <a:schemeClr val="bg1"/>
                </a:solidFill>
              </a:rPr>
              <a:t>Yeshua connected fasting unto YeHoVaH as to praying; this was in in contrast to fasting religiously,</a:t>
            </a:r>
          </a:p>
          <a:p>
            <a:pPr marL="0" indent="0" algn="ctr">
              <a:buNone/>
            </a:pPr>
            <a:r>
              <a:rPr lang="en-US" sz="4000" dirty="0">
                <a:solidFill>
                  <a:schemeClr val="bg1"/>
                </a:solidFill>
              </a:rPr>
              <a:t>Matthew 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6:12</a:t>
            </a:r>
            <a:r>
              <a:rPr lang="en-US" sz="4000" dirty="0">
                <a:solidFill>
                  <a:schemeClr val="bg1"/>
                </a:solidFill>
              </a:rPr>
              <a:t> And forgive us our debts, as we forgive our debtors. </a:t>
            </a:r>
          </a:p>
          <a:p>
            <a:pPr marL="0" indent="0" algn="ctr">
              <a:buNone/>
            </a:pPr>
            <a:r>
              <a:rPr lang="en-US" sz="4000" baseline="30000" dirty="0">
                <a:solidFill>
                  <a:schemeClr val="bg1"/>
                </a:solidFill>
              </a:rPr>
              <a:t>Mt 6:13</a:t>
            </a:r>
            <a:r>
              <a:rPr lang="en-US" sz="4000" dirty="0">
                <a:solidFill>
                  <a:schemeClr val="bg1"/>
                </a:solidFill>
              </a:rPr>
              <a:t> And lead us not into temptation, but deliver us from evil: For thine is the kingdom, and the power, and the glory, for ever. Amen.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6:14</a:t>
            </a:r>
            <a:r>
              <a:rPr lang="en-US" sz="4000" dirty="0">
                <a:solidFill>
                  <a:schemeClr val="bg1"/>
                </a:solidFill>
              </a:rPr>
              <a:t> For if ye forgive men their trespasses, your heavenly Father will also forgive you: </a:t>
            </a:r>
          </a:p>
          <a:p>
            <a:pPr marL="0" indent="0" algn="ctr">
              <a:buNone/>
            </a:pPr>
            <a:r>
              <a:rPr lang="en-US" sz="4000" baseline="30000" dirty="0">
                <a:solidFill>
                  <a:schemeClr val="bg1"/>
                </a:solidFill>
              </a:rPr>
              <a:t>Mt 6:15</a:t>
            </a:r>
            <a:r>
              <a:rPr lang="en-US" sz="4000" dirty="0">
                <a:solidFill>
                  <a:schemeClr val="bg1"/>
                </a:solidFill>
              </a:rPr>
              <a:t> But if ye forgive not men their trespasses, neither will your Father forgive your trespasses.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6:16</a:t>
            </a:r>
            <a:r>
              <a:rPr lang="en-US" sz="4000" dirty="0">
                <a:solidFill>
                  <a:schemeClr val="bg1"/>
                </a:solidFill>
              </a:rPr>
              <a:t> Moreover when ye fast, be not, as the hypocrites, of a sad countenance: for they disfigure their faces, that they may appear unto men to fast. Verily I say unto you, They have their reward.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6:17</a:t>
            </a:r>
            <a:r>
              <a:rPr lang="en-US" sz="4000" dirty="0">
                <a:solidFill>
                  <a:schemeClr val="bg1"/>
                </a:solidFill>
              </a:rPr>
              <a:t> But thou, when thou fastest, anoint thine head, and wash thy face; </a:t>
            </a:r>
          </a:p>
          <a:p>
            <a:pPr marL="0" indent="0" algn="ctr">
              <a:buNone/>
            </a:pPr>
            <a:r>
              <a:rPr lang="en-US" sz="4000" baseline="30000" dirty="0">
                <a:solidFill>
                  <a:schemeClr val="bg1"/>
                </a:solidFill>
              </a:rPr>
              <a:t>Mt 6:18</a:t>
            </a:r>
            <a:r>
              <a:rPr lang="en-US" sz="4000" dirty="0">
                <a:solidFill>
                  <a:schemeClr val="bg1"/>
                </a:solidFill>
              </a:rPr>
              <a:t> That thou appear not unto men to fast, but unto thy Father which is in secret: and thy Father, which seeth in secret, shall reward thee openly.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2:19</a:t>
            </a:r>
            <a:r>
              <a:rPr lang="en-US" sz="4000" dirty="0">
                <a:solidFill>
                  <a:schemeClr val="bg1"/>
                </a:solidFill>
              </a:rPr>
              <a:t> And Yeshua said unto them, Can the children of the bridechamber fast, while the bridegroom is with them? as long as they have the bridegroom with them, they cannot fast.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Yeshua’s reference to the Bridechamber and the Bridegroom is a reference to Himself and His Disciples.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152" y="542545"/>
            <a:ext cx="7419848" cy="3972306"/>
          </a:xfrm>
        </p:spPr>
        <p:txBody>
          <a:bodyPr>
            <a:normAutofit fontScale="77500" lnSpcReduction="20000"/>
          </a:bodyPr>
          <a:lstStyle/>
          <a:p>
            <a:pPr marL="0" indent="0" algn="ctr">
              <a:buNone/>
            </a:pPr>
            <a:r>
              <a:rPr lang="en-US" sz="4000" dirty="0">
                <a:solidFill>
                  <a:schemeClr val="bg1"/>
                </a:solidFill>
              </a:rPr>
              <a:t>Bridechamber – </a:t>
            </a:r>
            <a:r>
              <a:rPr lang="en-US" sz="4000" b="1" dirty="0">
                <a:solidFill>
                  <a:schemeClr val="bg1"/>
                </a:solidFill>
              </a:rPr>
              <a:t>3567 </a:t>
            </a:r>
            <a:r>
              <a:rPr lang="el-GR" sz="4000" b="1" dirty="0">
                <a:solidFill>
                  <a:schemeClr val="bg1"/>
                </a:solidFill>
              </a:rPr>
              <a:t>νυμφών </a:t>
            </a:r>
            <a:r>
              <a:rPr lang="en-US" sz="4000" dirty="0">
                <a:solidFill>
                  <a:schemeClr val="bg1"/>
                </a:solidFill>
              </a:rPr>
              <a:t>numphon {noom-fohn'} </a:t>
            </a:r>
            <a:r>
              <a:rPr lang="en-US" sz="4000" b="1" dirty="0">
                <a:solidFill>
                  <a:schemeClr val="bg1"/>
                </a:solidFill>
              </a:rPr>
              <a:t>Meaning:  </a:t>
            </a:r>
            <a:r>
              <a:rPr lang="en-US" sz="4000" dirty="0">
                <a:solidFill>
                  <a:schemeClr val="bg1"/>
                </a:solidFill>
              </a:rPr>
              <a:t>1) the chamber containing the bridal bed, the bridal chamber 1a) of the friends of the bridegroom whose duty it was to provide and care for whatever pertained to the bridal chamber, i.e. whatever was needed for the due celebration of the nuptials 1b) the room in which the marriage ceremonies are held </a:t>
            </a:r>
            <a:r>
              <a:rPr lang="en-US" sz="4000" b="1" dirty="0">
                <a:solidFill>
                  <a:schemeClr val="bg1"/>
                </a:solidFill>
              </a:rPr>
              <a:t>Usage:  </a:t>
            </a:r>
            <a:r>
              <a:rPr lang="en-US" sz="4000" dirty="0">
                <a:solidFill>
                  <a:schemeClr val="bg1"/>
                </a:solidFill>
              </a:rPr>
              <a:t>AV - bridechamber 3; 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100" dirty="0">
                <a:solidFill>
                  <a:schemeClr val="bg1"/>
                </a:solidFill>
              </a:rPr>
              <a:t>Remember, Yeshua spoke parables to the people. </a:t>
            </a:r>
          </a:p>
          <a:p>
            <a:pPr marL="0" indent="0" algn="ctr">
              <a:buNone/>
            </a:pPr>
            <a:endParaRPr lang="en-US" sz="2300" dirty="0">
              <a:solidFill>
                <a:schemeClr val="bg1"/>
              </a:solidFill>
            </a:endParaRPr>
          </a:p>
          <a:p>
            <a:pPr marL="0" indent="0" algn="ctr">
              <a:buNone/>
            </a:pPr>
            <a:r>
              <a:rPr lang="en-US" sz="4000" baseline="30000" dirty="0">
                <a:solidFill>
                  <a:schemeClr val="bg1"/>
                </a:solidFill>
              </a:rPr>
              <a:t>Mt 13:34</a:t>
            </a:r>
            <a:r>
              <a:rPr lang="en-US" sz="4000" dirty="0">
                <a:solidFill>
                  <a:schemeClr val="bg1"/>
                </a:solidFill>
              </a:rPr>
              <a:t> All these things spake Yeshua unto the multitude in parables; and without a parable spake he not unto them: </a:t>
            </a:r>
          </a:p>
          <a:p>
            <a:pPr marL="0" indent="0" algn="ctr">
              <a:buNone/>
            </a:pPr>
            <a:r>
              <a:rPr lang="en-US" sz="4000" baseline="30000" dirty="0">
                <a:solidFill>
                  <a:schemeClr val="bg1"/>
                </a:solidFill>
              </a:rPr>
              <a:t>Mt 13:35</a:t>
            </a:r>
            <a:r>
              <a:rPr lang="en-US" sz="4000" dirty="0">
                <a:solidFill>
                  <a:schemeClr val="bg1"/>
                </a:solidFill>
              </a:rPr>
              <a:t> That it might be fulfilled which was spoken by the prophet, saying, I will open my mouth in parables; I will utter things which have been kept secret from the foundation of the world.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2:18-28</a:t>
            </a:r>
          </a:p>
          <a:p>
            <a:pPr algn="ctr">
              <a:buNone/>
            </a:pPr>
            <a:r>
              <a:rPr lang="en-US" sz="4400" b="1" dirty="0">
                <a:solidFill>
                  <a:schemeClr val="bg1"/>
                </a:solidFill>
              </a:rPr>
              <a:t>Fasting and The Sabbath </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52" y="341376"/>
            <a:ext cx="7572248" cy="4157471"/>
          </a:xfrm>
        </p:spPr>
        <p:txBody>
          <a:bodyPr>
            <a:normAutofit fontScale="77500" lnSpcReduction="20000"/>
          </a:bodyPr>
          <a:lstStyle/>
          <a:p>
            <a:pPr algn="ctr"/>
            <a:r>
              <a:rPr lang="en-US" sz="4000" dirty="0">
                <a:solidFill>
                  <a:schemeClr val="bg1"/>
                </a:solidFill>
              </a:rPr>
              <a:t>Although what Yeshua is saying is not referenced as a parable, He is speaking parabolic. </a:t>
            </a:r>
          </a:p>
          <a:p>
            <a:pPr algn="ctr"/>
            <a:r>
              <a:rPr lang="en-US" sz="4000" dirty="0">
                <a:solidFill>
                  <a:schemeClr val="bg1"/>
                </a:solidFill>
              </a:rPr>
              <a:t>Yeshua is the Bridegroom.</a:t>
            </a:r>
          </a:p>
          <a:p>
            <a:pPr algn="ctr"/>
            <a:r>
              <a:rPr lang="en-US" sz="4000" dirty="0">
                <a:solidFill>
                  <a:schemeClr val="bg1"/>
                </a:solidFill>
              </a:rPr>
              <a:t>Those whose names are written in the Lamb’s Book of Life are the Bride, Revelation 21.</a:t>
            </a:r>
          </a:p>
          <a:p>
            <a:pPr algn="ctr"/>
            <a:r>
              <a:rPr lang="en-US" sz="4000" dirty="0">
                <a:solidFill>
                  <a:schemeClr val="bg1"/>
                </a:solidFill>
              </a:rPr>
              <a:t>The friends of the Bridegroom are those in the wedding party (speaking of the Disciples).</a:t>
            </a:r>
          </a:p>
          <a:p>
            <a:pPr algn="ct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The bridechamber and bridegroom terms are synonymous with a marriage or a wedding feast.</a:t>
            </a:r>
          </a:p>
          <a:p>
            <a:pPr algn="ctr"/>
            <a:r>
              <a:rPr lang="en-US" sz="4000" dirty="0">
                <a:solidFill>
                  <a:schemeClr val="bg1"/>
                </a:solidFill>
              </a:rPr>
              <a:t>Yeshua, the Bridegroom, is speaking of the New Covenant of which He is the mediator, where YeHoVaH who divorced Israel will remarry via a New Covenant.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In the New Testament writings, those terms are used only in the Gospels and in the Book of Revelation. </a:t>
            </a:r>
          </a:p>
          <a:p>
            <a:pPr algn="ctr"/>
            <a:r>
              <a:rPr lang="en-US" sz="4000" dirty="0">
                <a:solidFill>
                  <a:schemeClr val="bg1"/>
                </a:solidFill>
              </a:rPr>
              <a:t>To understand Yeshua’s teachings, you must view them through the eyes of the Law and the Prophets.</a:t>
            </a:r>
          </a:p>
          <a:p>
            <a:pPr algn="ctr"/>
            <a:r>
              <a:rPr lang="en-US" sz="4000" dirty="0">
                <a:solidFill>
                  <a:schemeClr val="bg1"/>
                </a:solidFill>
              </a:rPr>
              <a:t>To understand the Law and the Prophets, you must view them through the teachings of Yeshua.</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2:20</a:t>
            </a:r>
            <a:r>
              <a:rPr lang="en-US" sz="4000" dirty="0">
                <a:solidFill>
                  <a:schemeClr val="bg1"/>
                </a:solidFill>
              </a:rPr>
              <a:t> But the days will come, when the bridegroom shall be taken away from them, and then shall they fast in those days.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Yeshua reveals His purpose by giving parabolic illustrations using garments and wineskins/bottles.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2:21</a:t>
            </a:r>
            <a:r>
              <a:rPr lang="en-US" sz="4000" dirty="0">
                <a:solidFill>
                  <a:schemeClr val="bg1"/>
                </a:solidFill>
              </a:rPr>
              <a:t> No man also seweth a piece of new cloth on an old garment: else the new piece that filled it up taketh away from the old, and the rent is made worse. </a:t>
            </a:r>
          </a:p>
          <a:p>
            <a:pPr marL="0" indent="0" algn="ctr">
              <a:buNone/>
            </a:pPr>
            <a:r>
              <a:rPr lang="en-US" sz="4000" baseline="30000" dirty="0">
                <a:solidFill>
                  <a:schemeClr val="bg1"/>
                </a:solidFill>
              </a:rPr>
              <a:t>Mk 2:22</a:t>
            </a:r>
            <a:r>
              <a:rPr lang="en-US" sz="4000" dirty="0">
                <a:solidFill>
                  <a:schemeClr val="bg1"/>
                </a:solidFill>
              </a:rPr>
              <a:t> And no man putteth new wine into old bottles: else the new wine doth burst the bottles, and the wine is spilled, and the bottles will be marred: but new wine must be put into new bottles.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Yeshua makes it clear that His teaching is not to be sewn together with the teachings of Judaism, mixed with Judaism, or poured into old bottles or wineskins.</a:t>
            </a:r>
          </a:p>
          <a:p>
            <a:pPr algn="ctr"/>
            <a:r>
              <a:rPr lang="en-US" sz="4000" dirty="0">
                <a:solidFill>
                  <a:schemeClr val="bg1"/>
                </a:solidFill>
              </a:rPr>
              <a:t>You can’t add Yeshua’s teachings to Judaism or try to interpret Yeshua’s teachings through Jewish traditions.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Jews and Messianics try to force Yeshua to comply with their understanding of the teaching of the Law and the Prophets instead of viewing the teachings of the Law and the Prophets through Yeshua’s teachings.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Sabbath</a:t>
            </a:r>
          </a:p>
          <a:p>
            <a:pPr marL="0" indent="0" algn="ctr">
              <a:buNone/>
            </a:pPr>
            <a:endParaRPr lang="en-US" sz="2400" dirty="0">
              <a:solidFill>
                <a:schemeClr val="bg1"/>
              </a:solidFill>
            </a:endParaRPr>
          </a:p>
          <a:p>
            <a:pPr marL="0" indent="0" algn="ctr">
              <a:buNone/>
            </a:pPr>
            <a:r>
              <a:rPr lang="en-US" sz="4000" baseline="30000" dirty="0">
                <a:solidFill>
                  <a:schemeClr val="bg1"/>
                </a:solidFill>
              </a:rPr>
              <a:t>Mk 2:23</a:t>
            </a:r>
            <a:r>
              <a:rPr lang="en-US" sz="4000" dirty="0">
                <a:solidFill>
                  <a:schemeClr val="bg1"/>
                </a:solidFill>
              </a:rPr>
              <a:t> And it came to pass, that he went through the corn fields on the sabbath day; and his disciples began, as they went, to pluck the ears of corn.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Ears of corn – </a:t>
            </a:r>
            <a:r>
              <a:rPr lang="en-US" sz="4000" b="1" dirty="0">
                <a:solidFill>
                  <a:schemeClr val="bg1"/>
                </a:solidFill>
              </a:rPr>
              <a:t>4719 </a:t>
            </a:r>
            <a:r>
              <a:rPr lang="el-GR" sz="4000" b="1" dirty="0">
                <a:solidFill>
                  <a:schemeClr val="bg1"/>
                </a:solidFill>
              </a:rPr>
              <a:t>Στάχυς </a:t>
            </a:r>
            <a:r>
              <a:rPr lang="en-US" sz="4000" dirty="0">
                <a:solidFill>
                  <a:schemeClr val="bg1"/>
                </a:solidFill>
              </a:rPr>
              <a:t>stachus {stakh'-oos} </a:t>
            </a:r>
          </a:p>
          <a:p>
            <a:pPr marL="0" indent="0" algn="ctr">
              <a:buNone/>
            </a:pPr>
            <a:r>
              <a:rPr lang="en-US" sz="4000" b="1" dirty="0">
                <a:solidFill>
                  <a:schemeClr val="bg1"/>
                </a:solidFill>
              </a:rPr>
              <a:t>Meaning:  </a:t>
            </a:r>
            <a:r>
              <a:rPr lang="en-US" sz="4000" dirty="0">
                <a:solidFill>
                  <a:schemeClr val="bg1"/>
                </a:solidFill>
              </a:rPr>
              <a:t>1) an ear of corn or of </a:t>
            </a:r>
            <a:r>
              <a:rPr lang="en-US" sz="4000" u="sng" dirty="0">
                <a:solidFill>
                  <a:schemeClr val="bg1"/>
                </a:solidFill>
              </a:rPr>
              <a:t>growing grain</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ear of corn 3, ear 2; 5</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Matthew and Luke inform us that Yeshua and His Disciples plucked the corn to eat.</a:t>
            </a:r>
          </a:p>
          <a:p>
            <a:pPr marL="0" indent="0" algn="ctr">
              <a:buNone/>
            </a:pPr>
            <a:r>
              <a:rPr lang="en-US" sz="4000" dirty="0">
                <a:solidFill>
                  <a:schemeClr val="bg1"/>
                </a:solidFill>
              </a:rPr>
              <a:t> </a:t>
            </a:r>
          </a:p>
          <a:p>
            <a:pPr marL="0" indent="0" algn="ctr">
              <a:buNone/>
            </a:pPr>
            <a:r>
              <a:rPr lang="en-US" sz="4000" baseline="30000" dirty="0">
                <a:solidFill>
                  <a:schemeClr val="bg1"/>
                </a:solidFill>
              </a:rPr>
              <a:t>Mt 12:1</a:t>
            </a:r>
            <a:r>
              <a:rPr lang="en-US" sz="4000" dirty="0">
                <a:solidFill>
                  <a:schemeClr val="bg1"/>
                </a:solidFill>
              </a:rPr>
              <a:t> At that time Yeshua went on the sabbath day through the corn; and his disciples were an hungered, and began to pluck the ears of corn, and to eat.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6:1</a:t>
            </a:r>
            <a:r>
              <a:rPr lang="en-US" sz="4000" dirty="0">
                <a:solidFill>
                  <a:schemeClr val="bg1"/>
                </a:solidFill>
              </a:rPr>
              <a:t> And it came to pass on the second sabbath after the first, that he went through the corn fields; and his disciples plucked the ears of corn, and did eat, rubbing </a:t>
            </a:r>
            <a:r>
              <a:rPr lang="en-US" sz="4000" i="1" dirty="0">
                <a:solidFill>
                  <a:schemeClr val="bg1"/>
                </a:solidFill>
              </a:rPr>
              <a:t>them </a:t>
            </a:r>
            <a:r>
              <a:rPr lang="en-US" sz="4000" dirty="0">
                <a:solidFill>
                  <a:schemeClr val="bg1"/>
                </a:solidFill>
              </a:rPr>
              <a:t>in </a:t>
            </a:r>
            <a:r>
              <a:rPr lang="en-US" sz="4000" i="1" dirty="0">
                <a:solidFill>
                  <a:schemeClr val="bg1"/>
                </a:solidFill>
              </a:rPr>
              <a:t>their </a:t>
            </a:r>
            <a:r>
              <a:rPr lang="en-US" sz="4000" dirty="0">
                <a:solidFill>
                  <a:schemeClr val="bg1"/>
                </a:solidFill>
              </a:rPr>
              <a:t>hands.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2:24</a:t>
            </a:r>
            <a:r>
              <a:rPr lang="en-US" sz="4000" dirty="0">
                <a:solidFill>
                  <a:schemeClr val="bg1"/>
                </a:solidFill>
              </a:rPr>
              <a:t> And the Pharisees said unto him, Behold, why do they on the sabbath day that which is </a:t>
            </a:r>
            <a:r>
              <a:rPr lang="en-US" sz="4000" u="sng" dirty="0">
                <a:solidFill>
                  <a:schemeClr val="bg1"/>
                </a:solidFill>
              </a:rPr>
              <a:t>not lawful</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To the Christian who practices Christianity, they may say that is an example of Yeshua breaking the Sabbath Law to teach them we can worship on any day and that they don’t have to keep the Sabbath. </a:t>
            </a:r>
          </a:p>
          <a:p>
            <a:pPr algn="ctr"/>
            <a:r>
              <a:rPr lang="en-US" sz="4000" dirty="0">
                <a:solidFill>
                  <a:schemeClr val="bg1"/>
                </a:solidFill>
              </a:rPr>
              <a:t>To the Jew that practices Judaism, they can say that is an example that Yeshua was not the Mashiach because He violated the Sabbath Commandment.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542545"/>
            <a:ext cx="7438136" cy="3972306"/>
          </a:xfrm>
        </p:spPr>
        <p:txBody>
          <a:bodyPr>
            <a:normAutofit fontScale="77500" lnSpcReduction="20000"/>
          </a:bodyPr>
          <a:lstStyle/>
          <a:p>
            <a:pPr marL="0" indent="0" algn="ctr">
              <a:buNone/>
            </a:pPr>
            <a:r>
              <a:rPr lang="en-US" sz="4000" dirty="0">
                <a:solidFill>
                  <a:schemeClr val="bg1"/>
                </a:solidFill>
              </a:rPr>
              <a:t>Yeshua may have violated Jewish law, but He did not violate the Sabbath Law according to YeHoVaH’s Commandment. </a:t>
            </a:r>
          </a:p>
          <a:p>
            <a:pPr marL="0" indent="0" algn="ctr">
              <a:buNone/>
            </a:pPr>
            <a:endParaRPr lang="en-US" sz="2100" dirty="0">
              <a:solidFill>
                <a:schemeClr val="bg1"/>
              </a:solidFill>
            </a:endParaRPr>
          </a:p>
          <a:p>
            <a:pPr marL="0" indent="0" algn="ctr">
              <a:buNone/>
            </a:pPr>
            <a:r>
              <a:rPr lang="en-US" sz="4000" dirty="0">
                <a:solidFill>
                  <a:schemeClr val="bg1"/>
                </a:solidFill>
              </a:rPr>
              <a:t>If He violated the Law of YeHoVaH, He could not be the Messiah of YeHoVaH. </a:t>
            </a:r>
          </a:p>
          <a:p>
            <a:pPr marL="0" indent="0" algn="ctr">
              <a:buNone/>
            </a:pPr>
            <a:endParaRPr lang="en-US" sz="2100" dirty="0">
              <a:solidFill>
                <a:schemeClr val="bg1"/>
              </a:solidFill>
            </a:endParaRPr>
          </a:p>
          <a:p>
            <a:pPr marL="0" indent="0" algn="ctr">
              <a:buNone/>
            </a:pPr>
            <a:r>
              <a:rPr lang="en-US" sz="4000" dirty="0">
                <a:solidFill>
                  <a:schemeClr val="bg1"/>
                </a:solidFill>
              </a:rPr>
              <a:t>Here is what the Law actually says concerning what Yeshua and His Disciples were doing.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Dt 23:24</a:t>
            </a:r>
            <a:r>
              <a:rPr lang="en-US" sz="4000" dirty="0">
                <a:solidFill>
                  <a:schemeClr val="bg1"/>
                </a:solidFill>
              </a:rPr>
              <a:t> When thou comest into thy neighbour's vineyard, then thou mayest eat grapes thy fill at thine own pleasure; but thou shalt not put </a:t>
            </a:r>
            <a:r>
              <a:rPr lang="en-US" sz="4000" i="1" dirty="0">
                <a:solidFill>
                  <a:schemeClr val="bg1"/>
                </a:solidFill>
              </a:rPr>
              <a:t>any </a:t>
            </a:r>
            <a:r>
              <a:rPr lang="en-US" sz="4000" dirty="0">
                <a:solidFill>
                  <a:schemeClr val="bg1"/>
                </a:solidFill>
              </a:rPr>
              <a:t>in thy vessel. </a:t>
            </a:r>
          </a:p>
          <a:p>
            <a:pPr marL="0" indent="0" algn="ctr">
              <a:buNone/>
            </a:pPr>
            <a:r>
              <a:rPr lang="en-US" sz="4000" baseline="30000" dirty="0">
                <a:solidFill>
                  <a:schemeClr val="bg1"/>
                </a:solidFill>
              </a:rPr>
              <a:t>Dt 23:25</a:t>
            </a:r>
            <a:r>
              <a:rPr lang="en-US" sz="4000" dirty="0">
                <a:solidFill>
                  <a:schemeClr val="bg1"/>
                </a:solidFill>
              </a:rPr>
              <a:t> When thou comest into the standing corn of thy neighbour, then </a:t>
            </a:r>
            <a:r>
              <a:rPr lang="en-US" sz="4000" u="sng" dirty="0">
                <a:solidFill>
                  <a:schemeClr val="bg1"/>
                </a:solidFill>
              </a:rPr>
              <a:t>thou mayest pluck the ears with thine hand</a:t>
            </a:r>
            <a:r>
              <a:rPr lang="en-US" sz="4000" dirty="0">
                <a:solidFill>
                  <a:schemeClr val="bg1"/>
                </a:solidFill>
              </a:rPr>
              <a:t>; but thou shalt not move a sickle unto thy neighbour's standing corn.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Ears – </a:t>
            </a:r>
            <a:r>
              <a:rPr lang="en-US" sz="4000" b="1" dirty="0">
                <a:solidFill>
                  <a:schemeClr val="bg1"/>
                </a:solidFill>
              </a:rPr>
              <a:t>04425 </a:t>
            </a:r>
            <a:r>
              <a:rPr lang="he-IL" sz="4000" dirty="0">
                <a:solidFill>
                  <a:schemeClr val="bg1"/>
                </a:solidFill>
              </a:rPr>
              <a:t>מְלִילָה </a:t>
            </a:r>
            <a:r>
              <a:rPr lang="en-US" sz="4000" dirty="0">
                <a:solidFill>
                  <a:schemeClr val="bg1"/>
                </a:solidFill>
              </a:rPr>
              <a:t>meliylah {mel-ee-law'} </a:t>
            </a:r>
          </a:p>
          <a:p>
            <a:pPr marL="0" indent="0" algn="ctr">
              <a:buNone/>
            </a:pPr>
            <a:r>
              <a:rPr lang="en-US" sz="4000" b="1" dirty="0">
                <a:solidFill>
                  <a:schemeClr val="bg1"/>
                </a:solidFill>
              </a:rPr>
              <a:t>Meaning:  </a:t>
            </a:r>
            <a:r>
              <a:rPr lang="en-US" sz="4000" dirty="0">
                <a:solidFill>
                  <a:schemeClr val="bg1"/>
                </a:solidFill>
              </a:rPr>
              <a:t>1) ear (of wheat), head (of wheat) </a:t>
            </a:r>
          </a:p>
          <a:p>
            <a:pPr marL="0" indent="0" algn="ctr">
              <a:buNone/>
            </a:pPr>
            <a:r>
              <a:rPr lang="en-US" sz="4000" b="1" dirty="0">
                <a:solidFill>
                  <a:schemeClr val="bg1"/>
                </a:solidFill>
              </a:rPr>
              <a:t>Usage:  </a:t>
            </a:r>
            <a:r>
              <a:rPr lang="en-US" sz="4000" dirty="0">
                <a:solidFill>
                  <a:schemeClr val="bg1"/>
                </a:solidFill>
              </a:rPr>
              <a:t>AV - ears 1;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was not harvesting or putting the sickle to the grain, He and His Disciples were eating.</a:t>
            </a:r>
          </a:p>
          <a:p>
            <a:pPr marL="0" indent="0" algn="ctr">
              <a:buNone/>
            </a:pPr>
            <a:r>
              <a:rPr lang="en-US" sz="2000" dirty="0">
                <a:solidFill>
                  <a:schemeClr val="bg1"/>
                </a:solidFill>
              </a:rPr>
              <a:t> </a:t>
            </a:r>
          </a:p>
          <a:p>
            <a:pPr marL="0" indent="0" algn="ctr">
              <a:buNone/>
            </a:pPr>
            <a:r>
              <a:rPr lang="en-US" sz="4000" dirty="0">
                <a:solidFill>
                  <a:schemeClr val="bg1"/>
                </a:solidFill>
              </a:rPr>
              <a:t>It is NOT a violation of the Sabbath Law to eat on the Sabbath!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2:25</a:t>
            </a:r>
            <a:r>
              <a:rPr lang="en-US" sz="4000" dirty="0">
                <a:solidFill>
                  <a:schemeClr val="bg1"/>
                </a:solidFill>
              </a:rPr>
              <a:t> And he said unto them, Have ye never read what David did, when he had need, and was an hungered, he, and they that were with him?  </a:t>
            </a:r>
          </a:p>
          <a:p>
            <a:pPr marL="0" indent="0" algn="ctr">
              <a:buNone/>
            </a:pPr>
            <a:r>
              <a:rPr lang="en-US" sz="4000" baseline="30000" dirty="0">
                <a:solidFill>
                  <a:schemeClr val="bg1"/>
                </a:solidFill>
              </a:rPr>
              <a:t>Mk 2:26</a:t>
            </a:r>
            <a:r>
              <a:rPr lang="en-US" sz="4000" dirty="0">
                <a:solidFill>
                  <a:schemeClr val="bg1"/>
                </a:solidFill>
              </a:rPr>
              <a:t> How he went into the house of God in the days of Abiathar the high priest, and did eat the showbread, which is not lawful to eat but for the priests, and gave also to them which were with him?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1Sa 21:1</a:t>
            </a:r>
            <a:r>
              <a:rPr lang="en-US" sz="4000" dirty="0">
                <a:solidFill>
                  <a:schemeClr val="bg1"/>
                </a:solidFill>
              </a:rPr>
              <a:t> Then came David to Nob to Ahimelech the priest: and Ahimelech was afraid at the meeting of David, and said unto him, Why </a:t>
            </a:r>
            <a:r>
              <a:rPr lang="en-US" sz="4000" i="1" dirty="0">
                <a:solidFill>
                  <a:schemeClr val="bg1"/>
                </a:solidFill>
              </a:rPr>
              <a:t>art </a:t>
            </a:r>
            <a:r>
              <a:rPr lang="en-US" sz="4000" dirty="0">
                <a:solidFill>
                  <a:schemeClr val="bg1"/>
                </a:solidFill>
              </a:rPr>
              <a:t>thou alone, and no man with thee? </a:t>
            </a:r>
          </a:p>
          <a:p>
            <a:pPr marL="0" indent="0" algn="ctr">
              <a:buNone/>
            </a:pPr>
            <a:r>
              <a:rPr lang="en-US" sz="4000" baseline="30000" dirty="0">
                <a:solidFill>
                  <a:schemeClr val="bg1"/>
                </a:solidFill>
              </a:rPr>
              <a:t>1Sa 21:2</a:t>
            </a:r>
            <a:r>
              <a:rPr lang="en-US" sz="4000" dirty="0">
                <a:solidFill>
                  <a:schemeClr val="bg1"/>
                </a:solidFill>
              </a:rPr>
              <a:t> And David said unto Ahimelech the priest, The king hath commanded me a business, and hath said unto me, Let no man know any thing of the business whereabout I send thee, and what I have commanded thee: and I have appointed </a:t>
            </a:r>
            <a:r>
              <a:rPr lang="en-US" sz="4000" i="1" dirty="0">
                <a:solidFill>
                  <a:schemeClr val="bg1"/>
                </a:solidFill>
              </a:rPr>
              <a:t>my </a:t>
            </a:r>
            <a:r>
              <a:rPr lang="en-US" sz="4000" dirty="0">
                <a:solidFill>
                  <a:schemeClr val="bg1"/>
                </a:solidFill>
              </a:rPr>
              <a:t>servants to such and such a place.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1Sa 21:3</a:t>
            </a:r>
            <a:r>
              <a:rPr lang="en-US" sz="4000" dirty="0">
                <a:solidFill>
                  <a:schemeClr val="bg1"/>
                </a:solidFill>
              </a:rPr>
              <a:t> Now therefore what is under thine hand? give </a:t>
            </a:r>
            <a:r>
              <a:rPr lang="en-US" sz="4000" i="1" dirty="0">
                <a:solidFill>
                  <a:schemeClr val="bg1"/>
                </a:solidFill>
              </a:rPr>
              <a:t>me </a:t>
            </a:r>
            <a:r>
              <a:rPr lang="en-US" sz="4000" dirty="0">
                <a:solidFill>
                  <a:schemeClr val="bg1"/>
                </a:solidFill>
              </a:rPr>
              <a:t>five </a:t>
            </a:r>
            <a:r>
              <a:rPr lang="en-US" sz="4000" i="1" dirty="0">
                <a:solidFill>
                  <a:schemeClr val="bg1"/>
                </a:solidFill>
              </a:rPr>
              <a:t>loaves of </a:t>
            </a:r>
            <a:r>
              <a:rPr lang="en-US" sz="4000" dirty="0">
                <a:solidFill>
                  <a:schemeClr val="bg1"/>
                </a:solidFill>
              </a:rPr>
              <a:t>bread in mine hand, or what there is present. </a:t>
            </a:r>
          </a:p>
          <a:p>
            <a:pPr marL="0" indent="0" algn="ctr">
              <a:buNone/>
            </a:pPr>
            <a:r>
              <a:rPr lang="en-US" sz="4000" baseline="30000" dirty="0">
                <a:solidFill>
                  <a:schemeClr val="bg1"/>
                </a:solidFill>
              </a:rPr>
              <a:t>1Sa 21:4</a:t>
            </a:r>
            <a:r>
              <a:rPr lang="en-US" sz="4000" dirty="0">
                <a:solidFill>
                  <a:schemeClr val="bg1"/>
                </a:solidFill>
              </a:rPr>
              <a:t> And the priest answered David, and said, </a:t>
            </a:r>
            <a:r>
              <a:rPr lang="en-US" sz="4000" i="1" dirty="0">
                <a:solidFill>
                  <a:schemeClr val="bg1"/>
                </a:solidFill>
              </a:rPr>
              <a:t>There is </a:t>
            </a:r>
            <a:r>
              <a:rPr lang="en-US" sz="4000" dirty="0">
                <a:solidFill>
                  <a:schemeClr val="bg1"/>
                </a:solidFill>
              </a:rPr>
              <a:t>no common bread under mine hand, but there is hallowed bread; if the young men have kept themselves at least from women.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1Sa 21:5</a:t>
            </a:r>
            <a:r>
              <a:rPr lang="en-US" sz="4000" dirty="0">
                <a:solidFill>
                  <a:schemeClr val="bg1"/>
                </a:solidFill>
              </a:rPr>
              <a:t> And David answered the priest, and said unto him, Of a truth women </a:t>
            </a:r>
            <a:r>
              <a:rPr lang="en-US" sz="4000" i="1" dirty="0">
                <a:solidFill>
                  <a:schemeClr val="bg1"/>
                </a:solidFill>
              </a:rPr>
              <a:t>have been </a:t>
            </a:r>
            <a:r>
              <a:rPr lang="en-US" sz="4000" dirty="0">
                <a:solidFill>
                  <a:schemeClr val="bg1"/>
                </a:solidFill>
              </a:rPr>
              <a:t>kept from us about these three days, since I came out, and the vessels of the young men are holy, and </a:t>
            </a:r>
            <a:r>
              <a:rPr lang="en-US" sz="4000" i="1" dirty="0">
                <a:solidFill>
                  <a:schemeClr val="bg1"/>
                </a:solidFill>
              </a:rPr>
              <a:t>the bread is </a:t>
            </a:r>
            <a:r>
              <a:rPr lang="en-US" sz="4000" dirty="0">
                <a:solidFill>
                  <a:schemeClr val="bg1"/>
                </a:solidFill>
              </a:rPr>
              <a:t>in a manner common, yea, though it were sanctified this day in the vessel.  </a:t>
            </a:r>
          </a:p>
          <a:p>
            <a:pPr marL="0" indent="0" algn="ctr">
              <a:buNone/>
            </a:pPr>
            <a:r>
              <a:rPr lang="en-US" sz="4000" baseline="30000" dirty="0">
                <a:solidFill>
                  <a:schemeClr val="bg1"/>
                </a:solidFill>
              </a:rPr>
              <a:t>1Sa 21:6</a:t>
            </a:r>
            <a:r>
              <a:rPr lang="en-US" sz="4000" dirty="0">
                <a:solidFill>
                  <a:schemeClr val="bg1"/>
                </a:solidFill>
              </a:rPr>
              <a:t> So the priest gave him hallowed </a:t>
            </a:r>
            <a:r>
              <a:rPr lang="en-US" sz="4000" i="1" dirty="0">
                <a:solidFill>
                  <a:schemeClr val="bg1"/>
                </a:solidFill>
              </a:rPr>
              <a:t>bread: </a:t>
            </a:r>
            <a:r>
              <a:rPr lang="en-US" sz="4000" dirty="0">
                <a:solidFill>
                  <a:schemeClr val="bg1"/>
                </a:solidFill>
              </a:rPr>
              <a:t>for there was no bread there but the showbread, that was taken from before the LORD, to put hot bread in the day when it was taken away.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2:27</a:t>
            </a:r>
            <a:r>
              <a:rPr lang="en-US" sz="4000" dirty="0">
                <a:solidFill>
                  <a:schemeClr val="bg1"/>
                </a:solidFill>
              </a:rPr>
              <a:t> And he said unto them, The sabbath was made for man, and not man for the sabbath: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Sabbath was made for man.</a:t>
            </a:r>
          </a:p>
          <a:p>
            <a:pPr marL="0" indent="0" algn="ctr">
              <a:buNone/>
            </a:pPr>
            <a:r>
              <a:rPr lang="en-US" sz="2400" dirty="0">
                <a:solidFill>
                  <a:schemeClr val="bg1"/>
                </a:solidFill>
              </a:rPr>
              <a:t> </a:t>
            </a:r>
          </a:p>
          <a:p>
            <a:pPr marL="0" indent="0" algn="ctr">
              <a:buNone/>
            </a:pPr>
            <a:r>
              <a:rPr lang="en-US" sz="4000" dirty="0">
                <a:solidFill>
                  <a:schemeClr val="bg1"/>
                </a:solidFill>
              </a:rPr>
              <a:t>YeHoVaH made an entire day for man as a gift and a day to rest and worship. He then commanded man to rest, as He did, and keep the day Holy.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2:2</a:t>
            </a:r>
            <a:r>
              <a:rPr lang="en-US" sz="4000" dirty="0">
                <a:solidFill>
                  <a:schemeClr val="bg1"/>
                </a:solidFill>
              </a:rPr>
              <a:t> And on the seventh day God ended his work which he had made; and he rested on the seventh day from all his work which he had made. </a:t>
            </a:r>
          </a:p>
          <a:p>
            <a:pPr marL="0" indent="0" algn="ctr">
              <a:buNone/>
            </a:pPr>
            <a:r>
              <a:rPr lang="en-US" sz="4000" baseline="30000" dirty="0">
                <a:solidFill>
                  <a:schemeClr val="bg1"/>
                </a:solidFill>
              </a:rPr>
              <a:t>Ge 2:3</a:t>
            </a:r>
            <a:r>
              <a:rPr lang="en-US" sz="4000" dirty="0">
                <a:solidFill>
                  <a:schemeClr val="bg1"/>
                </a:solidFill>
              </a:rPr>
              <a:t> And God </a:t>
            </a:r>
            <a:r>
              <a:rPr lang="en-US" sz="4000" u="sng" dirty="0">
                <a:solidFill>
                  <a:schemeClr val="bg1"/>
                </a:solidFill>
              </a:rPr>
              <a:t>blessed</a:t>
            </a:r>
            <a:r>
              <a:rPr lang="en-US" sz="4000" dirty="0">
                <a:solidFill>
                  <a:schemeClr val="bg1"/>
                </a:solidFill>
              </a:rPr>
              <a:t> the seventh day, and </a:t>
            </a:r>
            <a:r>
              <a:rPr lang="en-US" sz="4000" u="sng" dirty="0">
                <a:solidFill>
                  <a:schemeClr val="bg1"/>
                </a:solidFill>
              </a:rPr>
              <a:t>sanctified</a:t>
            </a:r>
            <a:r>
              <a:rPr lang="en-US" sz="4000" dirty="0">
                <a:solidFill>
                  <a:schemeClr val="bg1"/>
                </a:solidFill>
              </a:rPr>
              <a:t> it: because that in it he had rested from all his work which God created and made.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2:28</a:t>
            </a:r>
            <a:r>
              <a:rPr lang="en-US" sz="4000" dirty="0">
                <a:solidFill>
                  <a:schemeClr val="bg1"/>
                </a:solidFill>
              </a:rPr>
              <a:t> Therefore the Son of man is Lord also of the sabbath.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is Lord of the Sabbath. </a:t>
            </a:r>
          </a:p>
          <a:p>
            <a:pPr marL="0" indent="0" algn="ctr">
              <a:buNone/>
            </a:pPr>
            <a:endParaRPr lang="en-US" sz="1400" dirty="0">
              <a:solidFill>
                <a:schemeClr val="bg1"/>
              </a:solidFill>
            </a:endParaRPr>
          </a:p>
          <a:p>
            <a:pPr marL="0" indent="0" algn="ctr">
              <a:buNone/>
            </a:pPr>
            <a:r>
              <a:rPr lang="en-US" sz="4000" dirty="0">
                <a:solidFill>
                  <a:schemeClr val="bg1"/>
                </a:solidFill>
              </a:rPr>
              <a:t>The Sabbath is not Lord of Yeshua or to be lorded over us with a bunch of rules and regulations not commanded by YeHoVaH.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Pharisees and religious leaders had concocted a bunch of rules and regulations, do’s and don’ts, and connected them to the Sabbath.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23:1</a:t>
            </a:r>
            <a:r>
              <a:rPr lang="en-US" sz="4000" dirty="0">
                <a:solidFill>
                  <a:schemeClr val="bg1"/>
                </a:solidFill>
              </a:rPr>
              <a:t> And the LORD spake unto Moses, saying, </a:t>
            </a:r>
          </a:p>
          <a:p>
            <a:pPr marL="0" indent="0" algn="ctr">
              <a:buNone/>
            </a:pPr>
            <a:r>
              <a:rPr lang="en-US" sz="4000" baseline="30000" dirty="0">
                <a:solidFill>
                  <a:schemeClr val="bg1"/>
                </a:solidFill>
              </a:rPr>
              <a:t>Lev 23:2</a:t>
            </a:r>
            <a:r>
              <a:rPr lang="en-US" sz="4000" dirty="0">
                <a:solidFill>
                  <a:schemeClr val="bg1"/>
                </a:solidFill>
              </a:rPr>
              <a:t> Speak unto the children of Israel, and say unto them, </a:t>
            </a:r>
            <a:r>
              <a:rPr lang="en-US" sz="4000" i="1" dirty="0">
                <a:solidFill>
                  <a:schemeClr val="bg1"/>
                </a:solidFill>
              </a:rPr>
              <a:t>Concerning </a:t>
            </a:r>
            <a:r>
              <a:rPr lang="en-US" sz="4000" dirty="0">
                <a:solidFill>
                  <a:schemeClr val="bg1"/>
                </a:solidFill>
              </a:rPr>
              <a:t>the feasts of the LORD, which ye shall proclaim </a:t>
            </a:r>
            <a:r>
              <a:rPr lang="en-US" sz="4000" i="1" dirty="0">
                <a:solidFill>
                  <a:schemeClr val="bg1"/>
                </a:solidFill>
              </a:rPr>
              <a:t>to be </a:t>
            </a:r>
            <a:r>
              <a:rPr lang="en-US" sz="4000" dirty="0">
                <a:solidFill>
                  <a:schemeClr val="bg1"/>
                </a:solidFill>
              </a:rPr>
              <a:t>holy convocations, </a:t>
            </a:r>
            <a:r>
              <a:rPr lang="en-US" sz="4000" i="1" dirty="0">
                <a:solidFill>
                  <a:schemeClr val="bg1"/>
                </a:solidFill>
              </a:rPr>
              <a:t>even </a:t>
            </a:r>
            <a:r>
              <a:rPr lang="en-US" sz="4000" dirty="0">
                <a:solidFill>
                  <a:schemeClr val="bg1"/>
                </a:solidFill>
              </a:rPr>
              <a:t>these </a:t>
            </a:r>
            <a:r>
              <a:rPr lang="en-US" sz="4000" i="1" dirty="0">
                <a:solidFill>
                  <a:schemeClr val="bg1"/>
                </a:solidFill>
              </a:rPr>
              <a:t>are </a:t>
            </a:r>
            <a:r>
              <a:rPr lang="en-US" sz="4000" dirty="0">
                <a:solidFill>
                  <a:schemeClr val="bg1"/>
                </a:solidFill>
              </a:rPr>
              <a:t>my feasts.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a:t>
            </a:r>
            <a:r>
              <a:rPr lang="en-US" sz="4000" dirty="0">
                <a:solidFill>
                  <a:schemeClr val="bg1"/>
                </a:solidFill>
              </a:rPr>
              <a:t> Six days shall work be done: but the seventh day </a:t>
            </a:r>
            <a:r>
              <a:rPr lang="en-US" sz="4000" i="1" dirty="0">
                <a:solidFill>
                  <a:schemeClr val="bg1"/>
                </a:solidFill>
              </a:rPr>
              <a:t>is </a:t>
            </a:r>
            <a:r>
              <a:rPr lang="en-US" sz="4000" dirty="0">
                <a:solidFill>
                  <a:schemeClr val="bg1"/>
                </a:solidFill>
              </a:rPr>
              <a:t>the sabbath of rest, an holy convocation; ye shall do no work </a:t>
            </a:r>
            <a:r>
              <a:rPr lang="en-US" sz="4000" i="1" dirty="0">
                <a:solidFill>
                  <a:schemeClr val="bg1"/>
                </a:solidFill>
              </a:rPr>
              <a:t>therein: </a:t>
            </a:r>
            <a:r>
              <a:rPr lang="en-US" sz="4000" dirty="0">
                <a:solidFill>
                  <a:schemeClr val="bg1"/>
                </a:solidFill>
              </a:rPr>
              <a:t>it </a:t>
            </a:r>
            <a:r>
              <a:rPr lang="en-US" sz="4000" i="1" dirty="0">
                <a:solidFill>
                  <a:schemeClr val="bg1"/>
                </a:solidFill>
              </a:rPr>
              <a:t>is </a:t>
            </a:r>
            <a:r>
              <a:rPr lang="en-US" sz="4000" dirty="0">
                <a:solidFill>
                  <a:schemeClr val="bg1"/>
                </a:solidFill>
              </a:rPr>
              <a:t>the sabbath of the LORD in all your dwellings. </a:t>
            </a:r>
          </a:p>
          <a:p>
            <a:pPr marL="0" indent="0" algn="ctr">
              <a:buNone/>
            </a:pPr>
            <a:r>
              <a:rPr lang="en-US" sz="4000" baseline="30000" dirty="0">
                <a:solidFill>
                  <a:schemeClr val="bg1"/>
                </a:solidFill>
              </a:rPr>
              <a:t>Lev 23:4</a:t>
            </a:r>
            <a:r>
              <a:rPr lang="en-US" sz="4000" dirty="0">
                <a:solidFill>
                  <a:schemeClr val="bg1"/>
                </a:solidFill>
              </a:rPr>
              <a:t> These </a:t>
            </a:r>
            <a:r>
              <a:rPr lang="en-US" sz="4000" i="1" dirty="0">
                <a:solidFill>
                  <a:schemeClr val="bg1"/>
                </a:solidFill>
              </a:rPr>
              <a:t>are </a:t>
            </a:r>
            <a:r>
              <a:rPr lang="en-US" sz="4000" dirty="0">
                <a:solidFill>
                  <a:schemeClr val="bg1"/>
                </a:solidFill>
              </a:rPr>
              <a:t>the feasts of the LORD, </a:t>
            </a:r>
            <a:r>
              <a:rPr lang="en-US" sz="4000" i="1" dirty="0">
                <a:solidFill>
                  <a:schemeClr val="bg1"/>
                </a:solidFill>
              </a:rPr>
              <a:t>even </a:t>
            </a:r>
            <a:r>
              <a:rPr lang="en-US" sz="4000" dirty="0">
                <a:solidFill>
                  <a:schemeClr val="bg1"/>
                </a:solidFill>
              </a:rPr>
              <a:t>holy convocations, which ye shall proclaim in their seasons.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447400</TotalTime>
  <Words>3049</Words>
  <Application>Microsoft Office PowerPoint</Application>
  <PresentationFormat>On-screen Show (16:9)</PresentationFormat>
  <Paragraphs>385</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3199</cp:revision>
  <dcterms:created xsi:type="dcterms:W3CDTF">2015-08-01T01:54:59Z</dcterms:created>
  <dcterms:modified xsi:type="dcterms:W3CDTF">2023-06-18T02:11:25Z</dcterms:modified>
</cp:coreProperties>
</file>