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6" r:id="rId19"/>
    <p:sldId id="10455" r:id="rId20"/>
    <p:sldId id="10457" r:id="rId21"/>
    <p:sldId id="11424" r:id="rId22"/>
    <p:sldId id="10458" r:id="rId23"/>
    <p:sldId id="10459" r:id="rId24"/>
    <p:sldId id="10460" r:id="rId25"/>
    <p:sldId id="10461" r:id="rId26"/>
    <p:sldId id="10462" r:id="rId27"/>
    <p:sldId id="10464" r:id="rId28"/>
    <p:sldId id="10463" r:id="rId29"/>
    <p:sldId id="10465" r:id="rId30"/>
    <p:sldId id="10466" r:id="rId31"/>
    <p:sldId id="11425" r:id="rId32"/>
    <p:sldId id="11426" r:id="rId33"/>
    <p:sldId id="11427" r:id="rId34"/>
    <p:sldId id="11428" r:id="rId35"/>
    <p:sldId id="11429" r:id="rId36"/>
    <p:sldId id="11430" r:id="rId37"/>
    <p:sldId id="11431" r:id="rId38"/>
    <p:sldId id="11432" r:id="rId39"/>
    <p:sldId id="11433" r:id="rId40"/>
    <p:sldId id="11434" r:id="rId41"/>
    <p:sldId id="11435" r:id="rId42"/>
    <p:sldId id="11436" r:id="rId43"/>
    <p:sldId id="11437" r:id="rId44"/>
    <p:sldId id="11439" r:id="rId45"/>
    <p:sldId id="11438" r:id="rId46"/>
    <p:sldId id="11440"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3" r:id="rId60"/>
    <p:sldId id="10467" r:id="rId61"/>
    <p:sldId id="10468" r:id="rId62"/>
    <p:sldId id="11059" r:id="rId63"/>
    <p:sldId id="10183" r:id="rId64"/>
    <p:sldId id="11419" r:id="rId65"/>
    <p:sldId id="11420" r:id="rId66"/>
    <p:sldId id="11421" r:id="rId67"/>
    <p:sldId id="11422" r:id="rId68"/>
    <p:sldId id="11423" r:id="rId6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77C44-5C4F-4321-B70D-DFD676E55CB2}" v="67" dt="2023-06-09T01:04:16.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480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23B77C44-5C4F-4321-B70D-DFD676E55CB2}"/>
    <pc:docChg chg="undo custSel delSld modSld">
      <pc:chgData name="Sharon Campbell" userId="73008391-b390-4ad0-a960-0cc8fbf2fec9" providerId="ADAL" clId="{23B77C44-5C4F-4321-B70D-DFD676E55CB2}" dt="2023-06-09T01:02:02.787" v="212"/>
      <pc:docMkLst>
        <pc:docMk/>
      </pc:docMkLst>
      <pc:sldChg chg="modSp mod">
        <pc:chgData name="Sharon Campbell" userId="73008391-b390-4ad0-a960-0cc8fbf2fec9" providerId="ADAL" clId="{23B77C44-5C4F-4321-B70D-DFD676E55CB2}" dt="2023-06-09T00:29:36.416" v="7" actId="255"/>
        <pc:sldMkLst>
          <pc:docMk/>
          <pc:sldMk cId="1020107534" sldId="10195"/>
        </pc:sldMkLst>
        <pc:spChg chg="mod">
          <ac:chgData name="Sharon Campbell" userId="73008391-b390-4ad0-a960-0cc8fbf2fec9" providerId="ADAL" clId="{23B77C44-5C4F-4321-B70D-DFD676E55CB2}" dt="2023-06-09T00:29:36.416" v="7" actId="255"/>
          <ac:spMkLst>
            <pc:docMk/>
            <pc:sldMk cId="1020107534" sldId="10195"/>
            <ac:spMk id="3" creationId="{00000000-0000-0000-0000-000000000000}"/>
          </ac:spMkLst>
        </pc:spChg>
      </pc:sldChg>
      <pc:sldChg chg="modSp mod">
        <pc:chgData name="Sharon Campbell" userId="73008391-b390-4ad0-a960-0cc8fbf2fec9" providerId="ADAL" clId="{23B77C44-5C4F-4321-B70D-DFD676E55CB2}" dt="2023-06-09T00:30:29.698" v="9" actId="27636"/>
        <pc:sldMkLst>
          <pc:docMk/>
          <pc:sldMk cId="1320716334" sldId="10446"/>
        </pc:sldMkLst>
        <pc:spChg chg="mod">
          <ac:chgData name="Sharon Campbell" userId="73008391-b390-4ad0-a960-0cc8fbf2fec9" providerId="ADAL" clId="{23B77C44-5C4F-4321-B70D-DFD676E55CB2}" dt="2023-06-09T00:30:29.698" v="9" actId="27636"/>
          <ac:spMkLst>
            <pc:docMk/>
            <pc:sldMk cId="1320716334" sldId="10446"/>
            <ac:spMk id="3" creationId="{00000000-0000-0000-0000-000000000000}"/>
          </ac:spMkLst>
        </pc:spChg>
      </pc:sldChg>
      <pc:sldChg chg="modSp mod">
        <pc:chgData name="Sharon Campbell" userId="73008391-b390-4ad0-a960-0cc8fbf2fec9" providerId="ADAL" clId="{23B77C44-5C4F-4321-B70D-DFD676E55CB2}" dt="2023-06-09T00:56:22.047" v="197" actId="20577"/>
        <pc:sldMkLst>
          <pc:docMk/>
          <pc:sldMk cId="4115748879" sldId="10450"/>
        </pc:sldMkLst>
        <pc:spChg chg="mod">
          <ac:chgData name="Sharon Campbell" userId="73008391-b390-4ad0-a960-0cc8fbf2fec9" providerId="ADAL" clId="{23B77C44-5C4F-4321-B70D-DFD676E55CB2}" dt="2023-06-09T00:56:22.047" v="197" actId="20577"/>
          <ac:spMkLst>
            <pc:docMk/>
            <pc:sldMk cId="4115748879" sldId="10450"/>
            <ac:spMk id="3" creationId="{00000000-0000-0000-0000-000000000000}"/>
          </ac:spMkLst>
        </pc:spChg>
      </pc:sldChg>
      <pc:sldChg chg="modSp mod">
        <pc:chgData name="Sharon Campbell" userId="73008391-b390-4ad0-a960-0cc8fbf2fec9" providerId="ADAL" clId="{23B77C44-5C4F-4321-B70D-DFD676E55CB2}" dt="2023-06-09T00:37:01.082" v="80" actId="20577"/>
        <pc:sldMkLst>
          <pc:docMk/>
          <pc:sldMk cId="3478656844" sldId="10451"/>
        </pc:sldMkLst>
        <pc:spChg chg="mod">
          <ac:chgData name="Sharon Campbell" userId="73008391-b390-4ad0-a960-0cc8fbf2fec9" providerId="ADAL" clId="{23B77C44-5C4F-4321-B70D-DFD676E55CB2}" dt="2023-06-09T00:37:01.082" v="80" actId="20577"/>
          <ac:spMkLst>
            <pc:docMk/>
            <pc:sldMk cId="3478656844" sldId="10451"/>
            <ac:spMk id="3" creationId="{00000000-0000-0000-0000-000000000000}"/>
          </ac:spMkLst>
        </pc:spChg>
      </pc:sldChg>
      <pc:sldChg chg="modSp mod">
        <pc:chgData name="Sharon Campbell" userId="73008391-b390-4ad0-a960-0cc8fbf2fec9" providerId="ADAL" clId="{23B77C44-5C4F-4321-B70D-DFD676E55CB2}" dt="2023-06-09T00:57:25.537" v="198" actId="255"/>
        <pc:sldMkLst>
          <pc:docMk/>
          <pc:sldMk cId="371930037" sldId="10452"/>
        </pc:sldMkLst>
        <pc:spChg chg="mod">
          <ac:chgData name="Sharon Campbell" userId="73008391-b390-4ad0-a960-0cc8fbf2fec9" providerId="ADAL" clId="{23B77C44-5C4F-4321-B70D-DFD676E55CB2}" dt="2023-06-09T00:57:25.537" v="198" actId="255"/>
          <ac:spMkLst>
            <pc:docMk/>
            <pc:sldMk cId="371930037" sldId="10452"/>
            <ac:spMk id="3" creationId="{00000000-0000-0000-0000-000000000000}"/>
          </ac:spMkLst>
        </pc:spChg>
      </pc:sldChg>
      <pc:sldChg chg="modSp mod">
        <pc:chgData name="Sharon Campbell" userId="73008391-b390-4ad0-a960-0cc8fbf2fec9" providerId="ADAL" clId="{23B77C44-5C4F-4321-B70D-DFD676E55CB2}" dt="2023-06-09T00:37:43.429" v="91" actId="20577"/>
        <pc:sldMkLst>
          <pc:docMk/>
          <pc:sldMk cId="3336600823" sldId="10453"/>
        </pc:sldMkLst>
        <pc:spChg chg="mod">
          <ac:chgData name="Sharon Campbell" userId="73008391-b390-4ad0-a960-0cc8fbf2fec9" providerId="ADAL" clId="{23B77C44-5C4F-4321-B70D-DFD676E55CB2}" dt="2023-06-09T00:37:43.429" v="91" actId="20577"/>
          <ac:spMkLst>
            <pc:docMk/>
            <pc:sldMk cId="3336600823" sldId="10453"/>
            <ac:spMk id="3" creationId="{00000000-0000-0000-0000-000000000000}"/>
          </ac:spMkLst>
        </pc:spChg>
      </pc:sldChg>
      <pc:sldChg chg="modSp mod">
        <pc:chgData name="Sharon Campbell" userId="73008391-b390-4ad0-a960-0cc8fbf2fec9" providerId="ADAL" clId="{23B77C44-5C4F-4321-B70D-DFD676E55CB2}" dt="2023-06-09T00:59:57.970" v="210"/>
        <pc:sldMkLst>
          <pc:docMk/>
          <pc:sldMk cId="3288503766" sldId="10454"/>
        </pc:sldMkLst>
        <pc:spChg chg="mod">
          <ac:chgData name="Sharon Campbell" userId="73008391-b390-4ad0-a960-0cc8fbf2fec9" providerId="ADAL" clId="{23B77C44-5C4F-4321-B70D-DFD676E55CB2}" dt="2023-06-09T00:59:57.970" v="210"/>
          <ac:spMkLst>
            <pc:docMk/>
            <pc:sldMk cId="3288503766" sldId="10454"/>
            <ac:spMk id="3" creationId="{00000000-0000-0000-0000-000000000000}"/>
          </ac:spMkLst>
        </pc:spChg>
      </pc:sldChg>
      <pc:sldChg chg="modSp mod">
        <pc:chgData name="Sharon Campbell" userId="73008391-b390-4ad0-a960-0cc8fbf2fec9" providerId="ADAL" clId="{23B77C44-5C4F-4321-B70D-DFD676E55CB2}" dt="2023-06-09T00:40:52.681" v="115" actId="20577"/>
        <pc:sldMkLst>
          <pc:docMk/>
          <pc:sldMk cId="38080864" sldId="10461"/>
        </pc:sldMkLst>
        <pc:spChg chg="mod">
          <ac:chgData name="Sharon Campbell" userId="73008391-b390-4ad0-a960-0cc8fbf2fec9" providerId="ADAL" clId="{23B77C44-5C4F-4321-B70D-DFD676E55CB2}" dt="2023-06-09T00:40:52.681" v="115" actId="20577"/>
          <ac:spMkLst>
            <pc:docMk/>
            <pc:sldMk cId="38080864" sldId="10461"/>
            <ac:spMk id="3" creationId="{00000000-0000-0000-0000-000000000000}"/>
          </ac:spMkLst>
        </pc:spChg>
      </pc:sldChg>
      <pc:sldChg chg="modSp del mod">
        <pc:chgData name="Sharon Campbell" userId="73008391-b390-4ad0-a960-0cc8fbf2fec9" providerId="ADAL" clId="{23B77C44-5C4F-4321-B70D-DFD676E55CB2}" dt="2023-06-09T00:50:04.038" v="172" actId="2696"/>
        <pc:sldMkLst>
          <pc:docMk/>
          <pc:sldMk cId="891100663" sldId="11418"/>
        </pc:sldMkLst>
        <pc:spChg chg="mod">
          <ac:chgData name="Sharon Campbell" userId="73008391-b390-4ad0-a960-0cc8fbf2fec9" providerId="ADAL" clId="{23B77C44-5C4F-4321-B70D-DFD676E55CB2}" dt="2023-06-09T00:50:00.359" v="171" actId="20577"/>
          <ac:spMkLst>
            <pc:docMk/>
            <pc:sldMk cId="891100663" sldId="11418"/>
            <ac:spMk id="3" creationId="{00000000-0000-0000-0000-000000000000}"/>
          </ac:spMkLst>
        </pc:spChg>
      </pc:sldChg>
      <pc:sldChg chg="modSp mod">
        <pc:chgData name="Sharon Campbell" userId="73008391-b390-4ad0-a960-0cc8fbf2fec9" providerId="ADAL" clId="{23B77C44-5C4F-4321-B70D-DFD676E55CB2}" dt="2023-06-09T00:41:37.361" v="119"/>
        <pc:sldMkLst>
          <pc:docMk/>
          <pc:sldMk cId="2744344219" sldId="11426"/>
        </pc:sldMkLst>
        <pc:spChg chg="mod">
          <ac:chgData name="Sharon Campbell" userId="73008391-b390-4ad0-a960-0cc8fbf2fec9" providerId="ADAL" clId="{23B77C44-5C4F-4321-B70D-DFD676E55CB2}" dt="2023-06-09T00:41:37.361" v="119"/>
          <ac:spMkLst>
            <pc:docMk/>
            <pc:sldMk cId="2744344219" sldId="11426"/>
            <ac:spMk id="3" creationId="{00000000-0000-0000-0000-000000000000}"/>
          </ac:spMkLst>
        </pc:spChg>
      </pc:sldChg>
      <pc:sldChg chg="modSp mod">
        <pc:chgData name="Sharon Campbell" userId="73008391-b390-4ad0-a960-0cc8fbf2fec9" providerId="ADAL" clId="{23B77C44-5C4F-4321-B70D-DFD676E55CB2}" dt="2023-06-09T00:41:47.860" v="120" actId="20577"/>
        <pc:sldMkLst>
          <pc:docMk/>
          <pc:sldMk cId="3036912389" sldId="11427"/>
        </pc:sldMkLst>
        <pc:spChg chg="mod">
          <ac:chgData name="Sharon Campbell" userId="73008391-b390-4ad0-a960-0cc8fbf2fec9" providerId="ADAL" clId="{23B77C44-5C4F-4321-B70D-DFD676E55CB2}" dt="2023-06-09T00:41:47.860" v="120" actId="20577"/>
          <ac:spMkLst>
            <pc:docMk/>
            <pc:sldMk cId="3036912389" sldId="11427"/>
            <ac:spMk id="3" creationId="{00000000-0000-0000-0000-000000000000}"/>
          </ac:spMkLst>
        </pc:spChg>
      </pc:sldChg>
      <pc:sldChg chg="modSp mod">
        <pc:chgData name="Sharon Campbell" userId="73008391-b390-4ad0-a960-0cc8fbf2fec9" providerId="ADAL" clId="{23B77C44-5C4F-4321-B70D-DFD676E55CB2}" dt="2023-06-09T01:01:45.923" v="211" actId="20577"/>
        <pc:sldMkLst>
          <pc:docMk/>
          <pc:sldMk cId="3968722379" sldId="11430"/>
        </pc:sldMkLst>
        <pc:spChg chg="mod">
          <ac:chgData name="Sharon Campbell" userId="73008391-b390-4ad0-a960-0cc8fbf2fec9" providerId="ADAL" clId="{23B77C44-5C4F-4321-B70D-DFD676E55CB2}" dt="2023-06-09T01:01:45.923" v="211" actId="20577"/>
          <ac:spMkLst>
            <pc:docMk/>
            <pc:sldMk cId="3968722379" sldId="11430"/>
            <ac:spMk id="3" creationId="{00000000-0000-0000-0000-000000000000}"/>
          </ac:spMkLst>
        </pc:spChg>
      </pc:sldChg>
      <pc:sldChg chg="modSp">
        <pc:chgData name="Sharon Campbell" userId="73008391-b390-4ad0-a960-0cc8fbf2fec9" providerId="ADAL" clId="{23B77C44-5C4F-4321-B70D-DFD676E55CB2}" dt="2023-06-09T00:44:22.688" v="134"/>
        <pc:sldMkLst>
          <pc:docMk/>
          <pc:sldMk cId="3634611174" sldId="11431"/>
        </pc:sldMkLst>
        <pc:spChg chg="mod">
          <ac:chgData name="Sharon Campbell" userId="73008391-b390-4ad0-a960-0cc8fbf2fec9" providerId="ADAL" clId="{23B77C44-5C4F-4321-B70D-DFD676E55CB2}" dt="2023-06-09T00:44:22.688" v="134"/>
          <ac:spMkLst>
            <pc:docMk/>
            <pc:sldMk cId="3634611174" sldId="11431"/>
            <ac:spMk id="3" creationId="{00000000-0000-0000-0000-000000000000}"/>
          </ac:spMkLst>
        </pc:spChg>
      </pc:sldChg>
      <pc:sldChg chg="modSp mod">
        <pc:chgData name="Sharon Campbell" userId="73008391-b390-4ad0-a960-0cc8fbf2fec9" providerId="ADAL" clId="{23B77C44-5C4F-4321-B70D-DFD676E55CB2}" dt="2023-06-09T00:45:00.544" v="140" actId="27636"/>
        <pc:sldMkLst>
          <pc:docMk/>
          <pc:sldMk cId="3624692396" sldId="11435"/>
        </pc:sldMkLst>
        <pc:spChg chg="mod">
          <ac:chgData name="Sharon Campbell" userId="73008391-b390-4ad0-a960-0cc8fbf2fec9" providerId="ADAL" clId="{23B77C44-5C4F-4321-B70D-DFD676E55CB2}" dt="2023-06-09T00:45:00.544" v="140" actId="27636"/>
          <ac:spMkLst>
            <pc:docMk/>
            <pc:sldMk cId="3624692396" sldId="11435"/>
            <ac:spMk id="3" creationId="{00000000-0000-0000-0000-000000000000}"/>
          </ac:spMkLst>
        </pc:spChg>
      </pc:sldChg>
      <pc:sldChg chg="modSp mod">
        <pc:chgData name="Sharon Campbell" userId="73008391-b390-4ad0-a960-0cc8fbf2fec9" providerId="ADAL" clId="{23B77C44-5C4F-4321-B70D-DFD676E55CB2}" dt="2023-06-09T01:02:02.787" v="212"/>
        <pc:sldMkLst>
          <pc:docMk/>
          <pc:sldMk cId="1395820827" sldId="11436"/>
        </pc:sldMkLst>
        <pc:spChg chg="mod">
          <ac:chgData name="Sharon Campbell" userId="73008391-b390-4ad0-a960-0cc8fbf2fec9" providerId="ADAL" clId="{23B77C44-5C4F-4321-B70D-DFD676E55CB2}" dt="2023-06-09T01:02:02.787" v="212"/>
          <ac:spMkLst>
            <pc:docMk/>
            <pc:sldMk cId="1395820827" sldId="11436"/>
            <ac:spMk id="3" creationId="{00000000-0000-0000-0000-000000000000}"/>
          </ac:spMkLst>
        </pc:spChg>
      </pc:sldChg>
      <pc:sldChg chg="modSp mod">
        <pc:chgData name="Sharon Campbell" userId="73008391-b390-4ad0-a960-0cc8fbf2fec9" providerId="ADAL" clId="{23B77C44-5C4F-4321-B70D-DFD676E55CB2}" dt="2023-06-09T00:46:30.965" v="158"/>
        <pc:sldMkLst>
          <pc:docMk/>
          <pc:sldMk cId="2292522723" sldId="11438"/>
        </pc:sldMkLst>
        <pc:spChg chg="mod">
          <ac:chgData name="Sharon Campbell" userId="73008391-b390-4ad0-a960-0cc8fbf2fec9" providerId="ADAL" clId="{23B77C44-5C4F-4321-B70D-DFD676E55CB2}" dt="2023-06-09T00:46:30.965" v="158"/>
          <ac:spMkLst>
            <pc:docMk/>
            <pc:sldMk cId="2292522723" sldId="11438"/>
            <ac:spMk id="3" creationId="{00000000-0000-0000-0000-000000000000}"/>
          </ac:spMkLst>
        </pc:spChg>
      </pc:sldChg>
      <pc:sldChg chg="modSp mod">
        <pc:chgData name="Sharon Campbell" userId="73008391-b390-4ad0-a960-0cc8fbf2fec9" providerId="ADAL" clId="{23B77C44-5C4F-4321-B70D-DFD676E55CB2}" dt="2023-06-09T00:46:48.395" v="159" actId="20577"/>
        <pc:sldMkLst>
          <pc:docMk/>
          <pc:sldMk cId="1999116742" sldId="11444"/>
        </pc:sldMkLst>
        <pc:spChg chg="mod">
          <ac:chgData name="Sharon Campbell" userId="73008391-b390-4ad0-a960-0cc8fbf2fec9" providerId="ADAL" clId="{23B77C44-5C4F-4321-B70D-DFD676E55CB2}" dt="2023-06-09T00:46:48.395" v="159" actId="20577"/>
          <ac:spMkLst>
            <pc:docMk/>
            <pc:sldMk cId="1999116742" sldId="11444"/>
            <ac:spMk id="3" creationId="{00000000-0000-0000-0000-000000000000}"/>
          </ac:spMkLst>
        </pc:spChg>
      </pc:sldChg>
      <pc:sldChg chg="modSp mod">
        <pc:chgData name="Sharon Campbell" userId="73008391-b390-4ad0-a960-0cc8fbf2fec9" providerId="ADAL" clId="{23B77C44-5C4F-4321-B70D-DFD676E55CB2}" dt="2023-06-09T00:47:11.142" v="161"/>
        <pc:sldMkLst>
          <pc:docMk/>
          <pc:sldMk cId="4285156001" sldId="11445"/>
        </pc:sldMkLst>
        <pc:spChg chg="mod">
          <ac:chgData name="Sharon Campbell" userId="73008391-b390-4ad0-a960-0cc8fbf2fec9" providerId="ADAL" clId="{23B77C44-5C4F-4321-B70D-DFD676E55CB2}" dt="2023-06-09T00:47:11.142" v="161"/>
          <ac:spMkLst>
            <pc:docMk/>
            <pc:sldMk cId="4285156001" sldId="11445"/>
            <ac:spMk id="3" creationId="{00000000-0000-0000-0000-000000000000}"/>
          </ac:spMkLst>
        </pc:spChg>
      </pc:sldChg>
      <pc:sldChg chg="modSp mod">
        <pc:chgData name="Sharon Campbell" userId="73008391-b390-4ad0-a960-0cc8fbf2fec9" providerId="ADAL" clId="{23B77C44-5C4F-4321-B70D-DFD676E55CB2}" dt="2023-06-09T00:47:35.337" v="164" actId="27636"/>
        <pc:sldMkLst>
          <pc:docMk/>
          <pc:sldMk cId="152666969" sldId="11447"/>
        </pc:sldMkLst>
        <pc:spChg chg="mod">
          <ac:chgData name="Sharon Campbell" userId="73008391-b390-4ad0-a960-0cc8fbf2fec9" providerId="ADAL" clId="{23B77C44-5C4F-4321-B70D-DFD676E55CB2}" dt="2023-06-09T00:47:35.337" v="164" actId="27636"/>
          <ac:spMkLst>
            <pc:docMk/>
            <pc:sldMk cId="152666969" sldId="11447"/>
            <ac:spMk id="3" creationId="{00000000-0000-0000-0000-000000000000}"/>
          </ac:spMkLst>
        </pc:spChg>
      </pc:sldChg>
      <pc:sldChg chg="modSp mod">
        <pc:chgData name="Sharon Campbell" userId="73008391-b390-4ad0-a960-0cc8fbf2fec9" providerId="ADAL" clId="{23B77C44-5C4F-4321-B70D-DFD676E55CB2}" dt="2023-06-09T00:47:56.797" v="165" actId="20577"/>
        <pc:sldMkLst>
          <pc:docMk/>
          <pc:sldMk cId="1725429418" sldId="11451"/>
        </pc:sldMkLst>
        <pc:spChg chg="mod">
          <ac:chgData name="Sharon Campbell" userId="73008391-b390-4ad0-a960-0cc8fbf2fec9" providerId="ADAL" clId="{23B77C44-5C4F-4321-B70D-DFD676E55CB2}" dt="2023-06-09T00:47:56.797" v="165" actId="20577"/>
          <ac:spMkLst>
            <pc:docMk/>
            <pc:sldMk cId="1725429418" sldId="11451"/>
            <ac:spMk id="3" creationId="{00000000-0000-0000-0000-000000000000}"/>
          </ac:spMkLst>
        </pc:spChg>
      </pc:sldChg>
      <pc:sldChg chg="modSp mod">
        <pc:chgData name="Sharon Campbell" userId="73008391-b390-4ad0-a960-0cc8fbf2fec9" providerId="ADAL" clId="{23B77C44-5C4F-4321-B70D-DFD676E55CB2}" dt="2023-06-09T00:49:32.156" v="169" actId="20577"/>
        <pc:sldMkLst>
          <pc:docMk/>
          <pc:sldMk cId="3403097258" sldId="11453"/>
        </pc:sldMkLst>
        <pc:spChg chg="mod">
          <ac:chgData name="Sharon Campbell" userId="73008391-b390-4ad0-a960-0cc8fbf2fec9" providerId="ADAL" clId="{23B77C44-5C4F-4321-B70D-DFD676E55CB2}" dt="2023-06-09T00:49:32.156" v="169" actId="20577"/>
          <ac:spMkLst>
            <pc:docMk/>
            <pc:sldMk cId="3403097258" sldId="11453"/>
            <ac:spMk id="3" creationId="{00000000-0000-0000-0000-000000000000}"/>
          </ac:spMkLst>
        </pc:spChg>
      </pc:sldChg>
      <pc:sldChg chg="del">
        <pc:chgData name="Sharon Campbell" userId="73008391-b390-4ad0-a960-0cc8fbf2fec9" providerId="ADAL" clId="{23B77C44-5C4F-4321-B70D-DFD676E55CB2}" dt="2023-06-09T00:49:44.027" v="170"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6/8/2023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6/8/2023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6/8/2023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6/8/2023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dirty="0">
                <a:solidFill>
                  <a:schemeClr val="bg1"/>
                </a:solidFill>
              </a:rPr>
              <a:t>Numbers 15:1-41</a:t>
            </a:r>
          </a:p>
          <a:p>
            <a:pPr algn="ctr">
              <a:buNone/>
            </a:pPr>
            <a:r>
              <a:rPr lang="en-US" sz="4000" dirty="0">
                <a:solidFill>
                  <a:schemeClr val="bg1"/>
                </a:solidFill>
              </a:rPr>
              <a:t>Remember and Do My Commandments</a:t>
            </a: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dirty="0">
                <a:solidFill>
                  <a:schemeClr val="bg1"/>
                </a:solidFill>
              </a:rPr>
              <a:t>YeHoVaH established Israel as a nation of people that would be governed by the Laws and Commandments He gave. Israel’s livelihood, protection, and their very lives depended on them submitting by faith to obey the Commandments given to them.  </a:t>
            </a:r>
          </a:p>
          <a:p>
            <a:pPr marL="0" indent="0" algn="ctr">
              <a:buNone/>
            </a:pPr>
            <a:r>
              <a:rPr lang="en-US" sz="3100" dirty="0">
                <a:solidFill>
                  <a:schemeClr val="bg1"/>
                </a:solidFill>
              </a:rPr>
              <a:t>The same Laws applied to both the native born and the strangers living amongst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In this portion of Numbers, we will glean lessons that were implemented in the wilderness that are applicable and still binding on YeHoVaH’s people today.</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68037"/>
            <a:ext cx="7334250" cy="3946814"/>
          </a:xfrm>
        </p:spPr>
        <p:txBody>
          <a:bodyPr>
            <a:noAutofit/>
          </a:bodyPr>
          <a:lstStyle/>
          <a:p>
            <a:pPr marL="0" indent="0" algn="ctr">
              <a:buNone/>
            </a:pPr>
            <a:r>
              <a:rPr lang="en-US" sz="2700" dirty="0">
                <a:solidFill>
                  <a:schemeClr val="bg1"/>
                </a:solidFill>
              </a:rPr>
              <a:t>Numbers 15 is a record of the Instructions for</a:t>
            </a:r>
            <a:r>
              <a:rPr kumimoji="0" lang="en-US" sz="2700" b="0" i="0" u="none" strike="noStrike" kern="1200" cap="none" spc="0" normalizeH="0" baseline="0" noProof="0" dirty="0">
                <a:ln>
                  <a:noFill/>
                </a:ln>
                <a:solidFill>
                  <a:prstClr val="white"/>
                </a:solidFill>
                <a:effectLst/>
                <a:uLnTx/>
                <a:uFillTx/>
                <a:latin typeface="Calibri"/>
                <a:ea typeface="+mn-ea"/>
                <a:cs typeface="+mn-cs"/>
              </a:rPr>
              <a:t> Israel to implement:</a:t>
            </a:r>
            <a:r>
              <a:rPr lang="en-US" sz="2700" dirty="0">
                <a:solidFill>
                  <a:schemeClr val="bg1"/>
                </a:solidFill>
              </a:rPr>
              <a:t> </a:t>
            </a:r>
          </a:p>
          <a:p>
            <a:pPr algn="ctr"/>
            <a:r>
              <a:rPr lang="en-US" sz="2700" dirty="0">
                <a:solidFill>
                  <a:schemeClr val="bg1"/>
                </a:solidFill>
              </a:rPr>
              <a:t>Once the Israelites live in The Land as a habitation; </a:t>
            </a:r>
          </a:p>
          <a:p>
            <a:pPr algn="ctr"/>
            <a:r>
              <a:rPr lang="en-US" sz="2700" dirty="0">
                <a:solidFill>
                  <a:schemeClr val="bg1"/>
                </a:solidFill>
              </a:rPr>
              <a:t>Another set of Instructions for when they enter The Land; </a:t>
            </a:r>
          </a:p>
          <a:p>
            <a:pPr algn="ctr"/>
            <a:r>
              <a:rPr lang="en-US" sz="2700" dirty="0">
                <a:solidFill>
                  <a:schemeClr val="bg1"/>
                </a:solidFill>
              </a:rPr>
              <a:t>And further Instructions that were to be implemented immediately after the stoning of a man who violated the Sabbath Command.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The first set of Instructions are found in Verses 1-16.</a:t>
            </a:r>
          </a:p>
          <a:p>
            <a:pPr algn="ctr"/>
            <a:r>
              <a:rPr lang="en-US" sz="4000" dirty="0">
                <a:solidFill>
                  <a:schemeClr val="bg1"/>
                </a:solidFill>
              </a:rPr>
              <a:t>The second set of Instructions are found in Verses 17-31.</a:t>
            </a:r>
          </a:p>
          <a:p>
            <a:pPr algn="ctr"/>
            <a:r>
              <a:rPr lang="en-US" sz="4000" dirty="0">
                <a:solidFill>
                  <a:schemeClr val="bg1"/>
                </a:solidFill>
              </a:rPr>
              <a:t>A man is found violating the Sabbath Command in Verses 32-36 that lead to the final set of Instructions about wearing Fringes.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15:1</a:t>
            </a:r>
            <a:r>
              <a:rPr lang="en-US" sz="4000" dirty="0">
                <a:solidFill>
                  <a:schemeClr val="bg1"/>
                </a:solidFill>
              </a:rPr>
              <a:t> And YeHoVaH spake unto Moses, saying, </a:t>
            </a:r>
          </a:p>
          <a:p>
            <a:pPr marL="0" indent="0" algn="ctr">
              <a:buNone/>
            </a:pPr>
            <a:r>
              <a:rPr lang="en-US" sz="3000" dirty="0">
                <a:solidFill>
                  <a:schemeClr val="bg1"/>
                </a:solidFill>
              </a:rPr>
              <a:t> </a:t>
            </a:r>
          </a:p>
          <a:p>
            <a:pPr marL="0" indent="0" algn="ctr">
              <a:buNone/>
            </a:pPr>
            <a:r>
              <a:rPr lang="en-US" sz="4000" dirty="0">
                <a:solidFill>
                  <a:schemeClr val="bg1"/>
                </a:solidFill>
              </a:rPr>
              <a:t>YeHoVaH spoke.</a:t>
            </a:r>
          </a:p>
          <a:p>
            <a:pPr marL="0" indent="0" algn="ctr">
              <a:buNone/>
            </a:pPr>
            <a:r>
              <a:rPr lang="en-US" sz="4000" dirty="0">
                <a:solidFill>
                  <a:schemeClr val="bg1"/>
                </a:solidFill>
              </a:rPr>
              <a:t>Moses wrote.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YeHoVaH gives Instructions for the future when Israel will inhabit the land.</a:t>
            </a:r>
          </a:p>
          <a:p>
            <a:pPr marL="0" indent="0" algn="ctr">
              <a:buNone/>
            </a:pPr>
            <a:r>
              <a:rPr lang="en-US" sz="4000" dirty="0">
                <a:solidFill>
                  <a:schemeClr val="bg1"/>
                </a:solidFill>
              </a:rPr>
              <a:t> </a:t>
            </a:r>
          </a:p>
          <a:p>
            <a:pPr marL="0" indent="0" algn="ctr">
              <a:buNone/>
            </a:pPr>
            <a:r>
              <a:rPr lang="en-US" sz="4000" baseline="30000" dirty="0">
                <a:solidFill>
                  <a:schemeClr val="bg1"/>
                </a:solidFill>
              </a:rPr>
              <a:t>Nu 15:2</a:t>
            </a:r>
            <a:r>
              <a:rPr lang="en-US" sz="4000" dirty="0">
                <a:solidFill>
                  <a:schemeClr val="bg1"/>
                </a:solidFill>
              </a:rPr>
              <a:t> Speak unto the children of Israel, and say unto them, </a:t>
            </a:r>
            <a:r>
              <a:rPr lang="en-US" sz="4000" u="sng" dirty="0">
                <a:solidFill>
                  <a:schemeClr val="bg1"/>
                </a:solidFill>
              </a:rPr>
              <a:t>When ye be come into the land of your habitations</a:t>
            </a:r>
            <a:r>
              <a:rPr lang="en-US" sz="4000" dirty="0">
                <a:solidFill>
                  <a:schemeClr val="bg1"/>
                </a:solidFill>
              </a:rPr>
              <a:t>, which I give unto you,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0" y="374073"/>
            <a:ext cx="7463430" cy="4140777"/>
          </a:xfrm>
        </p:spPr>
        <p:txBody>
          <a:bodyPr>
            <a:noAutofit/>
          </a:bodyPr>
          <a:lstStyle/>
          <a:p>
            <a:pPr marL="0" indent="0" algn="ctr">
              <a:buNone/>
            </a:pPr>
            <a:r>
              <a:rPr lang="en-US" sz="2600" dirty="0">
                <a:solidFill>
                  <a:schemeClr val="bg1"/>
                </a:solidFill>
              </a:rPr>
              <a:t>In the previous Chapter, YeHoVaH made it clear that those who rebelled against Him would not enter The Land.  </a:t>
            </a:r>
          </a:p>
          <a:p>
            <a:pPr marL="0" indent="0" algn="ctr">
              <a:buNone/>
            </a:pPr>
            <a:r>
              <a:rPr lang="en-US" sz="2600" dirty="0">
                <a:solidFill>
                  <a:schemeClr val="bg1"/>
                </a:solidFill>
              </a:rPr>
              <a:t>But His grace and mercy are on display in this Chapter because He is letting the people know that the Promised Land was still a Promise that would be fulfilled. </a:t>
            </a:r>
          </a:p>
          <a:p>
            <a:pPr marL="0" indent="0" algn="ctr">
              <a:buNone/>
            </a:pPr>
            <a:r>
              <a:rPr lang="en-US" sz="2600" dirty="0">
                <a:solidFill>
                  <a:schemeClr val="bg1"/>
                </a:solidFill>
              </a:rPr>
              <a:t>When they entered The Land and made an Offering to Him, they were to follow certain Instructions. These were not required, but voluntary Offerings.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15:3</a:t>
            </a:r>
            <a:r>
              <a:rPr lang="en-US" sz="4000" dirty="0">
                <a:solidFill>
                  <a:schemeClr val="bg1"/>
                </a:solidFill>
              </a:rPr>
              <a:t> And will make an offering by fire unto YeHoVaH, a </a:t>
            </a:r>
            <a:r>
              <a:rPr lang="en-US" sz="4000" u="sng" dirty="0">
                <a:solidFill>
                  <a:schemeClr val="bg1"/>
                </a:solidFill>
              </a:rPr>
              <a:t>burnt offering</a:t>
            </a:r>
            <a:r>
              <a:rPr lang="en-US" sz="4000" dirty="0">
                <a:solidFill>
                  <a:schemeClr val="bg1"/>
                </a:solidFill>
              </a:rPr>
              <a:t>, or </a:t>
            </a:r>
            <a:r>
              <a:rPr lang="en-US" sz="4000" u="sng" dirty="0">
                <a:solidFill>
                  <a:schemeClr val="bg1"/>
                </a:solidFill>
              </a:rPr>
              <a:t>a sacrifice in performing a vow</a:t>
            </a:r>
            <a:r>
              <a:rPr lang="en-US" sz="4000" dirty="0">
                <a:solidFill>
                  <a:schemeClr val="bg1"/>
                </a:solidFill>
              </a:rPr>
              <a:t>, or in </a:t>
            </a:r>
            <a:r>
              <a:rPr lang="en-US" sz="4000" u="sng" dirty="0">
                <a:solidFill>
                  <a:schemeClr val="bg1"/>
                </a:solidFill>
              </a:rPr>
              <a:t>a freewill offering</a:t>
            </a:r>
            <a:r>
              <a:rPr lang="en-US" sz="4000" dirty="0">
                <a:solidFill>
                  <a:schemeClr val="bg1"/>
                </a:solidFill>
              </a:rPr>
              <a:t>, or </a:t>
            </a:r>
            <a:r>
              <a:rPr lang="en-US" sz="4000" u="sng" dirty="0">
                <a:solidFill>
                  <a:schemeClr val="bg1"/>
                </a:solidFill>
              </a:rPr>
              <a:t>in your solemn feasts</a:t>
            </a:r>
            <a:r>
              <a:rPr lang="en-US" sz="4000" dirty="0">
                <a:solidFill>
                  <a:schemeClr val="bg1"/>
                </a:solidFill>
              </a:rPr>
              <a:t>, to make a sweet savour unto YeHoVaH, of the herd, or of the flock:  </a:t>
            </a:r>
            <a:r>
              <a:rPr lang="en-US" sz="4000" baseline="30000" dirty="0">
                <a:solidFill>
                  <a:schemeClr val="bg1"/>
                </a:solidFill>
              </a:rPr>
              <a:t>Nu 15:4</a:t>
            </a:r>
            <a:r>
              <a:rPr lang="en-US" sz="4000" dirty="0">
                <a:solidFill>
                  <a:schemeClr val="bg1"/>
                </a:solidFill>
              </a:rPr>
              <a:t> Then shall he that offereth his offering unto YeHoVaH bring a meat offering of a tenth deal of flour mingled with the fourth </a:t>
            </a:r>
            <a:r>
              <a:rPr lang="en-US" sz="4000" i="1" dirty="0">
                <a:solidFill>
                  <a:schemeClr val="bg1"/>
                </a:solidFill>
              </a:rPr>
              <a:t>part </a:t>
            </a:r>
            <a:r>
              <a:rPr lang="en-US" sz="4000" dirty="0">
                <a:solidFill>
                  <a:schemeClr val="bg1"/>
                </a:solidFill>
              </a:rPr>
              <a:t>of an hin of oil.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15:5</a:t>
            </a:r>
            <a:r>
              <a:rPr lang="en-US" sz="4000" dirty="0">
                <a:solidFill>
                  <a:schemeClr val="bg1"/>
                </a:solidFill>
              </a:rPr>
              <a:t> And the fourth </a:t>
            </a:r>
            <a:r>
              <a:rPr lang="en-US" sz="4000" i="1" dirty="0">
                <a:solidFill>
                  <a:schemeClr val="bg1"/>
                </a:solidFill>
              </a:rPr>
              <a:t>part </a:t>
            </a:r>
            <a:r>
              <a:rPr lang="en-US" sz="4000" dirty="0">
                <a:solidFill>
                  <a:schemeClr val="bg1"/>
                </a:solidFill>
              </a:rPr>
              <a:t>of an hin of wine for a drink offering shalt thou prepare with the burnt offering or sacrifice, for one lamb. </a:t>
            </a:r>
          </a:p>
          <a:p>
            <a:pPr marL="0" indent="0" algn="ctr">
              <a:buNone/>
            </a:pPr>
            <a:r>
              <a:rPr lang="en-US" sz="4000" baseline="30000" dirty="0">
                <a:solidFill>
                  <a:schemeClr val="bg1"/>
                </a:solidFill>
              </a:rPr>
              <a:t>Nu 15:6</a:t>
            </a:r>
            <a:r>
              <a:rPr lang="en-US" sz="4000" dirty="0">
                <a:solidFill>
                  <a:schemeClr val="bg1"/>
                </a:solidFill>
              </a:rPr>
              <a:t> Or for a ram, thou shalt prepare </a:t>
            </a:r>
            <a:r>
              <a:rPr lang="en-US" sz="4000" i="1" dirty="0">
                <a:solidFill>
                  <a:schemeClr val="bg1"/>
                </a:solidFill>
              </a:rPr>
              <a:t>for </a:t>
            </a:r>
            <a:r>
              <a:rPr lang="en-US" sz="4000" dirty="0">
                <a:solidFill>
                  <a:schemeClr val="bg1"/>
                </a:solidFill>
              </a:rPr>
              <a:t>a meat offering two tenth deals of flour mingled with the third </a:t>
            </a:r>
            <a:r>
              <a:rPr lang="en-US" sz="4000" i="1" dirty="0">
                <a:solidFill>
                  <a:schemeClr val="bg1"/>
                </a:solidFill>
              </a:rPr>
              <a:t>part </a:t>
            </a:r>
            <a:r>
              <a:rPr lang="en-US" sz="4000" dirty="0">
                <a:solidFill>
                  <a:schemeClr val="bg1"/>
                </a:solidFill>
              </a:rPr>
              <a:t>of an hin of oil. </a:t>
            </a:r>
          </a:p>
          <a:p>
            <a:pPr marL="0" indent="0" algn="ctr">
              <a:buNone/>
            </a:pPr>
            <a:r>
              <a:rPr lang="en-US" sz="4000" baseline="30000" dirty="0">
                <a:solidFill>
                  <a:schemeClr val="bg1"/>
                </a:solidFill>
              </a:rPr>
              <a:t>Nu 15:7</a:t>
            </a:r>
            <a:r>
              <a:rPr lang="en-US" sz="4000" dirty="0">
                <a:solidFill>
                  <a:schemeClr val="bg1"/>
                </a:solidFill>
              </a:rPr>
              <a:t> And for a drink offering thou shalt offer the third </a:t>
            </a:r>
            <a:r>
              <a:rPr lang="en-US" sz="4000" i="1" dirty="0">
                <a:solidFill>
                  <a:schemeClr val="bg1"/>
                </a:solidFill>
              </a:rPr>
              <a:t>part </a:t>
            </a:r>
            <a:r>
              <a:rPr lang="en-US" sz="4000" dirty="0">
                <a:solidFill>
                  <a:schemeClr val="bg1"/>
                </a:solidFill>
              </a:rPr>
              <a:t>of an hin of wine, </a:t>
            </a:r>
            <a:r>
              <a:rPr lang="en-US" sz="4000" i="1" dirty="0">
                <a:solidFill>
                  <a:schemeClr val="bg1"/>
                </a:solidFill>
              </a:rPr>
              <a:t>for </a:t>
            </a:r>
            <a:r>
              <a:rPr lang="en-US" sz="4000" dirty="0">
                <a:solidFill>
                  <a:schemeClr val="bg1"/>
                </a:solidFill>
              </a:rPr>
              <a:t>a sweet savour unto YeHoVaH.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15:8</a:t>
            </a:r>
            <a:r>
              <a:rPr lang="en-US" sz="4000" dirty="0">
                <a:solidFill>
                  <a:schemeClr val="bg1"/>
                </a:solidFill>
              </a:rPr>
              <a:t> And when thou preparest a bullock </a:t>
            </a:r>
            <a:r>
              <a:rPr lang="en-US" sz="4000" i="1" dirty="0">
                <a:solidFill>
                  <a:schemeClr val="bg1"/>
                </a:solidFill>
              </a:rPr>
              <a:t>for </a:t>
            </a:r>
            <a:r>
              <a:rPr lang="en-US" sz="4000" dirty="0">
                <a:solidFill>
                  <a:schemeClr val="bg1"/>
                </a:solidFill>
              </a:rPr>
              <a:t>a burnt offering, or </a:t>
            </a:r>
            <a:r>
              <a:rPr lang="en-US" sz="4000" i="1" dirty="0">
                <a:solidFill>
                  <a:schemeClr val="bg1"/>
                </a:solidFill>
              </a:rPr>
              <a:t>for </a:t>
            </a:r>
            <a:r>
              <a:rPr lang="en-US" sz="4000" dirty="0">
                <a:solidFill>
                  <a:schemeClr val="bg1"/>
                </a:solidFill>
              </a:rPr>
              <a:t>a sacrifice in performing a vow, or peace offerings unto YeHoVaH: </a:t>
            </a:r>
            <a:r>
              <a:rPr lang="en-US" sz="4000" baseline="30000" dirty="0">
                <a:solidFill>
                  <a:schemeClr val="bg1"/>
                </a:solidFill>
              </a:rPr>
              <a:t>Nu 15:9</a:t>
            </a:r>
            <a:r>
              <a:rPr lang="en-US" sz="4000" dirty="0">
                <a:solidFill>
                  <a:schemeClr val="bg1"/>
                </a:solidFill>
              </a:rPr>
              <a:t> Then shall he bring with a bullock a meat offering of three tenth deals of flour mingled with half an hin of oil. </a:t>
            </a:r>
            <a:r>
              <a:rPr lang="en-US" sz="4000" baseline="30000" dirty="0">
                <a:solidFill>
                  <a:schemeClr val="bg1"/>
                </a:solidFill>
              </a:rPr>
              <a:t>Nu 15:10</a:t>
            </a:r>
            <a:r>
              <a:rPr lang="en-US" sz="4000" dirty="0">
                <a:solidFill>
                  <a:schemeClr val="bg1"/>
                </a:solidFill>
              </a:rPr>
              <a:t> And thou shalt bring for a drink offering half an hin of wine, </a:t>
            </a:r>
            <a:r>
              <a:rPr lang="en-US" sz="4000" i="1" dirty="0">
                <a:solidFill>
                  <a:schemeClr val="bg1"/>
                </a:solidFill>
              </a:rPr>
              <a:t>for </a:t>
            </a:r>
            <a:r>
              <a:rPr lang="en-US" sz="4000" dirty="0">
                <a:solidFill>
                  <a:schemeClr val="bg1"/>
                </a:solidFill>
              </a:rPr>
              <a:t>an offering made by fire, of a sweet savour unto YeHoVaH.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15:11</a:t>
            </a:r>
            <a:r>
              <a:rPr lang="en-US" sz="4000" dirty="0">
                <a:solidFill>
                  <a:schemeClr val="bg1"/>
                </a:solidFill>
              </a:rPr>
              <a:t> Thus shall it be done for one bullock, or for one ram, or for a lamb, or a kid. </a:t>
            </a:r>
          </a:p>
          <a:p>
            <a:pPr marL="0" indent="0" algn="ctr">
              <a:buNone/>
            </a:pPr>
            <a:r>
              <a:rPr lang="en-US" sz="4000" baseline="30000" dirty="0">
                <a:solidFill>
                  <a:schemeClr val="bg1"/>
                </a:solidFill>
              </a:rPr>
              <a:t>Nu 15:12</a:t>
            </a:r>
            <a:r>
              <a:rPr lang="en-US" sz="4000" dirty="0">
                <a:solidFill>
                  <a:schemeClr val="bg1"/>
                </a:solidFill>
              </a:rPr>
              <a:t> According to the number that ye shall prepare, so shall ye do to every one according to their number. </a:t>
            </a:r>
          </a:p>
          <a:p>
            <a:pPr marL="0" indent="0" algn="ctr">
              <a:buNone/>
            </a:pPr>
            <a:r>
              <a:rPr lang="en-US" sz="4000" baseline="30000" dirty="0">
                <a:solidFill>
                  <a:schemeClr val="bg1"/>
                </a:solidFill>
              </a:rPr>
              <a:t>Nu 15:13</a:t>
            </a:r>
            <a:r>
              <a:rPr lang="en-US" sz="4000" dirty="0">
                <a:solidFill>
                  <a:schemeClr val="bg1"/>
                </a:solidFill>
              </a:rPr>
              <a:t> All that are born of the country shall do these things after this manner, in offering an offering made by fire, of a sweet savour unto YeHoVaH.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15:14</a:t>
            </a:r>
            <a:r>
              <a:rPr lang="en-US" sz="4000" dirty="0">
                <a:solidFill>
                  <a:schemeClr val="bg1"/>
                </a:solidFill>
              </a:rPr>
              <a:t> And if a stranger sojourn with you, or whosoever </a:t>
            </a:r>
            <a:r>
              <a:rPr lang="en-US" sz="4000" i="1" dirty="0">
                <a:solidFill>
                  <a:schemeClr val="bg1"/>
                </a:solidFill>
              </a:rPr>
              <a:t>be </a:t>
            </a:r>
            <a:r>
              <a:rPr lang="en-US" sz="4000" dirty="0">
                <a:solidFill>
                  <a:schemeClr val="bg1"/>
                </a:solidFill>
              </a:rPr>
              <a:t>among you in your generations, and will offer an offering made by fire, of a sweet savour unto YeHoVaH; as ye do, so he shall do. </a:t>
            </a:r>
          </a:p>
          <a:p>
            <a:pPr marL="0" indent="0" algn="ctr">
              <a:buNone/>
            </a:pPr>
            <a:r>
              <a:rPr lang="en-US" sz="4000" baseline="30000" dirty="0">
                <a:solidFill>
                  <a:schemeClr val="bg1"/>
                </a:solidFill>
              </a:rPr>
              <a:t>Nu 15:15</a:t>
            </a:r>
            <a:r>
              <a:rPr lang="en-US" sz="4000" dirty="0">
                <a:solidFill>
                  <a:schemeClr val="bg1"/>
                </a:solidFill>
              </a:rPr>
              <a:t> </a:t>
            </a:r>
            <a:r>
              <a:rPr lang="en-US" sz="4000" b="1" dirty="0">
                <a:solidFill>
                  <a:schemeClr val="bg1"/>
                </a:solidFill>
              </a:rPr>
              <a:t>One ordinance </a:t>
            </a:r>
            <a:r>
              <a:rPr lang="en-US" sz="4000" i="1" dirty="0">
                <a:solidFill>
                  <a:schemeClr val="bg1"/>
                </a:solidFill>
              </a:rPr>
              <a:t>shall be </a:t>
            </a:r>
            <a:r>
              <a:rPr lang="en-US" sz="4000" i="1" u="sng" dirty="0">
                <a:solidFill>
                  <a:schemeClr val="bg1"/>
                </a:solidFill>
              </a:rPr>
              <a:t>both</a:t>
            </a:r>
            <a:r>
              <a:rPr lang="en-US" sz="4000" i="1" dirty="0">
                <a:solidFill>
                  <a:schemeClr val="bg1"/>
                </a:solidFill>
              </a:rPr>
              <a:t> </a:t>
            </a:r>
            <a:r>
              <a:rPr lang="en-US" sz="4000" dirty="0">
                <a:solidFill>
                  <a:schemeClr val="bg1"/>
                </a:solidFill>
              </a:rPr>
              <a:t>for you of the </a:t>
            </a:r>
            <a:r>
              <a:rPr lang="en-US" sz="4000" u="sng" dirty="0">
                <a:solidFill>
                  <a:schemeClr val="bg1"/>
                </a:solidFill>
              </a:rPr>
              <a:t>congregation</a:t>
            </a:r>
            <a:r>
              <a:rPr lang="en-US" sz="4000" dirty="0">
                <a:solidFill>
                  <a:schemeClr val="bg1"/>
                </a:solidFill>
              </a:rPr>
              <a:t>, and also for the stranger that sojourneth </a:t>
            </a:r>
            <a:r>
              <a:rPr lang="en-US" sz="4000" i="1" dirty="0">
                <a:solidFill>
                  <a:schemeClr val="bg1"/>
                </a:solidFill>
              </a:rPr>
              <a:t>with you, </a:t>
            </a:r>
            <a:r>
              <a:rPr lang="en-US" sz="4000" dirty="0">
                <a:solidFill>
                  <a:schemeClr val="bg1"/>
                </a:solidFill>
              </a:rPr>
              <a:t>an ordinance for ever in your generations: as ye </a:t>
            </a:r>
            <a:r>
              <a:rPr lang="en-US" sz="4000" i="1" dirty="0">
                <a:solidFill>
                  <a:schemeClr val="bg1"/>
                </a:solidFill>
              </a:rPr>
              <a:t>are, </a:t>
            </a:r>
            <a:r>
              <a:rPr lang="en-US" sz="4000" dirty="0">
                <a:solidFill>
                  <a:schemeClr val="bg1"/>
                </a:solidFill>
              </a:rPr>
              <a:t>so shall the stranger be before YeHoVaH.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Ordinance – </a:t>
            </a:r>
            <a:r>
              <a:rPr lang="en-US" sz="4000" b="1" dirty="0">
                <a:solidFill>
                  <a:schemeClr val="bg1"/>
                </a:solidFill>
              </a:rPr>
              <a:t>02708 </a:t>
            </a:r>
            <a:r>
              <a:rPr lang="he-IL" sz="4000" dirty="0">
                <a:solidFill>
                  <a:schemeClr val="bg1"/>
                </a:solidFill>
              </a:rPr>
              <a:t>חֻקָּה </a:t>
            </a:r>
            <a:r>
              <a:rPr lang="en-US" sz="4000" dirty="0">
                <a:solidFill>
                  <a:schemeClr val="bg1"/>
                </a:solidFill>
              </a:rPr>
              <a:t>chuqqah {khook-kaw'} </a:t>
            </a:r>
          </a:p>
          <a:p>
            <a:pPr marL="0" indent="0" algn="ctr">
              <a:buNone/>
            </a:pPr>
            <a:r>
              <a:rPr lang="en-US" sz="4000" b="1" dirty="0">
                <a:solidFill>
                  <a:schemeClr val="bg1"/>
                </a:solidFill>
              </a:rPr>
              <a:t>Meaning:  </a:t>
            </a:r>
            <a:r>
              <a:rPr lang="en-US" sz="4000" dirty="0">
                <a:solidFill>
                  <a:schemeClr val="bg1"/>
                </a:solidFill>
              </a:rPr>
              <a:t>1) statute, ordinance, limit, enactment, something prescribed 1a) statute </a:t>
            </a:r>
          </a:p>
          <a:p>
            <a:pPr marL="0" indent="0" algn="ctr">
              <a:buNone/>
            </a:pPr>
            <a:r>
              <a:rPr lang="en-US" sz="4000" b="1" dirty="0">
                <a:solidFill>
                  <a:schemeClr val="bg1"/>
                </a:solidFill>
              </a:rPr>
              <a:t>Usage:  </a:t>
            </a:r>
            <a:r>
              <a:rPr lang="en-US" sz="4000" dirty="0">
                <a:solidFill>
                  <a:schemeClr val="bg1"/>
                </a:solidFill>
              </a:rPr>
              <a:t>AV - statute 77, ordinance 22, custom 2, appointed 1, manners 1, rites 1; 104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Stranger – </a:t>
            </a:r>
            <a:r>
              <a:rPr lang="en-US" sz="4000" b="1" dirty="0">
                <a:solidFill>
                  <a:schemeClr val="bg1"/>
                </a:solidFill>
              </a:rPr>
              <a:t>01616 </a:t>
            </a:r>
            <a:r>
              <a:rPr lang="he-IL" sz="4000" dirty="0">
                <a:solidFill>
                  <a:schemeClr val="bg1"/>
                </a:solidFill>
              </a:rPr>
              <a:t>גֵּר </a:t>
            </a:r>
            <a:r>
              <a:rPr lang="en-US" sz="4000" dirty="0">
                <a:solidFill>
                  <a:schemeClr val="bg1"/>
                </a:solidFill>
              </a:rPr>
              <a:t> ger {gare} or (fully) </a:t>
            </a:r>
            <a:r>
              <a:rPr lang="he-IL" sz="4000" dirty="0">
                <a:solidFill>
                  <a:schemeClr val="bg1"/>
                </a:solidFill>
              </a:rPr>
              <a:t>גֵּיר </a:t>
            </a:r>
            <a:r>
              <a:rPr lang="en-US" sz="4000" dirty="0">
                <a:solidFill>
                  <a:schemeClr val="bg1"/>
                </a:solidFill>
              </a:rPr>
              <a:t>geyr (gare) </a:t>
            </a:r>
          </a:p>
          <a:p>
            <a:pPr marL="0" indent="0" algn="ctr">
              <a:buNone/>
            </a:pPr>
            <a:r>
              <a:rPr lang="en-US" sz="4000" b="1" dirty="0">
                <a:solidFill>
                  <a:schemeClr val="bg1"/>
                </a:solidFill>
              </a:rPr>
              <a:t>Meaning:  </a:t>
            </a:r>
            <a:r>
              <a:rPr lang="en-US" sz="4000" dirty="0">
                <a:solidFill>
                  <a:schemeClr val="bg1"/>
                </a:solidFill>
              </a:rPr>
              <a:t>1) sojourner 1a) a temporary inhabitant, a newcomer lacking inherited rights 1b) of foreigners in Israel, though conceded rights </a:t>
            </a:r>
          </a:p>
          <a:p>
            <a:pPr marL="0" indent="0" algn="ctr">
              <a:buNone/>
            </a:pPr>
            <a:r>
              <a:rPr lang="en-US" sz="4000" b="1" dirty="0">
                <a:solidFill>
                  <a:schemeClr val="bg1"/>
                </a:solidFill>
              </a:rPr>
              <a:t>Usage:  </a:t>
            </a:r>
            <a:r>
              <a:rPr lang="en-US" sz="4000" dirty="0">
                <a:solidFill>
                  <a:schemeClr val="bg1"/>
                </a:solidFill>
              </a:rPr>
              <a:t>AV - stranger 87, alien 1, sojourner 1, stranger + 0376 1, stranger + 04480 1, strangers + 0582 1; 92</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15:16</a:t>
            </a:r>
            <a:r>
              <a:rPr lang="en-US" sz="4000" dirty="0">
                <a:solidFill>
                  <a:schemeClr val="bg1"/>
                </a:solidFill>
              </a:rPr>
              <a:t> </a:t>
            </a:r>
            <a:r>
              <a:rPr lang="en-US" sz="4000" b="1" dirty="0">
                <a:solidFill>
                  <a:schemeClr val="bg1"/>
                </a:solidFill>
              </a:rPr>
              <a:t>One law</a:t>
            </a:r>
            <a:r>
              <a:rPr lang="en-US" sz="4000" dirty="0">
                <a:solidFill>
                  <a:schemeClr val="bg1"/>
                </a:solidFill>
              </a:rPr>
              <a:t> and </a:t>
            </a:r>
            <a:r>
              <a:rPr lang="en-US" sz="4000" b="1" dirty="0">
                <a:solidFill>
                  <a:schemeClr val="bg1"/>
                </a:solidFill>
              </a:rPr>
              <a:t>one manner</a:t>
            </a:r>
            <a:r>
              <a:rPr lang="en-US" sz="4000" dirty="0">
                <a:solidFill>
                  <a:schemeClr val="bg1"/>
                </a:solidFill>
              </a:rPr>
              <a:t> shall be for you, and for the stranger that sojourneth with you.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Law – </a:t>
            </a:r>
            <a:r>
              <a:rPr lang="en-US" sz="4000" b="1" dirty="0">
                <a:solidFill>
                  <a:schemeClr val="bg1"/>
                </a:solidFill>
              </a:rPr>
              <a:t>08451 </a:t>
            </a:r>
            <a:r>
              <a:rPr lang="he-IL" sz="4000" dirty="0">
                <a:solidFill>
                  <a:schemeClr val="bg1"/>
                </a:solidFill>
              </a:rPr>
              <a:t>תּוֹרָה </a:t>
            </a:r>
            <a:r>
              <a:rPr lang="en-US" sz="4000" dirty="0">
                <a:solidFill>
                  <a:schemeClr val="bg1"/>
                </a:solidFill>
              </a:rPr>
              <a:t> towrah {to-raw'} or </a:t>
            </a:r>
            <a:r>
              <a:rPr lang="he-IL" sz="4000" dirty="0">
                <a:solidFill>
                  <a:schemeClr val="bg1"/>
                </a:solidFill>
              </a:rPr>
              <a:t>תֹּרָה </a:t>
            </a:r>
            <a:r>
              <a:rPr lang="en-US" sz="4000" dirty="0">
                <a:solidFill>
                  <a:schemeClr val="bg1"/>
                </a:solidFill>
              </a:rPr>
              <a:t> torah {to-raw'} </a:t>
            </a:r>
          </a:p>
          <a:p>
            <a:pPr marL="0" indent="0" algn="ctr">
              <a:buNone/>
            </a:pPr>
            <a:r>
              <a:rPr lang="en-US" sz="4000" b="1" dirty="0">
                <a:solidFill>
                  <a:schemeClr val="bg1"/>
                </a:solidFill>
              </a:rPr>
              <a:t>Meaning:  </a:t>
            </a:r>
            <a:r>
              <a:rPr lang="en-US" sz="4000" dirty="0">
                <a:solidFill>
                  <a:schemeClr val="bg1"/>
                </a:solidFill>
              </a:rPr>
              <a:t>1) law, direction, instruction 1a) instruction, direction (human or divine) 1a1) body of prophetic teaching 1a2) instruction in Messianic age 1a3) body of priestly direction or instruction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1a4) body of legal directives 1b) law 1b1) law of the burnt offering 1b2) of special law, codes of law 1c) custom, manner 1d) the Deuteronomic or Mosaic Law </a:t>
            </a:r>
          </a:p>
          <a:p>
            <a:pPr marL="0" indent="0" algn="ctr">
              <a:buNone/>
            </a:pPr>
            <a:r>
              <a:rPr lang="en-US" sz="4000" b="1" dirty="0">
                <a:solidFill>
                  <a:schemeClr val="bg1"/>
                </a:solidFill>
              </a:rPr>
              <a:t>Usage:  </a:t>
            </a:r>
            <a:r>
              <a:rPr lang="en-US" sz="4000" dirty="0">
                <a:solidFill>
                  <a:schemeClr val="bg1"/>
                </a:solidFill>
              </a:rPr>
              <a:t>AV - law 219; 219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985" y="593679"/>
            <a:ext cx="7402015" cy="3921172"/>
          </a:xfrm>
        </p:spPr>
        <p:txBody>
          <a:bodyPr>
            <a:normAutofit fontScale="77500" lnSpcReduction="20000"/>
          </a:bodyPr>
          <a:lstStyle/>
          <a:p>
            <a:pPr marL="0" indent="0" algn="ctr">
              <a:buNone/>
            </a:pPr>
            <a:r>
              <a:rPr lang="en-US" sz="4000" dirty="0">
                <a:solidFill>
                  <a:schemeClr val="bg1"/>
                </a:solidFill>
              </a:rPr>
              <a:t>Manner – </a:t>
            </a:r>
            <a:r>
              <a:rPr lang="en-US" sz="4000" b="1" dirty="0">
                <a:solidFill>
                  <a:schemeClr val="bg1"/>
                </a:solidFill>
              </a:rPr>
              <a:t>04941 </a:t>
            </a:r>
            <a:r>
              <a:rPr lang="he-IL" sz="4000" dirty="0">
                <a:solidFill>
                  <a:schemeClr val="bg1"/>
                </a:solidFill>
              </a:rPr>
              <a:t>מִשְׁפָּט </a:t>
            </a:r>
            <a:r>
              <a:rPr lang="en-US" sz="4000" dirty="0">
                <a:solidFill>
                  <a:schemeClr val="bg1"/>
                </a:solidFill>
              </a:rPr>
              <a:t>mishpat {mish-pawt'} </a:t>
            </a:r>
          </a:p>
          <a:p>
            <a:pPr marL="0" indent="0" algn="ctr">
              <a:buNone/>
            </a:pPr>
            <a:r>
              <a:rPr lang="en-US" sz="4000" b="1" dirty="0">
                <a:solidFill>
                  <a:schemeClr val="bg1"/>
                </a:solidFill>
              </a:rPr>
              <a:t>Meaning:  </a:t>
            </a:r>
            <a:r>
              <a:rPr lang="en-US" sz="4000" dirty="0">
                <a:solidFill>
                  <a:schemeClr val="bg1"/>
                </a:solidFill>
              </a:rPr>
              <a:t>1) judgment, justice, ordinance 1a) judgment 1a1) act of deciding a case 1a2) place, court, seat of judgment 1a3) process, procedure, litigation (before judges) 1a4) case, cause (presented for judgment) 1a5) sentence, decision (of judgment) 1a6) execution (of judgment) 1a7) time (of judgment)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5" y="525439"/>
            <a:ext cx="7490725" cy="3989411"/>
          </a:xfrm>
        </p:spPr>
        <p:txBody>
          <a:bodyPr>
            <a:normAutofit fontScale="77500" lnSpcReduction="20000"/>
          </a:bodyPr>
          <a:lstStyle/>
          <a:p>
            <a:pPr marL="0" indent="0" algn="ctr">
              <a:buNone/>
            </a:pPr>
            <a:r>
              <a:rPr lang="en-US" sz="4000" dirty="0">
                <a:solidFill>
                  <a:schemeClr val="bg1"/>
                </a:solidFill>
              </a:rPr>
              <a:t>1b) justice, right, rectitude (attributes of God or man) 1c) ordinance 1d) decision (in law) 1e) right, privilege, due (legal) 1f) proper, fitting, measure, fitness, custom, manner, plan </a:t>
            </a:r>
          </a:p>
          <a:p>
            <a:pPr marL="0" indent="0" algn="ctr">
              <a:buNone/>
            </a:pPr>
            <a:r>
              <a:rPr lang="en-US" sz="4000" b="1" dirty="0">
                <a:solidFill>
                  <a:schemeClr val="bg1"/>
                </a:solidFill>
              </a:rPr>
              <a:t>Usage:  </a:t>
            </a:r>
            <a:r>
              <a:rPr lang="en-US" sz="4000" dirty="0">
                <a:solidFill>
                  <a:schemeClr val="bg1"/>
                </a:solidFill>
              </a:rPr>
              <a:t>AV - judgment 296, manner 38, right 18, cause 12, ordinance 11, lawful 7, order 5, worthy 3, fashion 3, custom 2, discretion 2, law 2, measure 2, sentence 2, misc 18; 421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dirty="0">
                <a:solidFill>
                  <a:schemeClr val="bg1"/>
                </a:solidFill>
              </a:rPr>
              <a:t>Numbers 15:1-41</a:t>
            </a:r>
          </a:p>
          <a:p>
            <a:pPr algn="ctr">
              <a:buNone/>
            </a:pPr>
            <a:r>
              <a:rPr lang="en-US" sz="4200" dirty="0">
                <a:solidFill>
                  <a:schemeClr val="bg1"/>
                </a:solidFill>
              </a:rPr>
              <a:t>Remember and Do My Commandments</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15:17</a:t>
            </a:r>
            <a:r>
              <a:rPr lang="en-US" sz="4000" dirty="0">
                <a:solidFill>
                  <a:schemeClr val="bg1"/>
                </a:solidFill>
              </a:rPr>
              <a:t> And YeHoVaH spake unto Moses, saying, </a:t>
            </a:r>
          </a:p>
          <a:p>
            <a:pPr marL="0" indent="0" algn="ctr">
              <a:buNone/>
            </a:pPr>
            <a:r>
              <a:rPr lang="en-US" sz="4000" baseline="30000" dirty="0">
                <a:solidFill>
                  <a:schemeClr val="bg1"/>
                </a:solidFill>
              </a:rPr>
              <a:t>Nu 15:18</a:t>
            </a:r>
            <a:r>
              <a:rPr lang="en-US" sz="4000" dirty="0">
                <a:solidFill>
                  <a:schemeClr val="bg1"/>
                </a:solidFill>
              </a:rPr>
              <a:t> Speak unto the children of Israel, and say unto them, </a:t>
            </a:r>
            <a:r>
              <a:rPr lang="en-US" sz="4000" u="sng" dirty="0">
                <a:solidFill>
                  <a:schemeClr val="bg1"/>
                </a:solidFill>
              </a:rPr>
              <a:t>When ye come into the land whither I bring you</a:t>
            </a:r>
            <a:r>
              <a:rPr lang="en-US" sz="4000" dirty="0">
                <a:solidFill>
                  <a:schemeClr val="bg1"/>
                </a:solidFill>
              </a:rPr>
              <a:t>,  </a:t>
            </a:r>
          </a:p>
          <a:p>
            <a:pPr marL="0" indent="0" algn="ctr">
              <a:buNone/>
            </a:pPr>
            <a:r>
              <a:rPr lang="en-US" sz="4000" baseline="30000" dirty="0">
                <a:solidFill>
                  <a:schemeClr val="bg1"/>
                </a:solidFill>
              </a:rPr>
              <a:t>Nu 15:19</a:t>
            </a:r>
            <a:r>
              <a:rPr lang="en-US" sz="4000" dirty="0">
                <a:solidFill>
                  <a:schemeClr val="bg1"/>
                </a:solidFill>
              </a:rPr>
              <a:t> Then it shall be, that, when ye eat of the bread of the land, </a:t>
            </a:r>
            <a:r>
              <a:rPr lang="en-US" sz="4000" u="sng" dirty="0">
                <a:solidFill>
                  <a:schemeClr val="bg1"/>
                </a:solidFill>
              </a:rPr>
              <a:t>ye shall offer up an heave offering</a:t>
            </a:r>
            <a:r>
              <a:rPr lang="en-US" sz="4000" dirty="0">
                <a:solidFill>
                  <a:schemeClr val="bg1"/>
                </a:solidFill>
              </a:rPr>
              <a:t> unto YeHoVaH.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15:20</a:t>
            </a:r>
            <a:r>
              <a:rPr lang="en-US" sz="4000" dirty="0">
                <a:solidFill>
                  <a:schemeClr val="bg1"/>
                </a:solidFill>
              </a:rPr>
              <a:t> Ye shall offer up a cake of the </a:t>
            </a:r>
            <a:r>
              <a:rPr lang="en-US" sz="4000" u="sng" dirty="0">
                <a:solidFill>
                  <a:schemeClr val="bg1"/>
                </a:solidFill>
              </a:rPr>
              <a:t>first of your </a:t>
            </a:r>
            <a:r>
              <a:rPr lang="en-US" sz="4000" b="1" u="sng" dirty="0">
                <a:solidFill>
                  <a:schemeClr val="bg1"/>
                </a:solidFill>
              </a:rPr>
              <a:t>dough</a:t>
            </a:r>
            <a:r>
              <a:rPr lang="en-US" sz="4000" u="sng" dirty="0">
                <a:solidFill>
                  <a:schemeClr val="bg1"/>
                </a:solidFill>
              </a:rPr>
              <a:t> </a:t>
            </a:r>
            <a:r>
              <a:rPr lang="en-US" sz="4000" i="1" u="sng" dirty="0">
                <a:solidFill>
                  <a:schemeClr val="bg1"/>
                </a:solidFill>
              </a:rPr>
              <a:t>for </a:t>
            </a:r>
            <a:r>
              <a:rPr lang="en-US" sz="4000" u="sng" dirty="0">
                <a:solidFill>
                  <a:schemeClr val="bg1"/>
                </a:solidFill>
              </a:rPr>
              <a:t>an heave offering</a:t>
            </a:r>
            <a:r>
              <a:rPr lang="en-US" sz="4000" dirty="0">
                <a:solidFill>
                  <a:schemeClr val="bg1"/>
                </a:solidFill>
              </a:rPr>
              <a:t>: as </a:t>
            </a:r>
            <a:r>
              <a:rPr lang="en-US" sz="4000" i="1" dirty="0">
                <a:solidFill>
                  <a:schemeClr val="bg1"/>
                </a:solidFill>
              </a:rPr>
              <a:t>ye do </a:t>
            </a:r>
            <a:r>
              <a:rPr lang="en-US" sz="4000" dirty="0">
                <a:solidFill>
                  <a:schemeClr val="bg1"/>
                </a:solidFill>
              </a:rPr>
              <a:t>the heave offering of the threshingfloor, so shall ye heave it. </a:t>
            </a:r>
          </a:p>
          <a:p>
            <a:pPr marL="0" indent="0" algn="ctr">
              <a:buNone/>
            </a:pPr>
            <a:r>
              <a:rPr lang="en-US" sz="4000" baseline="30000" dirty="0">
                <a:solidFill>
                  <a:schemeClr val="bg1"/>
                </a:solidFill>
              </a:rPr>
              <a:t>Nu 15:21</a:t>
            </a:r>
            <a:r>
              <a:rPr lang="en-US" sz="4000" dirty="0">
                <a:solidFill>
                  <a:schemeClr val="bg1"/>
                </a:solidFill>
              </a:rPr>
              <a:t> </a:t>
            </a:r>
            <a:r>
              <a:rPr lang="en-US" sz="4000" u="sng" dirty="0">
                <a:solidFill>
                  <a:schemeClr val="bg1"/>
                </a:solidFill>
              </a:rPr>
              <a:t>Of the first of your dough ye shall give unto YeHoVaH</a:t>
            </a:r>
            <a:r>
              <a:rPr lang="en-US" sz="4000" dirty="0">
                <a:solidFill>
                  <a:schemeClr val="bg1"/>
                </a:solidFill>
              </a:rPr>
              <a:t> an heave offering in your generations.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Before Israel ate the bread of The Land, Israel was to offer a Heave Offering of the dough.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15:22</a:t>
            </a:r>
            <a:r>
              <a:rPr lang="en-US" sz="4000" dirty="0">
                <a:solidFill>
                  <a:schemeClr val="bg1"/>
                </a:solidFill>
              </a:rPr>
              <a:t> And if ye have </a:t>
            </a:r>
            <a:r>
              <a:rPr lang="en-US" sz="4000" b="1" dirty="0">
                <a:solidFill>
                  <a:schemeClr val="bg1"/>
                </a:solidFill>
              </a:rPr>
              <a:t>erred</a:t>
            </a:r>
            <a:r>
              <a:rPr lang="en-US" sz="4000" dirty="0">
                <a:solidFill>
                  <a:schemeClr val="bg1"/>
                </a:solidFill>
              </a:rPr>
              <a:t>, and </a:t>
            </a:r>
            <a:r>
              <a:rPr lang="en-US" sz="4000" u="sng" dirty="0">
                <a:solidFill>
                  <a:schemeClr val="bg1"/>
                </a:solidFill>
              </a:rPr>
              <a:t>not observed all these commandments</a:t>
            </a:r>
            <a:r>
              <a:rPr lang="en-US" sz="4000" dirty="0">
                <a:solidFill>
                  <a:schemeClr val="bg1"/>
                </a:solidFill>
              </a:rPr>
              <a:t>, which YeHoVaH hath spoken unto Moses,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Erred – </a:t>
            </a:r>
            <a:r>
              <a:rPr lang="en-US" sz="4000" b="1" dirty="0">
                <a:solidFill>
                  <a:schemeClr val="bg1"/>
                </a:solidFill>
              </a:rPr>
              <a:t>07686 </a:t>
            </a:r>
            <a:r>
              <a:rPr lang="he-IL" sz="4000" dirty="0">
                <a:solidFill>
                  <a:schemeClr val="bg1"/>
                </a:solidFill>
              </a:rPr>
              <a:t>שָׁגָה </a:t>
            </a:r>
            <a:r>
              <a:rPr lang="en-US" sz="4000" dirty="0">
                <a:solidFill>
                  <a:schemeClr val="bg1"/>
                </a:solidFill>
              </a:rPr>
              <a:t>shagah {shaw-gaw'} </a:t>
            </a:r>
            <a:r>
              <a:rPr lang="en-US" sz="4000" b="1" dirty="0">
                <a:solidFill>
                  <a:schemeClr val="bg1"/>
                </a:solidFill>
              </a:rPr>
              <a:t>Meaning:  </a:t>
            </a:r>
            <a:r>
              <a:rPr lang="en-US" sz="4000" dirty="0">
                <a:solidFill>
                  <a:schemeClr val="bg1"/>
                </a:solidFill>
              </a:rPr>
              <a:t>1) </a:t>
            </a:r>
            <a:r>
              <a:rPr lang="en-US" sz="4000" u="sng" dirty="0">
                <a:solidFill>
                  <a:schemeClr val="bg1"/>
                </a:solidFill>
              </a:rPr>
              <a:t>to go astray</a:t>
            </a:r>
            <a:r>
              <a:rPr lang="en-US" sz="4000" dirty="0">
                <a:solidFill>
                  <a:schemeClr val="bg1"/>
                </a:solidFill>
              </a:rPr>
              <a:t>, </a:t>
            </a:r>
            <a:r>
              <a:rPr lang="en-US" sz="4000" u="sng" dirty="0">
                <a:solidFill>
                  <a:schemeClr val="bg1"/>
                </a:solidFill>
              </a:rPr>
              <a:t>stray</a:t>
            </a:r>
            <a:r>
              <a:rPr lang="en-US" sz="4000" dirty="0">
                <a:solidFill>
                  <a:schemeClr val="bg1"/>
                </a:solidFill>
              </a:rPr>
              <a:t>, err 1a) (Qal) 1a1) to err, stray 1a2) to swerve, meander, reel, roll, be intoxicated, err (in drunkenness) 1a3) to go astray (morally) 1a4) </a:t>
            </a:r>
            <a:r>
              <a:rPr lang="en-US" sz="4000" u="sng" dirty="0">
                <a:solidFill>
                  <a:schemeClr val="bg1"/>
                </a:solidFill>
              </a:rPr>
              <a:t>to commit sin of ignorance</a:t>
            </a:r>
            <a:r>
              <a:rPr lang="en-US" sz="4000" dirty="0">
                <a:solidFill>
                  <a:schemeClr val="bg1"/>
                </a:solidFill>
              </a:rPr>
              <a:t> or inadvertence, err (ignorantly) 1b) (Hiphil) 1b1) </a:t>
            </a:r>
            <a:r>
              <a:rPr lang="en-US" sz="4000" u="sng" dirty="0">
                <a:solidFill>
                  <a:schemeClr val="bg1"/>
                </a:solidFill>
              </a:rPr>
              <a:t>to lead astray</a:t>
            </a:r>
            <a:r>
              <a:rPr lang="en-US" sz="4000" dirty="0">
                <a:solidFill>
                  <a:schemeClr val="bg1"/>
                </a:solidFill>
              </a:rPr>
              <a:t> 1b2) to lead astray, mislead (mentally) 1b3) to lead astray (morally) </a:t>
            </a:r>
            <a:r>
              <a:rPr lang="en-US" sz="4000" b="1" dirty="0">
                <a:solidFill>
                  <a:schemeClr val="bg1"/>
                </a:solidFill>
              </a:rPr>
              <a:t>Usage:  </a:t>
            </a:r>
            <a:r>
              <a:rPr lang="en-US" sz="4000" dirty="0">
                <a:solidFill>
                  <a:schemeClr val="bg1"/>
                </a:solidFill>
              </a:rPr>
              <a:t>AV - err 11, ravished 2, wander 3, deceiver 1, cause to go astray 1, sin through ignorance 1, go astray 1, deceived 1; 21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i="1" baseline="30000" dirty="0">
                <a:solidFill>
                  <a:schemeClr val="bg1"/>
                </a:solidFill>
              </a:rPr>
              <a:t>Nu 15:23</a:t>
            </a:r>
            <a:r>
              <a:rPr lang="en-US" sz="4000" i="1" dirty="0">
                <a:solidFill>
                  <a:schemeClr val="bg1"/>
                </a:solidFill>
              </a:rPr>
              <a:t> Even </a:t>
            </a:r>
            <a:r>
              <a:rPr lang="en-US" sz="4000" dirty="0">
                <a:solidFill>
                  <a:schemeClr val="bg1"/>
                </a:solidFill>
              </a:rPr>
              <a:t>all that YeHoVaH hath commanded you by the hand of Moses, from the day that YeHoVaH commanded </a:t>
            </a:r>
            <a:r>
              <a:rPr lang="en-US" sz="4000" i="1" dirty="0">
                <a:solidFill>
                  <a:schemeClr val="bg1"/>
                </a:solidFill>
              </a:rPr>
              <a:t>Moses, </a:t>
            </a:r>
            <a:r>
              <a:rPr lang="en-US" sz="4000" dirty="0">
                <a:solidFill>
                  <a:schemeClr val="bg1"/>
                </a:solidFill>
              </a:rPr>
              <a:t>and henceforward among your generations;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spcBef>
                <a:spcPts val="0"/>
              </a:spcBef>
              <a:buNone/>
            </a:pPr>
            <a:r>
              <a:rPr lang="en-US" dirty="0">
                <a:solidFill>
                  <a:schemeClr val="bg1"/>
                </a:solidFill>
              </a:rPr>
              <a:t>These commandments were to be kept in future generations long after Moses’ death.  The Law was not contingent on Moses or on that generation.</a:t>
            </a:r>
          </a:p>
          <a:p>
            <a:pPr marL="0" indent="0" algn="ctr">
              <a:spcBef>
                <a:spcPts val="0"/>
              </a:spcBef>
              <a:buNone/>
            </a:pPr>
            <a:r>
              <a:rPr lang="en-US" dirty="0">
                <a:solidFill>
                  <a:schemeClr val="bg1"/>
                </a:solidFill>
              </a:rPr>
              <a:t>YeHoVaH spoke to Israel’s past, their present, and their future. </a:t>
            </a:r>
          </a:p>
          <a:p>
            <a:pPr marL="0" indent="0" algn="ctr">
              <a:spcBef>
                <a:spcPts val="0"/>
              </a:spcBef>
              <a:buNone/>
            </a:pPr>
            <a:r>
              <a:rPr lang="en-US" dirty="0">
                <a:solidFill>
                  <a:schemeClr val="bg1"/>
                </a:solidFill>
              </a:rPr>
              <a:t>He speaks to our past, our present, and our future.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859" y="382137"/>
            <a:ext cx="7670041" cy="4132713"/>
          </a:xfrm>
        </p:spPr>
        <p:txBody>
          <a:bodyPr>
            <a:normAutofit fontScale="77500" lnSpcReduction="20000"/>
          </a:bodyPr>
          <a:lstStyle/>
          <a:p>
            <a:pPr marL="0" indent="0" algn="ctr">
              <a:buNone/>
            </a:pPr>
            <a:r>
              <a:rPr lang="en-US" sz="4000" dirty="0">
                <a:solidFill>
                  <a:schemeClr val="bg1"/>
                </a:solidFill>
              </a:rPr>
              <a:t>Sin in Error or Ignorance</a:t>
            </a:r>
          </a:p>
          <a:p>
            <a:pPr marL="0" indent="0" algn="ctr">
              <a:buNone/>
            </a:pPr>
            <a:r>
              <a:rPr lang="en-US" sz="4000" dirty="0">
                <a:solidFill>
                  <a:schemeClr val="bg1"/>
                </a:solidFill>
              </a:rPr>
              <a:t> </a:t>
            </a:r>
          </a:p>
          <a:p>
            <a:pPr marL="0" indent="0" algn="ctr">
              <a:buNone/>
            </a:pPr>
            <a:r>
              <a:rPr lang="en-US" sz="4000" baseline="30000" dirty="0">
                <a:solidFill>
                  <a:schemeClr val="bg1"/>
                </a:solidFill>
              </a:rPr>
              <a:t>Nu 15:24</a:t>
            </a:r>
            <a:r>
              <a:rPr lang="en-US" sz="4000" dirty="0">
                <a:solidFill>
                  <a:schemeClr val="bg1"/>
                </a:solidFill>
              </a:rPr>
              <a:t> Then it shall be, if </a:t>
            </a:r>
            <a:r>
              <a:rPr lang="en-US" sz="4000" i="1" dirty="0">
                <a:solidFill>
                  <a:schemeClr val="bg1"/>
                </a:solidFill>
              </a:rPr>
              <a:t>aught </a:t>
            </a:r>
            <a:r>
              <a:rPr lang="en-US" sz="4000" dirty="0">
                <a:solidFill>
                  <a:schemeClr val="bg1"/>
                </a:solidFill>
              </a:rPr>
              <a:t>be committed by </a:t>
            </a:r>
            <a:r>
              <a:rPr lang="en-US" sz="4000" b="1" dirty="0">
                <a:solidFill>
                  <a:schemeClr val="bg1"/>
                </a:solidFill>
              </a:rPr>
              <a:t>ignorance</a:t>
            </a:r>
            <a:r>
              <a:rPr lang="en-US" sz="4000" dirty="0">
                <a:solidFill>
                  <a:schemeClr val="bg1"/>
                </a:solidFill>
              </a:rPr>
              <a:t> </a:t>
            </a:r>
            <a:r>
              <a:rPr lang="en-US" sz="4000" u="sng" dirty="0">
                <a:solidFill>
                  <a:schemeClr val="bg1"/>
                </a:solidFill>
              </a:rPr>
              <a:t>without the knowledge of the congregation</a:t>
            </a:r>
            <a:r>
              <a:rPr lang="en-US" sz="4000" dirty="0">
                <a:solidFill>
                  <a:schemeClr val="bg1"/>
                </a:solidFill>
              </a:rPr>
              <a:t>, that all the congregation shall offer one young bullock for a burnt offering, for a sweet savour unto YeHoVaH, with his meat offering, and his drink offering, according to the manner, and one kid of the goats for a sin offering.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Ignorance – </a:t>
            </a:r>
            <a:r>
              <a:rPr lang="en-US" sz="4000" b="1" dirty="0">
                <a:solidFill>
                  <a:schemeClr val="bg1"/>
                </a:solidFill>
              </a:rPr>
              <a:t>07684 </a:t>
            </a:r>
            <a:r>
              <a:rPr lang="he-IL" sz="4000" dirty="0">
                <a:solidFill>
                  <a:schemeClr val="bg1"/>
                </a:solidFill>
              </a:rPr>
              <a:t>שְׁגָגָה </a:t>
            </a:r>
            <a:r>
              <a:rPr lang="en-US" sz="4000" dirty="0">
                <a:solidFill>
                  <a:schemeClr val="bg1"/>
                </a:solidFill>
              </a:rPr>
              <a:t>shegagah {sheg-aw-gaw'} </a:t>
            </a:r>
          </a:p>
          <a:p>
            <a:pPr marL="0" indent="0" algn="ctr">
              <a:buNone/>
            </a:pPr>
            <a:r>
              <a:rPr lang="en-US" sz="4000" b="1" dirty="0">
                <a:solidFill>
                  <a:schemeClr val="bg1"/>
                </a:solidFill>
              </a:rPr>
              <a:t>Meaning:  </a:t>
            </a:r>
            <a:r>
              <a:rPr lang="en-US" sz="4000" dirty="0">
                <a:solidFill>
                  <a:schemeClr val="bg1"/>
                </a:solidFill>
              </a:rPr>
              <a:t>1) sin, sin of error or inadvertence, inadvertent sin 1a) error </a:t>
            </a:r>
          </a:p>
          <a:p>
            <a:pPr marL="0" indent="0" algn="ctr">
              <a:buNone/>
            </a:pPr>
            <a:r>
              <a:rPr lang="en-US" sz="4000" b="1" dirty="0">
                <a:solidFill>
                  <a:schemeClr val="bg1"/>
                </a:solidFill>
              </a:rPr>
              <a:t>Usage:  </a:t>
            </a:r>
            <a:r>
              <a:rPr lang="en-US" sz="4000" dirty="0">
                <a:solidFill>
                  <a:schemeClr val="bg1"/>
                </a:solidFill>
              </a:rPr>
              <a:t>AV - (through, in...) ignorance 12, unawares 4, error 2, unwittingly 1; 19</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15:25</a:t>
            </a:r>
            <a:r>
              <a:rPr lang="en-US" sz="4000" dirty="0">
                <a:solidFill>
                  <a:schemeClr val="bg1"/>
                </a:solidFill>
              </a:rPr>
              <a:t> And the priest shall make </a:t>
            </a:r>
            <a:r>
              <a:rPr lang="en-US" sz="4000" u="sng" dirty="0">
                <a:solidFill>
                  <a:schemeClr val="bg1"/>
                </a:solidFill>
              </a:rPr>
              <a:t>an atonement for all the congregation</a:t>
            </a:r>
            <a:r>
              <a:rPr lang="en-US" sz="4000" dirty="0">
                <a:solidFill>
                  <a:schemeClr val="bg1"/>
                </a:solidFill>
              </a:rPr>
              <a:t> of the children of Israel, and it shall be forgiven them; for it </a:t>
            </a:r>
            <a:r>
              <a:rPr lang="en-US" sz="4000" i="1" dirty="0">
                <a:solidFill>
                  <a:schemeClr val="bg1"/>
                </a:solidFill>
              </a:rPr>
              <a:t>is </a:t>
            </a:r>
            <a:r>
              <a:rPr lang="en-US" sz="4000" dirty="0">
                <a:solidFill>
                  <a:schemeClr val="bg1"/>
                </a:solidFill>
              </a:rPr>
              <a:t>ignorance: and they shall bring their offering, a sacrifice made by fire unto YeHoVaH, and their sin offering before YeHoVaH, for their ignorance: </a:t>
            </a:r>
          </a:p>
          <a:p>
            <a:pPr marL="0" indent="0" algn="ctr">
              <a:buNone/>
            </a:pPr>
            <a:r>
              <a:rPr lang="en-US" sz="4000" baseline="30000" dirty="0">
                <a:solidFill>
                  <a:schemeClr val="bg1"/>
                </a:solidFill>
              </a:rPr>
              <a:t>Nu 15:26</a:t>
            </a:r>
            <a:r>
              <a:rPr lang="en-US" sz="4000" dirty="0">
                <a:solidFill>
                  <a:schemeClr val="bg1"/>
                </a:solidFill>
              </a:rPr>
              <a:t> </a:t>
            </a:r>
            <a:r>
              <a:rPr lang="en-US" sz="4000" u="sng" dirty="0">
                <a:solidFill>
                  <a:schemeClr val="bg1"/>
                </a:solidFill>
              </a:rPr>
              <a:t>And it shall be forgiven all the congregation</a:t>
            </a:r>
            <a:r>
              <a:rPr lang="en-US" sz="4000" dirty="0">
                <a:solidFill>
                  <a:schemeClr val="bg1"/>
                </a:solidFill>
              </a:rPr>
              <a:t> of the children of Israel, and the stranger that sojourneth among them; seeing all the people </a:t>
            </a:r>
            <a:r>
              <a:rPr lang="en-US" sz="4000" i="1" dirty="0">
                <a:solidFill>
                  <a:schemeClr val="bg1"/>
                </a:solidFill>
              </a:rPr>
              <a:t>were </a:t>
            </a:r>
            <a:r>
              <a:rPr lang="en-US" sz="4000" dirty="0">
                <a:solidFill>
                  <a:schemeClr val="bg1"/>
                </a:solidFill>
              </a:rPr>
              <a:t>in ignorance.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15:27</a:t>
            </a:r>
            <a:r>
              <a:rPr lang="en-US" sz="4000" dirty="0">
                <a:solidFill>
                  <a:schemeClr val="bg1"/>
                </a:solidFill>
              </a:rPr>
              <a:t> And </a:t>
            </a:r>
            <a:r>
              <a:rPr lang="en-US" sz="4000" u="sng" dirty="0">
                <a:solidFill>
                  <a:schemeClr val="bg1"/>
                </a:solidFill>
              </a:rPr>
              <a:t>if any soul sin through ignorance</a:t>
            </a:r>
            <a:r>
              <a:rPr lang="en-US" sz="4000" dirty="0">
                <a:solidFill>
                  <a:schemeClr val="bg1"/>
                </a:solidFill>
              </a:rPr>
              <a:t>, then he shall bring a she goat of the first year for a sin offering. </a:t>
            </a:r>
          </a:p>
          <a:p>
            <a:pPr marL="0" indent="0" algn="ctr">
              <a:buNone/>
            </a:pPr>
            <a:r>
              <a:rPr lang="en-US" sz="4000" baseline="30000" dirty="0">
                <a:solidFill>
                  <a:schemeClr val="bg1"/>
                </a:solidFill>
              </a:rPr>
              <a:t>Nu 15:28</a:t>
            </a:r>
            <a:r>
              <a:rPr lang="en-US" sz="4000" dirty="0">
                <a:solidFill>
                  <a:schemeClr val="bg1"/>
                </a:solidFill>
              </a:rPr>
              <a:t> And the priest shall make </a:t>
            </a:r>
            <a:r>
              <a:rPr lang="en-US" sz="4000" u="sng" dirty="0">
                <a:solidFill>
                  <a:schemeClr val="bg1"/>
                </a:solidFill>
              </a:rPr>
              <a:t>an atonement for the soul that sinneth ignorantly</a:t>
            </a:r>
            <a:r>
              <a:rPr lang="en-US" sz="4000" dirty="0">
                <a:solidFill>
                  <a:schemeClr val="bg1"/>
                </a:solidFill>
              </a:rPr>
              <a:t>, when he sinneth by ignorance before YeHoVaH, to make an atonement for him; and it shall be forgiven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15:29</a:t>
            </a:r>
            <a:r>
              <a:rPr lang="en-US" sz="4000" dirty="0">
                <a:solidFill>
                  <a:schemeClr val="bg1"/>
                </a:solidFill>
              </a:rPr>
              <a:t> Ye shall have </a:t>
            </a:r>
            <a:r>
              <a:rPr lang="en-US" sz="4000" b="1" dirty="0">
                <a:solidFill>
                  <a:schemeClr val="bg1"/>
                </a:solidFill>
              </a:rPr>
              <a:t>one law</a:t>
            </a:r>
            <a:r>
              <a:rPr lang="en-US" sz="4000" dirty="0">
                <a:solidFill>
                  <a:schemeClr val="bg1"/>
                </a:solidFill>
              </a:rPr>
              <a:t> for him that sinneth through ignorance, </a:t>
            </a:r>
            <a:r>
              <a:rPr lang="en-US" sz="4000" i="1" dirty="0">
                <a:solidFill>
                  <a:schemeClr val="bg1"/>
                </a:solidFill>
              </a:rPr>
              <a:t>both for </a:t>
            </a:r>
            <a:r>
              <a:rPr lang="en-US" sz="4000" dirty="0">
                <a:solidFill>
                  <a:schemeClr val="bg1"/>
                </a:solidFill>
              </a:rPr>
              <a:t>him that is born among the children of Israel, and for the stranger that sojourneth among them.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Sin Intentionally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1900" baseline="30000" dirty="0">
              <a:solidFill>
                <a:schemeClr val="bg1"/>
              </a:solidFill>
            </a:endParaRPr>
          </a:p>
          <a:p>
            <a:pPr marL="0" indent="0" algn="ctr">
              <a:buNone/>
            </a:pPr>
            <a:r>
              <a:rPr lang="en-US" sz="4000" baseline="30000" dirty="0">
                <a:solidFill>
                  <a:schemeClr val="bg1"/>
                </a:solidFill>
              </a:rPr>
              <a:t>Nu 15:30</a:t>
            </a:r>
            <a:r>
              <a:rPr lang="en-US" sz="4000" dirty="0">
                <a:solidFill>
                  <a:schemeClr val="bg1"/>
                </a:solidFill>
              </a:rPr>
              <a:t> But the soul that doeth </a:t>
            </a:r>
            <a:r>
              <a:rPr lang="en-US" sz="4000" i="1" dirty="0">
                <a:solidFill>
                  <a:schemeClr val="bg1"/>
                </a:solidFill>
              </a:rPr>
              <a:t>aught </a:t>
            </a:r>
            <a:r>
              <a:rPr lang="en-US" sz="4000" dirty="0">
                <a:solidFill>
                  <a:schemeClr val="bg1"/>
                </a:solidFill>
              </a:rPr>
              <a:t>presumptuously, </a:t>
            </a:r>
            <a:r>
              <a:rPr lang="en-US" sz="4000" i="1" dirty="0">
                <a:solidFill>
                  <a:schemeClr val="bg1"/>
                </a:solidFill>
              </a:rPr>
              <a:t>whether he be </a:t>
            </a:r>
            <a:r>
              <a:rPr lang="en-US" sz="4000" dirty="0">
                <a:solidFill>
                  <a:schemeClr val="bg1"/>
                </a:solidFill>
              </a:rPr>
              <a:t>born in the land, or a stranger, the same reproacheth YeHoVaH; and that soul shall be cut off from among his people. </a:t>
            </a:r>
          </a:p>
          <a:p>
            <a:pPr marL="0" indent="0" algn="ctr">
              <a:buNone/>
            </a:pPr>
            <a:r>
              <a:rPr lang="en-US" sz="4000" baseline="30000" dirty="0">
                <a:solidFill>
                  <a:schemeClr val="bg1"/>
                </a:solidFill>
              </a:rPr>
              <a:t>Nu 15:31</a:t>
            </a:r>
            <a:r>
              <a:rPr lang="en-US" sz="4000" dirty="0">
                <a:solidFill>
                  <a:schemeClr val="bg1"/>
                </a:solidFill>
              </a:rPr>
              <a:t> </a:t>
            </a:r>
            <a:r>
              <a:rPr lang="en-US" sz="4000" u="sng" dirty="0">
                <a:solidFill>
                  <a:schemeClr val="bg1"/>
                </a:solidFill>
              </a:rPr>
              <a:t>Because he hath despised the word of YeHoVaH</a:t>
            </a:r>
            <a:r>
              <a:rPr lang="en-US" sz="4000" dirty="0">
                <a:solidFill>
                  <a:schemeClr val="bg1"/>
                </a:solidFill>
              </a:rPr>
              <a:t>, and hath broken his commandment, that soul shall utterly be cut off; his iniquity </a:t>
            </a:r>
            <a:r>
              <a:rPr lang="en-US" sz="4000" i="1" dirty="0">
                <a:solidFill>
                  <a:schemeClr val="bg1"/>
                </a:solidFill>
              </a:rPr>
              <a:t>shall be </a:t>
            </a:r>
            <a:r>
              <a:rPr lang="en-US" sz="4000" dirty="0">
                <a:solidFill>
                  <a:schemeClr val="bg1"/>
                </a:solidFill>
              </a:rPr>
              <a:t>upon him.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latin typeface="Helvetica" pitchFamily="34" charset="0"/>
                <a:cs typeface="Helvetica" pitchFamily="34" charset="0"/>
              </a:rPr>
              <a:t>Cut off – </a:t>
            </a:r>
            <a:r>
              <a:rPr lang="en-US" sz="4000" b="1" dirty="0">
                <a:solidFill>
                  <a:schemeClr val="bg1"/>
                </a:solidFill>
              </a:rPr>
              <a:t>03772 </a:t>
            </a:r>
            <a:r>
              <a:rPr lang="he-IL" sz="4000" dirty="0">
                <a:solidFill>
                  <a:schemeClr val="bg1"/>
                </a:solidFill>
              </a:rPr>
              <a:t>כָּרַת</a:t>
            </a:r>
            <a:r>
              <a:rPr lang="en-US" sz="4000" dirty="0">
                <a:solidFill>
                  <a:schemeClr val="bg1"/>
                </a:solidFill>
              </a:rPr>
              <a:t> karath {kaw-rath'} </a:t>
            </a:r>
          </a:p>
          <a:p>
            <a:pPr marL="0" indent="0" algn="ctr">
              <a:buNone/>
            </a:pPr>
            <a:r>
              <a:rPr lang="en-US" sz="4000" b="1" dirty="0">
                <a:solidFill>
                  <a:schemeClr val="bg1"/>
                </a:solidFill>
              </a:rPr>
              <a:t>Meaning:  </a:t>
            </a:r>
            <a:r>
              <a:rPr lang="en-US" sz="4000" dirty="0">
                <a:solidFill>
                  <a:schemeClr val="bg1"/>
                </a:solidFill>
              </a:rPr>
              <a:t>1) to cut, cut off, cut down, cut off a body part, cut out, </a:t>
            </a:r>
            <a:r>
              <a:rPr lang="en-US" sz="4000" u="sng" dirty="0">
                <a:solidFill>
                  <a:schemeClr val="bg1"/>
                </a:solidFill>
              </a:rPr>
              <a:t>eliminate, kill</a:t>
            </a:r>
            <a:r>
              <a:rPr lang="en-US" sz="4000" dirty="0">
                <a:solidFill>
                  <a:schemeClr val="bg1"/>
                </a:solidFill>
              </a:rPr>
              <a:t>, cut a covenant 1a) (Qal) 1a1) to cut off 1a1a) to cut off a body part, behead 1a2) to cut down 1a3) to hew 1a4) to cut or make a covenant 1b) (Niphal) 1b1) to be cut off 1b2) to be cut down 1b3) to be chewed 1b4) to be cut off, fail</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1c) (Pual) 1c1) to be cut off 1c2) to be cut down 1d) (Hiphil) 1d1) to cut off 1d2) to cut off, destroy 1d3) to cut down, destroy 1d4) to take away 1d5) to permit to perish 1e) (Hophal) cut off </a:t>
            </a:r>
          </a:p>
          <a:p>
            <a:pPr marL="0" indent="0" algn="ctr">
              <a:buNone/>
            </a:pPr>
            <a:r>
              <a:rPr lang="en-US" sz="4000" b="1" dirty="0">
                <a:solidFill>
                  <a:schemeClr val="bg1"/>
                </a:solidFill>
              </a:rPr>
              <a:t>Usage:  </a:t>
            </a:r>
            <a:r>
              <a:rPr lang="en-US" sz="4000" dirty="0">
                <a:solidFill>
                  <a:schemeClr val="bg1"/>
                </a:solidFill>
              </a:rPr>
              <a:t>AV - cut off 145, make 85, cut down 23, cut 9, fail 6, </a:t>
            </a:r>
            <a:r>
              <a:rPr lang="en-US" sz="4000" u="sng" dirty="0">
                <a:solidFill>
                  <a:schemeClr val="bg1"/>
                </a:solidFill>
              </a:rPr>
              <a:t>destroy</a:t>
            </a:r>
            <a:r>
              <a:rPr lang="en-US" sz="4000" dirty="0">
                <a:solidFill>
                  <a:schemeClr val="bg1"/>
                </a:solidFill>
              </a:rPr>
              <a:t> 4, want 3, covenanted 2, hew 2, misc 9; 288</a:t>
            </a:r>
            <a:r>
              <a:rPr lang="en-US" sz="4000" dirty="0">
                <a:solidFill>
                  <a:schemeClr val="bg1"/>
                </a:solidFill>
                <a:latin typeface="Helvetica" pitchFamily="34" charset="0"/>
                <a:cs typeface="Helvetica" pitchFamily="34" charset="0"/>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To be cut off could mean to be put to death based on the Verses that follow.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15:32</a:t>
            </a:r>
            <a:r>
              <a:rPr lang="en-US" sz="4000" dirty="0">
                <a:solidFill>
                  <a:schemeClr val="bg1"/>
                </a:solidFill>
              </a:rPr>
              <a:t> And while the children of Israel were in the wilderness, they found a man that gathered sticks upon the sabbath day. </a:t>
            </a:r>
          </a:p>
          <a:p>
            <a:pPr marL="0" indent="0" algn="ctr">
              <a:buNone/>
            </a:pPr>
            <a:r>
              <a:rPr lang="en-US" sz="4000" baseline="30000" dirty="0">
                <a:solidFill>
                  <a:schemeClr val="bg1"/>
                </a:solidFill>
              </a:rPr>
              <a:t>Nu 15:33</a:t>
            </a:r>
            <a:r>
              <a:rPr lang="en-US" sz="4000" dirty="0">
                <a:solidFill>
                  <a:schemeClr val="bg1"/>
                </a:solidFill>
              </a:rPr>
              <a:t> And they that found him gathering sticks brought him unto Moses and Aaron, and unto all the congregation. </a:t>
            </a:r>
          </a:p>
          <a:p>
            <a:pPr marL="0" indent="0" algn="ctr">
              <a:buNone/>
            </a:pPr>
            <a:r>
              <a:rPr lang="en-US" sz="4000" baseline="30000" dirty="0">
                <a:solidFill>
                  <a:schemeClr val="bg1"/>
                </a:solidFill>
              </a:rPr>
              <a:t>Nu 15:34</a:t>
            </a:r>
            <a:r>
              <a:rPr lang="en-US" sz="4000" dirty="0">
                <a:solidFill>
                  <a:schemeClr val="bg1"/>
                </a:solidFill>
              </a:rPr>
              <a:t> And they put him in ward, because it was not declared what should be done to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15:35</a:t>
            </a:r>
            <a:r>
              <a:rPr lang="en-US" sz="4000" dirty="0">
                <a:solidFill>
                  <a:schemeClr val="bg1"/>
                </a:solidFill>
              </a:rPr>
              <a:t> And YeHoVaH said unto Moses, The man shall be surely put to death: all the congregation shall stone him with stones without the camp. </a:t>
            </a:r>
          </a:p>
          <a:p>
            <a:pPr marL="0" indent="0" algn="ctr">
              <a:buNone/>
            </a:pPr>
            <a:r>
              <a:rPr lang="en-US" sz="4000" baseline="30000" dirty="0">
                <a:solidFill>
                  <a:schemeClr val="bg1"/>
                </a:solidFill>
              </a:rPr>
              <a:t>Nu 15:36</a:t>
            </a:r>
            <a:r>
              <a:rPr lang="en-US" sz="4000" dirty="0">
                <a:solidFill>
                  <a:schemeClr val="bg1"/>
                </a:solidFill>
              </a:rPr>
              <a:t> And all the congregation brought him without the camp, and stoned him with stones, and he died; as YeHoVaH commanded Moses.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15:37</a:t>
            </a:r>
            <a:r>
              <a:rPr lang="en-US" sz="4000" dirty="0">
                <a:solidFill>
                  <a:schemeClr val="bg1"/>
                </a:solidFill>
              </a:rPr>
              <a:t> And YeHoVaH spake unto Moses, saying, </a:t>
            </a:r>
          </a:p>
          <a:p>
            <a:pPr marL="0" indent="0" algn="ctr">
              <a:buNone/>
            </a:pPr>
            <a:r>
              <a:rPr lang="en-US" sz="4000" baseline="30000" dirty="0">
                <a:solidFill>
                  <a:schemeClr val="bg1"/>
                </a:solidFill>
              </a:rPr>
              <a:t>Nu 15:38</a:t>
            </a:r>
            <a:r>
              <a:rPr lang="en-US" sz="4000" dirty="0">
                <a:solidFill>
                  <a:schemeClr val="bg1"/>
                </a:solidFill>
              </a:rPr>
              <a:t> Speak unto the children of Israel, and bid them that they make them </a:t>
            </a:r>
            <a:r>
              <a:rPr lang="en-US" sz="4000" b="1" u="sng" dirty="0">
                <a:solidFill>
                  <a:schemeClr val="bg1"/>
                </a:solidFill>
              </a:rPr>
              <a:t>fringes</a:t>
            </a:r>
            <a:r>
              <a:rPr lang="en-US" sz="4000" b="1" dirty="0">
                <a:solidFill>
                  <a:schemeClr val="bg1"/>
                </a:solidFill>
              </a:rPr>
              <a:t> in the </a:t>
            </a:r>
            <a:r>
              <a:rPr lang="en-US" sz="4000" b="1" u="sng" dirty="0">
                <a:solidFill>
                  <a:schemeClr val="bg1"/>
                </a:solidFill>
              </a:rPr>
              <a:t>borders</a:t>
            </a:r>
            <a:r>
              <a:rPr lang="en-US" sz="4000" b="1" dirty="0">
                <a:solidFill>
                  <a:schemeClr val="bg1"/>
                </a:solidFill>
              </a:rPr>
              <a:t> of their garments</a:t>
            </a:r>
            <a:r>
              <a:rPr lang="en-US" sz="4000" dirty="0">
                <a:solidFill>
                  <a:schemeClr val="bg1"/>
                </a:solidFill>
              </a:rPr>
              <a:t> throughout their generations, and that they put upon the fringe of the borders a ribband of blue: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Fringes – </a:t>
            </a:r>
            <a:r>
              <a:rPr lang="en-US" sz="4000" b="1" dirty="0">
                <a:solidFill>
                  <a:schemeClr val="bg1"/>
                </a:solidFill>
              </a:rPr>
              <a:t>06734 </a:t>
            </a:r>
            <a:r>
              <a:rPr lang="he-IL" sz="4000" dirty="0">
                <a:solidFill>
                  <a:schemeClr val="bg1"/>
                </a:solidFill>
              </a:rPr>
              <a:t>צִיצִת </a:t>
            </a:r>
            <a:r>
              <a:rPr lang="en-US" sz="4000" dirty="0">
                <a:solidFill>
                  <a:schemeClr val="bg1"/>
                </a:solidFill>
              </a:rPr>
              <a:t> tsiytsith {tsee-tseeth'}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fringe</a:t>
            </a:r>
            <a:r>
              <a:rPr lang="en-US" sz="4000" dirty="0">
                <a:solidFill>
                  <a:schemeClr val="bg1"/>
                </a:solidFill>
              </a:rPr>
              <a:t>, tassel, lock </a:t>
            </a:r>
          </a:p>
          <a:p>
            <a:pPr marL="0" indent="0" algn="ctr">
              <a:buNone/>
            </a:pPr>
            <a:r>
              <a:rPr lang="en-US" sz="4000" b="1" dirty="0">
                <a:solidFill>
                  <a:schemeClr val="bg1"/>
                </a:solidFill>
              </a:rPr>
              <a:t>Usage:  </a:t>
            </a:r>
            <a:r>
              <a:rPr lang="en-US" sz="4000" dirty="0">
                <a:solidFill>
                  <a:schemeClr val="bg1"/>
                </a:solidFill>
              </a:rPr>
              <a:t>AV - fringe 3, lock 1; 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Borders – </a:t>
            </a:r>
            <a:r>
              <a:rPr lang="en-US" sz="4000" b="1" dirty="0">
                <a:solidFill>
                  <a:schemeClr val="bg1"/>
                </a:solidFill>
              </a:rPr>
              <a:t>03671 </a:t>
            </a:r>
            <a:r>
              <a:rPr lang="he-IL" sz="4000" dirty="0">
                <a:solidFill>
                  <a:schemeClr val="bg1"/>
                </a:solidFill>
              </a:rPr>
              <a:t>כָּנָף </a:t>
            </a:r>
            <a:r>
              <a:rPr lang="en-US" sz="4000" dirty="0">
                <a:solidFill>
                  <a:schemeClr val="bg1"/>
                </a:solidFill>
              </a:rPr>
              <a:t> kanaph {kaw-nawf'} </a:t>
            </a:r>
          </a:p>
          <a:p>
            <a:pPr marL="0" indent="0" algn="ctr">
              <a:buNone/>
            </a:pPr>
            <a:r>
              <a:rPr lang="en-US" sz="4000" b="1" dirty="0">
                <a:solidFill>
                  <a:schemeClr val="bg1"/>
                </a:solidFill>
              </a:rPr>
              <a:t>Meaning:  </a:t>
            </a:r>
            <a:r>
              <a:rPr lang="en-US" sz="4000" dirty="0">
                <a:solidFill>
                  <a:schemeClr val="bg1"/>
                </a:solidFill>
              </a:rPr>
              <a:t>1) wing, extremity, edge, winged, border, corner, shirt 1a) wing 1b) extremity 1b1) skirt, corner (of garment) </a:t>
            </a:r>
          </a:p>
          <a:p>
            <a:pPr marL="0" indent="0" algn="ctr">
              <a:buNone/>
            </a:pPr>
            <a:r>
              <a:rPr lang="en-US" sz="4000" b="1" dirty="0">
                <a:solidFill>
                  <a:schemeClr val="bg1"/>
                </a:solidFill>
              </a:rPr>
              <a:t>Usage:  </a:t>
            </a:r>
            <a:r>
              <a:rPr lang="en-US" sz="4000" dirty="0">
                <a:solidFill>
                  <a:schemeClr val="bg1"/>
                </a:solidFill>
              </a:rPr>
              <a:t>AV - wing 74, skirt 14, borders 2, corners 2, ends 2, feathered 2, sort 2, winged 2, misc 8; 108</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Prophet Malachi prophesied about the fringe on the border of the garment of the Sun of Righteousness, aka Yeshua.</a:t>
            </a:r>
          </a:p>
          <a:p>
            <a:pPr marL="0" indent="0" algn="ctr">
              <a:buNone/>
            </a:pPr>
            <a:r>
              <a:rPr lang="en-US" sz="4000" dirty="0">
                <a:solidFill>
                  <a:schemeClr val="bg1"/>
                </a:solidFill>
              </a:rPr>
              <a:t> </a:t>
            </a:r>
          </a:p>
          <a:p>
            <a:pPr marL="0" indent="0" algn="ctr">
              <a:buNone/>
            </a:pPr>
            <a:r>
              <a:rPr lang="en-US" sz="4000" baseline="30000" dirty="0">
                <a:solidFill>
                  <a:schemeClr val="bg1"/>
                </a:solidFill>
              </a:rPr>
              <a:t>Mal 4:2</a:t>
            </a:r>
            <a:r>
              <a:rPr lang="en-US" sz="4000" dirty="0">
                <a:solidFill>
                  <a:schemeClr val="bg1"/>
                </a:solidFill>
              </a:rPr>
              <a:t> But unto you that fear my name shall the Sun of righteousness arise with healing in his </a:t>
            </a:r>
            <a:r>
              <a:rPr lang="en-US" sz="4000" b="1" u="sng" dirty="0">
                <a:solidFill>
                  <a:schemeClr val="bg1"/>
                </a:solidFill>
              </a:rPr>
              <a:t>wings</a:t>
            </a:r>
            <a:r>
              <a:rPr lang="en-US" sz="4000" dirty="0">
                <a:solidFill>
                  <a:schemeClr val="bg1"/>
                </a:solidFill>
              </a:rPr>
              <a:t>; and ye shall go forth, and grow up as calves of the stall.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Wings - </a:t>
            </a:r>
            <a:r>
              <a:rPr lang="en-US" sz="4000" b="1" dirty="0">
                <a:solidFill>
                  <a:schemeClr val="bg1"/>
                </a:solidFill>
              </a:rPr>
              <a:t>03671 </a:t>
            </a:r>
            <a:r>
              <a:rPr lang="he-IL" sz="4000" dirty="0">
                <a:solidFill>
                  <a:schemeClr val="bg1"/>
                </a:solidFill>
              </a:rPr>
              <a:t>כָּנָף </a:t>
            </a:r>
            <a:r>
              <a:rPr lang="en-US" sz="4000" dirty="0">
                <a:solidFill>
                  <a:schemeClr val="bg1"/>
                </a:solidFill>
              </a:rPr>
              <a:t> kanaph {kaw-nawf'} </a:t>
            </a:r>
          </a:p>
          <a:p>
            <a:pPr marL="0" indent="0" algn="ctr">
              <a:buNone/>
            </a:pPr>
            <a:r>
              <a:rPr lang="en-US" sz="4000" b="1" dirty="0">
                <a:solidFill>
                  <a:schemeClr val="bg1"/>
                </a:solidFill>
              </a:rPr>
              <a:t>Meaning:  </a:t>
            </a:r>
            <a:r>
              <a:rPr lang="en-US" sz="4000" dirty="0">
                <a:solidFill>
                  <a:schemeClr val="bg1"/>
                </a:solidFill>
              </a:rPr>
              <a:t>1) wing, extremity, edge, winged, </a:t>
            </a:r>
            <a:r>
              <a:rPr lang="en-US" sz="4000" b="1" dirty="0">
                <a:solidFill>
                  <a:schemeClr val="bg1"/>
                </a:solidFill>
              </a:rPr>
              <a:t>border</a:t>
            </a:r>
            <a:r>
              <a:rPr lang="en-US" sz="4000" dirty="0">
                <a:solidFill>
                  <a:schemeClr val="bg1"/>
                </a:solidFill>
              </a:rPr>
              <a:t>, corner, shirt 1a) wing 1b) extremity 1b1) skirt, corner (of garment) </a:t>
            </a:r>
          </a:p>
          <a:p>
            <a:pPr marL="0" indent="0" algn="ctr">
              <a:buNone/>
            </a:pPr>
            <a:r>
              <a:rPr lang="en-US" sz="4000" b="1" dirty="0">
                <a:solidFill>
                  <a:schemeClr val="bg1"/>
                </a:solidFill>
              </a:rPr>
              <a:t>Usage:  </a:t>
            </a:r>
            <a:r>
              <a:rPr lang="en-US" sz="4000" dirty="0">
                <a:solidFill>
                  <a:schemeClr val="bg1"/>
                </a:solidFill>
              </a:rPr>
              <a:t>AV - wing 74, skirt 14, </a:t>
            </a:r>
            <a:r>
              <a:rPr lang="en-US" sz="4000" b="1" dirty="0">
                <a:solidFill>
                  <a:schemeClr val="bg1"/>
                </a:solidFill>
              </a:rPr>
              <a:t>borders</a:t>
            </a:r>
            <a:r>
              <a:rPr lang="en-US" sz="4000" dirty="0">
                <a:solidFill>
                  <a:schemeClr val="bg1"/>
                </a:solidFill>
              </a:rPr>
              <a:t> 2, corners 2, ends 2, feathered 2, sort 2, winged 2, misc 8; 108</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Yeshua wore fringes on the borders of His garments.</a:t>
            </a:r>
          </a:p>
          <a:p>
            <a:pPr marL="0" indent="0" algn="ctr">
              <a:buNone/>
            </a:pPr>
            <a:r>
              <a:rPr lang="en-US" sz="4000" dirty="0">
                <a:solidFill>
                  <a:schemeClr val="bg1"/>
                </a:solidFill>
              </a:rPr>
              <a:t>Remember, Yeshua taught by what He said and by what He did.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9:20</a:t>
            </a:r>
            <a:r>
              <a:rPr lang="en-US" sz="4000" dirty="0">
                <a:solidFill>
                  <a:schemeClr val="bg1"/>
                </a:solidFill>
              </a:rPr>
              <a:t> And, behold, a woman, which was diseased with an issue of blood twelve years, came behind </a:t>
            </a:r>
            <a:r>
              <a:rPr lang="en-US" sz="4000" i="1" dirty="0">
                <a:solidFill>
                  <a:schemeClr val="bg1"/>
                </a:solidFill>
              </a:rPr>
              <a:t>him</a:t>
            </a:r>
            <a:r>
              <a:rPr lang="en-US" sz="4000" dirty="0">
                <a:solidFill>
                  <a:schemeClr val="bg1"/>
                </a:solidFill>
              </a:rPr>
              <a:t>, and touched the </a:t>
            </a:r>
            <a:r>
              <a:rPr lang="en-US" sz="4000" b="1" u="sng" dirty="0">
                <a:solidFill>
                  <a:schemeClr val="bg1"/>
                </a:solidFill>
              </a:rPr>
              <a:t>hem</a:t>
            </a:r>
            <a:r>
              <a:rPr lang="en-US" sz="4000" u="sng" dirty="0">
                <a:solidFill>
                  <a:schemeClr val="bg1"/>
                </a:solidFill>
              </a:rPr>
              <a:t> of his garment</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a:solidFill>
                  <a:schemeClr val="bg1"/>
                </a:solidFill>
              </a:rPr>
              <a:t>Mt 14:36</a:t>
            </a:r>
            <a:r>
              <a:rPr lang="en-US" sz="4000" dirty="0">
                <a:solidFill>
                  <a:schemeClr val="bg1"/>
                </a:solidFill>
              </a:rPr>
              <a:t> And besought him that they might only touch the </a:t>
            </a:r>
            <a:r>
              <a:rPr lang="en-US" sz="4000" b="1" u="sng" dirty="0">
                <a:solidFill>
                  <a:schemeClr val="bg1"/>
                </a:solidFill>
              </a:rPr>
              <a:t>hem</a:t>
            </a:r>
            <a:r>
              <a:rPr lang="en-US" sz="4000" u="sng" dirty="0">
                <a:solidFill>
                  <a:schemeClr val="bg1"/>
                </a:solidFill>
              </a:rPr>
              <a:t> of his garment</a:t>
            </a:r>
            <a:r>
              <a:rPr lang="en-US" sz="4000" dirty="0">
                <a:solidFill>
                  <a:schemeClr val="bg1"/>
                </a:solidFill>
              </a:rPr>
              <a:t>: and as many as touched were made perfectly whole.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Hem – </a:t>
            </a:r>
            <a:r>
              <a:rPr lang="en-US" sz="4000" b="1" dirty="0">
                <a:solidFill>
                  <a:schemeClr val="bg1"/>
                </a:solidFill>
              </a:rPr>
              <a:t>2899 </a:t>
            </a:r>
            <a:r>
              <a:rPr lang="el-GR" sz="4000" b="1" dirty="0">
                <a:solidFill>
                  <a:schemeClr val="bg1"/>
                </a:solidFill>
              </a:rPr>
              <a:t>κράσπεδον </a:t>
            </a:r>
            <a:r>
              <a:rPr lang="en-US" sz="4000" dirty="0">
                <a:solidFill>
                  <a:schemeClr val="bg1"/>
                </a:solidFill>
              </a:rPr>
              <a:t>kraspedon {kras'-ped-on} </a:t>
            </a:r>
          </a:p>
          <a:p>
            <a:pPr marL="0" indent="0" algn="ctr">
              <a:buNone/>
            </a:pPr>
            <a:r>
              <a:rPr lang="en-US" sz="4000" b="1" dirty="0">
                <a:solidFill>
                  <a:schemeClr val="bg1"/>
                </a:solidFill>
              </a:rPr>
              <a:t>Meaning:  </a:t>
            </a:r>
            <a:r>
              <a:rPr lang="en-US" sz="4000" dirty="0">
                <a:solidFill>
                  <a:schemeClr val="bg1"/>
                </a:solidFill>
              </a:rPr>
              <a:t>1) the extremity or prominent part of a thing, edge, skirt, margin 1a) </a:t>
            </a:r>
            <a:r>
              <a:rPr lang="en-US" sz="4000" u="sng" dirty="0">
                <a:solidFill>
                  <a:schemeClr val="bg1"/>
                </a:solidFill>
              </a:rPr>
              <a:t>the </a:t>
            </a:r>
            <a:r>
              <a:rPr lang="en-US" sz="4000" b="1" u="sng" dirty="0">
                <a:solidFill>
                  <a:schemeClr val="bg1"/>
                </a:solidFill>
              </a:rPr>
              <a:t>fringe</a:t>
            </a:r>
            <a:r>
              <a:rPr lang="en-US" sz="4000" u="sng" dirty="0">
                <a:solidFill>
                  <a:schemeClr val="bg1"/>
                </a:solidFill>
              </a:rPr>
              <a:t> of a garment</a:t>
            </a:r>
            <a:r>
              <a:rPr lang="en-US" sz="4000" dirty="0">
                <a:solidFill>
                  <a:schemeClr val="bg1"/>
                </a:solidFill>
              </a:rPr>
              <a:t> 1b) in the NT a little appendage hanging down from the edge of the mantle or cloak, made of twisted wool 1c) a tassel, tuft: the Jews had such appendages attached to their mantles to remind them of the law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border 3</a:t>
            </a:r>
            <a:r>
              <a:rPr lang="en-US" sz="4000" dirty="0">
                <a:solidFill>
                  <a:schemeClr val="bg1"/>
                </a:solidFill>
              </a:rPr>
              <a:t>, hem 2; 5</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15:39</a:t>
            </a:r>
            <a:r>
              <a:rPr lang="en-US" sz="4000" dirty="0">
                <a:solidFill>
                  <a:schemeClr val="bg1"/>
                </a:solidFill>
              </a:rPr>
              <a:t> And it shall be unto you for a </a:t>
            </a:r>
            <a:r>
              <a:rPr lang="en-US" sz="4000" u="sng" dirty="0">
                <a:solidFill>
                  <a:schemeClr val="bg1"/>
                </a:solidFill>
              </a:rPr>
              <a:t>fringe</a:t>
            </a:r>
            <a:r>
              <a:rPr lang="en-US" sz="4000" dirty="0">
                <a:solidFill>
                  <a:schemeClr val="bg1"/>
                </a:solidFill>
              </a:rPr>
              <a:t>, that ye may look upon it, and remember all the commandments of YeHoVaH, and do them; and that ye seek not after your own heart and your own eyes, after which ye use to go a-whoring: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Our eyes and our hearts can lead us astray to go after the things we desire.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15:40</a:t>
            </a:r>
            <a:r>
              <a:rPr lang="en-US" sz="4000" dirty="0">
                <a:solidFill>
                  <a:schemeClr val="bg1"/>
                </a:solidFill>
              </a:rPr>
              <a:t> </a:t>
            </a:r>
            <a:r>
              <a:rPr lang="en-US" sz="4000" b="1" u="sng" dirty="0">
                <a:solidFill>
                  <a:schemeClr val="bg1"/>
                </a:solidFill>
              </a:rPr>
              <a:t>That ye may remember, and do all my commandments</a:t>
            </a:r>
            <a:r>
              <a:rPr lang="en-US" sz="4000" dirty="0">
                <a:solidFill>
                  <a:schemeClr val="bg1"/>
                </a:solidFill>
              </a:rPr>
              <a:t>, and be holy unto your God. </a:t>
            </a:r>
          </a:p>
          <a:p>
            <a:pPr marL="0" indent="0" algn="ctr">
              <a:buNone/>
            </a:pPr>
            <a:r>
              <a:rPr lang="en-US" sz="4000" baseline="30000" dirty="0">
                <a:solidFill>
                  <a:schemeClr val="bg1"/>
                </a:solidFill>
              </a:rPr>
              <a:t>Nu 15:41</a:t>
            </a:r>
            <a:r>
              <a:rPr lang="en-US" sz="4000" dirty="0">
                <a:solidFill>
                  <a:schemeClr val="bg1"/>
                </a:solidFill>
              </a:rPr>
              <a:t> I </a:t>
            </a:r>
            <a:r>
              <a:rPr lang="en-US" sz="4000" i="1" dirty="0">
                <a:solidFill>
                  <a:schemeClr val="bg1"/>
                </a:solidFill>
              </a:rPr>
              <a:t>am </a:t>
            </a:r>
            <a:r>
              <a:rPr lang="en-US" sz="4000" dirty="0">
                <a:solidFill>
                  <a:schemeClr val="bg1"/>
                </a:solidFill>
              </a:rPr>
              <a:t>YeHoVaH your God, which brought you out of the land of Egypt, to be your God: I </a:t>
            </a:r>
            <a:r>
              <a:rPr lang="en-US" sz="4000" i="1" dirty="0">
                <a:solidFill>
                  <a:schemeClr val="bg1"/>
                </a:solidFill>
              </a:rPr>
              <a:t>am </a:t>
            </a:r>
            <a:r>
              <a:rPr lang="en-US" sz="4000" dirty="0">
                <a:solidFill>
                  <a:schemeClr val="bg1"/>
                </a:solidFill>
              </a:rPr>
              <a:t>YeHoVaH your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YeHoVaH’s Commandments are for our benefit.</a:t>
            </a:r>
          </a:p>
          <a:p>
            <a:pPr marL="0" indent="0" algn="ctr">
              <a:buNone/>
            </a:pPr>
            <a:r>
              <a:rPr lang="en-US" sz="4000" dirty="0">
                <a:solidFill>
                  <a:schemeClr val="bg1"/>
                </a:solidFill>
                <a:latin typeface="Helvetica" pitchFamily="34" charset="0"/>
                <a:cs typeface="Helvetica" pitchFamily="34" charset="0"/>
              </a:rPr>
              <a:t>Obeying His Commandments brings life and blessings!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447364</TotalTime>
  <Words>3550</Words>
  <Application>Microsoft Office PowerPoint</Application>
  <PresentationFormat>On-screen Show (16:9)</PresentationFormat>
  <Paragraphs>385</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2023-06-09T01:04:25Z</dcterms:modified>
</cp:coreProperties>
</file>