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7" r:id="rId34"/>
    <p:sldId id="11428" r:id="rId35"/>
    <p:sldId id="11429"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5" r:id="rId50"/>
    <p:sldId id="11443" r:id="rId51"/>
    <p:sldId id="11444" r:id="rId52"/>
    <p:sldId id="11446" r:id="rId53"/>
    <p:sldId id="11447" r:id="rId54"/>
    <p:sldId id="11448" r:id="rId55"/>
    <p:sldId id="11449" r:id="rId56"/>
    <p:sldId id="11450" r:id="rId57"/>
    <p:sldId id="11451" r:id="rId58"/>
    <p:sldId id="11452" r:id="rId59"/>
    <p:sldId id="11453" r:id="rId60"/>
    <p:sldId id="11454" r:id="rId61"/>
    <p:sldId id="11455" r:id="rId62"/>
    <p:sldId id="11456" r:id="rId63"/>
    <p:sldId id="11457" r:id="rId64"/>
    <p:sldId id="11458" r:id="rId65"/>
    <p:sldId id="11459" r:id="rId66"/>
    <p:sldId id="11460" r:id="rId67"/>
    <p:sldId id="11461" r:id="rId68"/>
    <p:sldId id="11463" r:id="rId69"/>
    <p:sldId id="11462" r:id="rId70"/>
    <p:sldId id="11464" r:id="rId71"/>
    <p:sldId id="11465" r:id="rId72"/>
    <p:sldId id="10467" r:id="rId73"/>
    <p:sldId id="10468" r:id="rId74"/>
    <p:sldId id="11059" r:id="rId75"/>
    <p:sldId id="10183" r:id="rId76"/>
    <p:sldId id="11418" r:id="rId77"/>
    <p:sldId id="11419" r:id="rId78"/>
    <p:sldId id="11420" r:id="rId79"/>
    <p:sldId id="11421" r:id="rId80"/>
    <p:sldId id="11422" r:id="rId81"/>
    <p:sldId id="11423" r:id="rId8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F5335-220D-4FA3-B980-7DE27E151382}" v="36" dt="2023-06-16T02:08:25.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54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D73F5335-220D-4FA3-B980-7DE27E151382}"/>
    <pc:docChg chg="custSel delSld modSld">
      <pc:chgData name="Sharon Campbell" userId="73008391-b390-4ad0-a960-0cc8fbf2fec9" providerId="ADAL" clId="{D73F5335-220D-4FA3-B980-7DE27E151382}" dt="2023-06-16T02:07:41.260" v="298" actId="20577"/>
      <pc:docMkLst>
        <pc:docMk/>
      </pc:docMkLst>
      <pc:sldChg chg="modSp mod">
        <pc:chgData name="Sharon Campbell" userId="73008391-b390-4ad0-a960-0cc8fbf2fec9" providerId="ADAL" clId="{D73F5335-220D-4FA3-B980-7DE27E151382}" dt="2023-06-16T00:51:44.836" v="4" actId="255"/>
        <pc:sldMkLst>
          <pc:docMk/>
          <pc:sldMk cId="1020107534" sldId="10195"/>
        </pc:sldMkLst>
        <pc:spChg chg="mod">
          <ac:chgData name="Sharon Campbell" userId="73008391-b390-4ad0-a960-0cc8fbf2fec9" providerId="ADAL" clId="{D73F5335-220D-4FA3-B980-7DE27E151382}" dt="2023-06-16T00:51:44.836" v="4" actId="255"/>
          <ac:spMkLst>
            <pc:docMk/>
            <pc:sldMk cId="1020107534" sldId="10195"/>
            <ac:spMk id="3" creationId="{00000000-0000-0000-0000-000000000000}"/>
          </ac:spMkLst>
        </pc:spChg>
      </pc:sldChg>
      <pc:sldChg chg="modSp mod">
        <pc:chgData name="Sharon Campbell" userId="73008391-b390-4ad0-a960-0cc8fbf2fec9" providerId="ADAL" clId="{D73F5335-220D-4FA3-B980-7DE27E151382}" dt="2023-06-16T00:52:23.723" v="7" actId="27636"/>
        <pc:sldMkLst>
          <pc:docMk/>
          <pc:sldMk cId="1320716334" sldId="10446"/>
        </pc:sldMkLst>
        <pc:spChg chg="mod">
          <ac:chgData name="Sharon Campbell" userId="73008391-b390-4ad0-a960-0cc8fbf2fec9" providerId="ADAL" clId="{D73F5335-220D-4FA3-B980-7DE27E151382}" dt="2023-06-16T00:52:23.723" v="7" actId="27636"/>
          <ac:spMkLst>
            <pc:docMk/>
            <pc:sldMk cId="1320716334" sldId="10446"/>
            <ac:spMk id="3" creationId="{00000000-0000-0000-0000-000000000000}"/>
          </ac:spMkLst>
        </pc:spChg>
      </pc:sldChg>
      <pc:sldChg chg="modSp mod">
        <pc:chgData name="Sharon Campbell" userId="73008391-b390-4ad0-a960-0cc8fbf2fec9" providerId="ADAL" clId="{D73F5335-220D-4FA3-B980-7DE27E151382}" dt="2023-06-16T00:53:09.336" v="16" actId="20577"/>
        <pc:sldMkLst>
          <pc:docMk/>
          <pc:sldMk cId="4115748879" sldId="10450"/>
        </pc:sldMkLst>
        <pc:spChg chg="mod">
          <ac:chgData name="Sharon Campbell" userId="73008391-b390-4ad0-a960-0cc8fbf2fec9" providerId="ADAL" clId="{D73F5335-220D-4FA3-B980-7DE27E151382}" dt="2023-06-16T00:53:09.336" v="16" actId="20577"/>
          <ac:spMkLst>
            <pc:docMk/>
            <pc:sldMk cId="4115748879" sldId="10450"/>
            <ac:spMk id="3" creationId="{00000000-0000-0000-0000-000000000000}"/>
          </ac:spMkLst>
        </pc:spChg>
      </pc:sldChg>
      <pc:sldChg chg="modSp mod">
        <pc:chgData name="Sharon Campbell" userId="73008391-b390-4ad0-a960-0cc8fbf2fec9" providerId="ADAL" clId="{D73F5335-220D-4FA3-B980-7DE27E151382}" dt="2023-06-16T00:53:58.203" v="22" actId="27636"/>
        <pc:sldMkLst>
          <pc:docMk/>
          <pc:sldMk cId="3478656844" sldId="10451"/>
        </pc:sldMkLst>
        <pc:spChg chg="mod">
          <ac:chgData name="Sharon Campbell" userId="73008391-b390-4ad0-a960-0cc8fbf2fec9" providerId="ADAL" clId="{D73F5335-220D-4FA3-B980-7DE27E151382}" dt="2023-06-16T00:53:58.203" v="22" actId="27636"/>
          <ac:spMkLst>
            <pc:docMk/>
            <pc:sldMk cId="3478656844" sldId="10451"/>
            <ac:spMk id="3" creationId="{00000000-0000-0000-0000-000000000000}"/>
          </ac:spMkLst>
        </pc:spChg>
      </pc:sldChg>
      <pc:sldChg chg="modSp mod">
        <pc:chgData name="Sharon Campbell" userId="73008391-b390-4ad0-a960-0cc8fbf2fec9" providerId="ADAL" clId="{D73F5335-220D-4FA3-B980-7DE27E151382}" dt="2023-06-16T00:54:59.298" v="24" actId="33524"/>
        <pc:sldMkLst>
          <pc:docMk/>
          <pc:sldMk cId="371930037" sldId="10452"/>
        </pc:sldMkLst>
        <pc:spChg chg="mod">
          <ac:chgData name="Sharon Campbell" userId="73008391-b390-4ad0-a960-0cc8fbf2fec9" providerId="ADAL" clId="{D73F5335-220D-4FA3-B980-7DE27E151382}" dt="2023-06-16T00:54:59.298" v="24" actId="33524"/>
          <ac:spMkLst>
            <pc:docMk/>
            <pc:sldMk cId="371930037" sldId="10452"/>
            <ac:spMk id="3" creationId="{00000000-0000-0000-0000-000000000000}"/>
          </ac:spMkLst>
        </pc:spChg>
      </pc:sldChg>
      <pc:sldChg chg="modSp mod">
        <pc:chgData name="Sharon Campbell" userId="73008391-b390-4ad0-a960-0cc8fbf2fec9" providerId="ADAL" clId="{D73F5335-220D-4FA3-B980-7DE27E151382}" dt="2023-06-16T00:58:20.124" v="29" actId="20577"/>
        <pc:sldMkLst>
          <pc:docMk/>
          <pc:sldMk cId="3336600823" sldId="10453"/>
        </pc:sldMkLst>
        <pc:spChg chg="mod">
          <ac:chgData name="Sharon Campbell" userId="73008391-b390-4ad0-a960-0cc8fbf2fec9" providerId="ADAL" clId="{D73F5335-220D-4FA3-B980-7DE27E151382}" dt="2023-06-16T00:58:20.124" v="29" actId="20577"/>
          <ac:spMkLst>
            <pc:docMk/>
            <pc:sldMk cId="3336600823" sldId="10453"/>
            <ac:spMk id="3" creationId="{00000000-0000-0000-0000-000000000000}"/>
          </ac:spMkLst>
        </pc:spChg>
      </pc:sldChg>
      <pc:sldChg chg="modSp mod">
        <pc:chgData name="Sharon Campbell" userId="73008391-b390-4ad0-a960-0cc8fbf2fec9" providerId="ADAL" clId="{D73F5335-220D-4FA3-B980-7DE27E151382}" dt="2023-06-16T00:58:39.391" v="30" actId="20577"/>
        <pc:sldMkLst>
          <pc:docMk/>
          <pc:sldMk cId="2084789625" sldId="10456"/>
        </pc:sldMkLst>
        <pc:spChg chg="mod">
          <ac:chgData name="Sharon Campbell" userId="73008391-b390-4ad0-a960-0cc8fbf2fec9" providerId="ADAL" clId="{D73F5335-220D-4FA3-B980-7DE27E151382}" dt="2023-06-16T00:58:39.391" v="30" actId="20577"/>
          <ac:spMkLst>
            <pc:docMk/>
            <pc:sldMk cId="2084789625" sldId="10456"/>
            <ac:spMk id="3" creationId="{00000000-0000-0000-0000-000000000000}"/>
          </ac:spMkLst>
        </pc:spChg>
      </pc:sldChg>
      <pc:sldChg chg="modSp mod">
        <pc:chgData name="Sharon Campbell" userId="73008391-b390-4ad0-a960-0cc8fbf2fec9" providerId="ADAL" clId="{D73F5335-220D-4FA3-B980-7DE27E151382}" dt="2023-06-16T00:59:42.536" v="55" actId="313"/>
        <pc:sldMkLst>
          <pc:docMk/>
          <pc:sldMk cId="316178779" sldId="10458"/>
        </pc:sldMkLst>
        <pc:spChg chg="mod">
          <ac:chgData name="Sharon Campbell" userId="73008391-b390-4ad0-a960-0cc8fbf2fec9" providerId="ADAL" clId="{D73F5335-220D-4FA3-B980-7DE27E151382}" dt="2023-06-16T00:59:42.536" v="55" actId="313"/>
          <ac:spMkLst>
            <pc:docMk/>
            <pc:sldMk cId="316178779" sldId="10458"/>
            <ac:spMk id="3" creationId="{00000000-0000-0000-0000-000000000000}"/>
          </ac:spMkLst>
        </pc:spChg>
      </pc:sldChg>
      <pc:sldChg chg="modSp mod">
        <pc:chgData name="Sharon Campbell" userId="73008391-b390-4ad0-a960-0cc8fbf2fec9" providerId="ADAL" clId="{D73F5335-220D-4FA3-B980-7DE27E151382}" dt="2023-06-16T01:02:04.569" v="74" actId="20577"/>
        <pc:sldMkLst>
          <pc:docMk/>
          <pc:sldMk cId="3084875497" sldId="10460"/>
        </pc:sldMkLst>
        <pc:spChg chg="mod">
          <ac:chgData name="Sharon Campbell" userId="73008391-b390-4ad0-a960-0cc8fbf2fec9" providerId="ADAL" clId="{D73F5335-220D-4FA3-B980-7DE27E151382}" dt="2023-06-16T01:02:04.569" v="74" actId="20577"/>
          <ac:spMkLst>
            <pc:docMk/>
            <pc:sldMk cId="3084875497" sldId="10460"/>
            <ac:spMk id="3" creationId="{00000000-0000-0000-0000-000000000000}"/>
          </ac:spMkLst>
        </pc:spChg>
      </pc:sldChg>
      <pc:sldChg chg="modSp mod">
        <pc:chgData name="Sharon Campbell" userId="73008391-b390-4ad0-a960-0cc8fbf2fec9" providerId="ADAL" clId="{D73F5335-220D-4FA3-B980-7DE27E151382}" dt="2023-06-16T01:03:32.116" v="76" actId="33524"/>
        <pc:sldMkLst>
          <pc:docMk/>
          <pc:sldMk cId="4122386431" sldId="10462"/>
        </pc:sldMkLst>
        <pc:spChg chg="mod">
          <ac:chgData name="Sharon Campbell" userId="73008391-b390-4ad0-a960-0cc8fbf2fec9" providerId="ADAL" clId="{D73F5335-220D-4FA3-B980-7DE27E151382}" dt="2023-06-16T01:03:32.116" v="76" actId="33524"/>
          <ac:spMkLst>
            <pc:docMk/>
            <pc:sldMk cId="4122386431" sldId="10462"/>
            <ac:spMk id="3" creationId="{00000000-0000-0000-0000-000000000000}"/>
          </ac:spMkLst>
        </pc:spChg>
      </pc:sldChg>
      <pc:sldChg chg="modSp mod">
        <pc:chgData name="Sharon Campbell" userId="73008391-b390-4ad0-a960-0cc8fbf2fec9" providerId="ADAL" clId="{D73F5335-220D-4FA3-B980-7DE27E151382}" dt="2023-06-16T01:06:43.994" v="88" actId="20577"/>
        <pc:sldMkLst>
          <pc:docMk/>
          <pc:sldMk cId="1021565951" sldId="10464"/>
        </pc:sldMkLst>
        <pc:spChg chg="mod">
          <ac:chgData name="Sharon Campbell" userId="73008391-b390-4ad0-a960-0cc8fbf2fec9" providerId="ADAL" clId="{D73F5335-220D-4FA3-B980-7DE27E151382}" dt="2023-06-16T01:06:43.994" v="88" actId="20577"/>
          <ac:spMkLst>
            <pc:docMk/>
            <pc:sldMk cId="1021565951" sldId="10464"/>
            <ac:spMk id="3" creationId="{00000000-0000-0000-0000-000000000000}"/>
          </ac:spMkLst>
        </pc:spChg>
      </pc:sldChg>
      <pc:sldChg chg="modSp mod">
        <pc:chgData name="Sharon Campbell" userId="73008391-b390-4ad0-a960-0cc8fbf2fec9" providerId="ADAL" clId="{D73F5335-220D-4FA3-B980-7DE27E151382}" dt="2023-06-16T01:07:37.787" v="92" actId="27636"/>
        <pc:sldMkLst>
          <pc:docMk/>
          <pc:sldMk cId="2015209000" sldId="10465"/>
        </pc:sldMkLst>
        <pc:spChg chg="mod">
          <ac:chgData name="Sharon Campbell" userId="73008391-b390-4ad0-a960-0cc8fbf2fec9" providerId="ADAL" clId="{D73F5335-220D-4FA3-B980-7DE27E151382}" dt="2023-06-16T01:07:37.787" v="92" actId="27636"/>
          <ac:spMkLst>
            <pc:docMk/>
            <pc:sldMk cId="2015209000" sldId="10465"/>
            <ac:spMk id="3" creationId="{00000000-0000-0000-0000-000000000000}"/>
          </ac:spMkLst>
        </pc:spChg>
      </pc:sldChg>
      <pc:sldChg chg="modSp mod">
        <pc:chgData name="Sharon Campbell" userId="73008391-b390-4ad0-a960-0cc8fbf2fec9" providerId="ADAL" clId="{D73F5335-220D-4FA3-B980-7DE27E151382}" dt="2023-06-16T01:08:31.592" v="95" actId="20577"/>
        <pc:sldMkLst>
          <pc:docMk/>
          <pc:sldMk cId="428935292" sldId="11425"/>
        </pc:sldMkLst>
        <pc:spChg chg="mod">
          <ac:chgData name="Sharon Campbell" userId="73008391-b390-4ad0-a960-0cc8fbf2fec9" providerId="ADAL" clId="{D73F5335-220D-4FA3-B980-7DE27E151382}" dt="2023-06-16T01:08:31.592" v="95" actId="20577"/>
          <ac:spMkLst>
            <pc:docMk/>
            <pc:sldMk cId="428935292" sldId="11425"/>
            <ac:spMk id="3" creationId="{00000000-0000-0000-0000-000000000000}"/>
          </ac:spMkLst>
        </pc:spChg>
      </pc:sldChg>
      <pc:sldChg chg="modSp mod">
        <pc:chgData name="Sharon Campbell" userId="73008391-b390-4ad0-a960-0cc8fbf2fec9" providerId="ADAL" clId="{D73F5335-220D-4FA3-B980-7DE27E151382}" dt="2023-06-16T01:59:05.324" v="276" actId="27636"/>
        <pc:sldMkLst>
          <pc:docMk/>
          <pc:sldMk cId="2744344219" sldId="11426"/>
        </pc:sldMkLst>
        <pc:spChg chg="mod">
          <ac:chgData name="Sharon Campbell" userId="73008391-b390-4ad0-a960-0cc8fbf2fec9" providerId="ADAL" clId="{D73F5335-220D-4FA3-B980-7DE27E151382}" dt="2023-06-16T01:59:05.324" v="276" actId="27636"/>
          <ac:spMkLst>
            <pc:docMk/>
            <pc:sldMk cId="2744344219" sldId="11426"/>
            <ac:spMk id="3" creationId="{00000000-0000-0000-0000-000000000000}"/>
          </ac:spMkLst>
        </pc:spChg>
      </pc:sldChg>
      <pc:sldChg chg="modSp mod">
        <pc:chgData name="Sharon Campbell" userId="73008391-b390-4ad0-a960-0cc8fbf2fec9" providerId="ADAL" clId="{D73F5335-220D-4FA3-B980-7DE27E151382}" dt="2023-06-16T01:59:53.207" v="286" actId="255"/>
        <pc:sldMkLst>
          <pc:docMk/>
          <pc:sldMk cId="3036912389" sldId="11427"/>
        </pc:sldMkLst>
        <pc:spChg chg="mod">
          <ac:chgData name="Sharon Campbell" userId="73008391-b390-4ad0-a960-0cc8fbf2fec9" providerId="ADAL" clId="{D73F5335-220D-4FA3-B980-7DE27E151382}" dt="2023-06-16T01:59:53.207" v="286" actId="255"/>
          <ac:spMkLst>
            <pc:docMk/>
            <pc:sldMk cId="3036912389" sldId="11427"/>
            <ac:spMk id="3" creationId="{00000000-0000-0000-0000-000000000000}"/>
          </ac:spMkLst>
        </pc:spChg>
      </pc:sldChg>
      <pc:sldChg chg="modSp mod">
        <pc:chgData name="Sharon Campbell" userId="73008391-b390-4ad0-a960-0cc8fbf2fec9" providerId="ADAL" clId="{D73F5335-220D-4FA3-B980-7DE27E151382}" dt="2023-06-16T01:09:43.891" v="104" actId="20577"/>
        <pc:sldMkLst>
          <pc:docMk/>
          <pc:sldMk cId="307919480" sldId="11428"/>
        </pc:sldMkLst>
        <pc:spChg chg="mod">
          <ac:chgData name="Sharon Campbell" userId="73008391-b390-4ad0-a960-0cc8fbf2fec9" providerId="ADAL" clId="{D73F5335-220D-4FA3-B980-7DE27E151382}" dt="2023-06-16T01:09:43.891" v="104" actId="20577"/>
          <ac:spMkLst>
            <pc:docMk/>
            <pc:sldMk cId="307919480" sldId="11428"/>
            <ac:spMk id="3" creationId="{00000000-0000-0000-0000-000000000000}"/>
          </ac:spMkLst>
        </pc:spChg>
      </pc:sldChg>
      <pc:sldChg chg="modSp mod">
        <pc:chgData name="Sharon Campbell" userId="73008391-b390-4ad0-a960-0cc8fbf2fec9" providerId="ADAL" clId="{D73F5335-220D-4FA3-B980-7DE27E151382}" dt="2023-06-16T01:10:03.460" v="108" actId="27636"/>
        <pc:sldMkLst>
          <pc:docMk/>
          <pc:sldMk cId="3968722379" sldId="11430"/>
        </pc:sldMkLst>
        <pc:spChg chg="mod">
          <ac:chgData name="Sharon Campbell" userId="73008391-b390-4ad0-a960-0cc8fbf2fec9" providerId="ADAL" clId="{D73F5335-220D-4FA3-B980-7DE27E151382}" dt="2023-06-16T01:10:03.460" v="108" actId="27636"/>
          <ac:spMkLst>
            <pc:docMk/>
            <pc:sldMk cId="3968722379" sldId="11430"/>
            <ac:spMk id="3" creationId="{00000000-0000-0000-0000-000000000000}"/>
          </ac:spMkLst>
        </pc:spChg>
      </pc:sldChg>
      <pc:sldChg chg="modSp mod">
        <pc:chgData name="Sharon Campbell" userId="73008391-b390-4ad0-a960-0cc8fbf2fec9" providerId="ADAL" clId="{D73F5335-220D-4FA3-B980-7DE27E151382}" dt="2023-06-16T01:10:47.800" v="118" actId="27636"/>
        <pc:sldMkLst>
          <pc:docMk/>
          <pc:sldMk cId="3634611174" sldId="11431"/>
        </pc:sldMkLst>
        <pc:spChg chg="mod">
          <ac:chgData name="Sharon Campbell" userId="73008391-b390-4ad0-a960-0cc8fbf2fec9" providerId="ADAL" clId="{D73F5335-220D-4FA3-B980-7DE27E151382}" dt="2023-06-16T01:10:47.800" v="118" actId="27636"/>
          <ac:spMkLst>
            <pc:docMk/>
            <pc:sldMk cId="3634611174" sldId="11431"/>
            <ac:spMk id="3" creationId="{00000000-0000-0000-0000-000000000000}"/>
          </ac:spMkLst>
        </pc:spChg>
      </pc:sldChg>
      <pc:sldChg chg="modSp mod">
        <pc:chgData name="Sharon Campbell" userId="73008391-b390-4ad0-a960-0cc8fbf2fec9" providerId="ADAL" clId="{D73F5335-220D-4FA3-B980-7DE27E151382}" dt="2023-06-16T01:11:04.409" v="119" actId="20577"/>
        <pc:sldMkLst>
          <pc:docMk/>
          <pc:sldMk cId="544567492" sldId="11432"/>
        </pc:sldMkLst>
        <pc:spChg chg="mod">
          <ac:chgData name="Sharon Campbell" userId="73008391-b390-4ad0-a960-0cc8fbf2fec9" providerId="ADAL" clId="{D73F5335-220D-4FA3-B980-7DE27E151382}" dt="2023-06-16T01:11:04.409" v="119" actId="20577"/>
          <ac:spMkLst>
            <pc:docMk/>
            <pc:sldMk cId="544567492" sldId="11432"/>
            <ac:spMk id="3" creationId="{00000000-0000-0000-0000-000000000000}"/>
          </ac:spMkLst>
        </pc:spChg>
      </pc:sldChg>
      <pc:sldChg chg="modSp mod">
        <pc:chgData name="Sharon Campbell" userId="73008391-b390-4ad0-a960-0cc8fbf2fec9" providerId="ADAL" clId="{D73F5335-220D-4FA3-B980-7DE27E151382}" dt="2023-06-16T01:15:58.090" v="139" actId="20577"/>
        <pc:sldMkLst>
          <pc:docMk/>
          <pc:sldMk cId="2292522723" sldId="11438"/>
        </pc:sldMkLst>
        <pc:spChg chg="mod">
          <ac:chgData name="Sharon Campbell" userId="73008391-b390-4ad0-a960-0cc8fbf2fec9" providerId="ADAL" clId="{D73F5335-220D-4FA3-B980-7DE27E151382}" dt="2023-06-16T01:15:58.090" v="139" actId="20577"/>
          <ac:spMkLst>
            <pc:docMk/>
            <pc:sldMk cId="2292522723" sldId="11438"/>
            <ac:spMk id="3" creationId="{00000000-0000-0000-0000-000000000000}"/>
          </ac:spMkLst>
        </pc:spChg>
      </pc:sldChg>
      <pc:sldChg chg="modSp">
        <pc:chgData name="Sharon Campbell" userId="73008391-b390-4ad0-a960-0cc8fbf2fec9" providerId="ADAL" clId="{D73F5335-220D-4FA3-B980-7DE27E151382}" dt="2023-06-16T01:16:17.183" v="140"/>
        <pc:sldMkLst>
          <pc:docMk/>
          <pc:sldMk cId="3558537672" sldId="11441"/>
        </pc:sldMkLst>
        <pc:spChg chg="mod">
          <ac:chgData name="Sharon Campbell" userId="73008391-b390-4ad0-a960-0cc8fbf2fec9" providerId="ADAL" clId="{D73F5335-220D-4FA3-B980-7DE27E151382}" dt="2023-06-16T01:16:17.183" v="140"/>
          <ac:spMkLst>
            <pc:docMk/>
            <pc:sldMk cId="3558537672" sldId="11441"/>
            <ac:spMk id="3" creationId="{00000000-0000-0000-0000-000000000000}"/>
          </ac:spMkLst>
        </pc:spChg>
      </pc:sldChg>
      <pc:sldChg chg="modSp mod">
        <pc:chgData name="Sharon Campbell" userId="73008391-b390-4ad0-a960-0cc8fbf2fec9" providerId="ADAL" clId="{D73F5335-220D-4FA3-B980-7DE27E151382}" dt="2023-06-16T01:17:42.924" v="157" actId="27636"/>
        <pc:sldMkLst>
          <pc:docMk/>
          <pc:sldMk cId="1460339827" sldId="11443"/>
        </pc:sldMkLst>
        <pc:spChg chg="mod">
          <ac:chgData name="Sharon Campbell" userId="73008391-b390-4ad0-a960-0cc8fbf2fec9" providerId="ADAL" clId="{D73F5335-220D-4FA3-B980-7DE27E151382}" dt="2023-06-16T01:17:42.924" v="157" actId="27636"/>
          <ac:spMkLst>
            <pc:docMk/>
            <pc:sldMk cId="1460339827" sldId="11443"/>
            <ac:spMk id="3" creationId="{00000000-0000-0000-0000-000000000000}"/>
          </ac:spMkLst>
        </pc:spChg>
      </pc:sldChg>
      <pc:sldChg chg="modSp mod">
        <pc:chgData name="Sharon Campbell" userId="73008391-b390-4ad0-a960-0cc8fbf2fec9" providerId="ADAL" clId="{D73F5335-220D-4FA3-B980-7DE27E151382}" dt="2023-06-16T01:18:44.846" v="163" actId="20577"/>
        <pc:sldMkLst>
          <pc:docMk/>
          <pc:sldMk cId="1999116742" sldId="11444"/>
        </pc:sldMkLst>
        <pc:spChg chg="mod">
          <ac:chgData name="Sharon Campbell" userId="73008391-b390-4ad0-a960-0cc8fbf2fec9" providerId="ADAL" clId="{D73F5335-220D-4FA3-B980-7DE27E151382}" dt="2023-06-16T01:18:44.846" v="163" actId="20577"/>
          <ac:spMkLst>
            <pc:docMk/>
            <pc:sldMk cId="1999116742" sldId="11444"/>
            <ac:spMk id="3" creationId="{00000000-0000-0000-0000-000000000000}"/>
          </ac:spMkLst>
        </pc:spChg>
      </pc:sldChg>
      <pc:sldChg chg="modSp mod">
        <pc:chgData name="Sharon Campbell" userId="73008391-b390-4ad0-a960-0cc8fbf2fec9" providerId="ADAL" clId="{D73F5335-220D-4FA3-B980-7DE27E151382}" dt="2023-06-16T02:02:47.083" v="287" actId="20577"/>
        <pc:sldMkLst>
          <pc:docMk/>
          <pc:sldMk cId="1710752404" sldId="11446"/>
        </pc:sldMkLst>
        <pc:spChg chg="mod">
          <ac:chgData name="Sharon Campbell" userId="73008391-b390-4ad0-a960-0cc8fbf2fec9" providerId="ADAL" clId="{D73F5335-220D-4FA3-B980-7DE27E151382}" dt="2023-06-16T02:02:47.083" v="287" actId="20577"/>
          <ac:spMkLst>
            <pc:docMk/>
            <pc:sldMk cId="1710752404" sldId="11446"/>
            <ac:spMk id="3" creationId="{00000000-0000-0000-0000-000000000000}"/>
          </ac:spMkLst>
        </pc:spChg>
      </pc:sldChg>
      <pc:sldChg chg="modSp mod">
        <pc:chgData name="Sharon Campbell" userId="73008391-b390-4ad0-a960-0cc8fbf2fec9" providerId="ADAL" clId="{D73F5335-220D-4FA3-B980-7DE27E151382}" dt="2023-06-16T02:04:11.228" v="294" actId="20577"/>
        <pc:sldMkLst>
          <pc:docMk/>
          <pc:sldMk cId="152666969" sldId="11447"/>
        </pc:sldMkLst>
        <pc:spChg chg="mod">
          <ac:chgData name="Sharon Campbell" userId="73008391-b390-4ad0-a960-0cc8fbf2fec9" providerId="ADAL" clId="{D73F5335-220D-4FA3-B980-7DE27E151382}" dt="2023-06-16T02:04:11.228" v="294" actId="20577"/>
          <ac:spMkLst>
            <pc:docMk/>
            <pc:sldMk cId="152666969" sldId="11447"/>
            <ac:spMk id="3" creationId="{00000000-0000-0000-0000-000000000000}"/>
          </ac:spMkLst>
        </pc:spChg>
      </pc:sldChg>
      <pc:sldChg chg="modSp mod">
        <pc:chgData name="Sharon Campbell" userId="73008391-b390-4ad0-a960-0cc8fbf2fec9" providerId="ADAL" clId="{D73F5335-220D-4FA3-B980-7DE27E151382}" dt="2023-06-16T01:44:05.641" v="195" actId="20577"/>
        <pc:sldMkLst>
          <pc:docMk/>
          <pc:sldMk cId="223814630" sldId="11448"/>
        </pc:sldMkLst>
        <pc:spChg chg="mod">
          <ac:chgData name="Sharon Campbell" userId="73008391-b390-4ad0-a960-0cc8fbf2fec9" providerId="ADAL" clId="{D73F5335-220D-4FA3-B980-7DE27E151382}" dt="2023-06-16T01:44:05.641" v="195" actId="20577"/>
          <ac:spMkLst>
            <pc:docMk/>
            <pc:sldMk cId="223814630" sldId="11448"/>
            <ac:spMk id="3" creationId="{00000000-0000-0000-0000-000000000000}"/>
          </ac:spMkLst>
        </pc:spChg>
      </pc:sldChg>
      <pc:sldChg chg="modSp mod">
        <pc:chgData name="Sharon Campbell" userId="73008391-b390-4ad0-a960-0cc8fbf2fec9" providerId="ADAL" clId="{D73F5335-220D-4FA3-B980-7DE27E151382}" dt="2023-06-16T01:44:36.990" v="198" actId="27636"/>
        <pc:sldMkLst>
          <pc:docMk/>
          <pc:sldMk cId="410322452" sldId="11449"/>
        </pc:sldMkLst>
        <pc:spChg chg="mod">
          <ac:chgData name="Sharon Campbell" userId="73008391-b390-4ad0-a960-0cc8fbf2fec9" providerId="ADAL" clId="{D73F5335-220D-4FA3-B980-7DE27E151382}" dt="2023-06-16T01:44:36.990" v="198" actId="27636"/>
          <ac:spMkLst>
            <pc:docMk/>
            <pc:sldMk cId="410322452" sldId="11449"/>
            <ac:spMk id="3" creationId="{00000000-0000-0000-0000-000000000000}"/>
          </ac:spMkLst>
        </pc:spChg>
      </pc:sldChg>
      <pc:sldChg chg="modSp mod">
        <pc:chgData name="Sharon Campbell" userId="73008391-b390-4ad0-a960-0cc8fbf2fec9" providerId="ADAL" clId="{D73F5335-220D-4FA3-B980-7DE27E151382}" dt="2023-06-16T02:05:50.767" v="295" actId="20577"/>
        <pc:sldMkLst>
          <pc:docMk/>
          <pc:sldMk cId="2200410277" sldId="11454"/>
        </pc:sldMkLst>
        <pc:spChg chg="mod">
          <ac:chgData name="Sharon Campbell" userId="73008391-b390-4ad0-a960-0cc8fbf2fec9" providerId="ADAL" clId="{D73F5335-220D-4FA3-B980-7DE27E151382}" dt="2023-06-16T02:05:50.767" v="295" actId="20577"/>
          <ac:spMkLst>
            <pc:docMk/>
            <pc:sldMk cId="2200410277" sldId="11454"/>
            <ac:spMk id="3" creationId="{00000000-0000-0000-0000-000000000000}"/>
          </ac:spMkLst>
        </pc:spChg>
      </pc:sldChg>
      <pc:sldChg chg="modSp mod">
        <pc:chgData name="Sharon Campbell" userId="73008391-b390-4ad0-a960-0cc8fbf2fec9" providerId="ADAL" clId="{D73F5335-220D-4FA3-B980-7DE27E151382}" dt="2023-06-16T01:46:41.518" v="222" actId="33524"/>
        <pc:sldMkLst>
          <pc:docMk/>
          <pc:sldMk cId="3624690319" sldId="11455"/>
        </pc:sldMkLst>
        <pc:spChg chg="mod">
          <ac:chgData name="Sharon Campbell" userId="73008391-b390-4ad0-a960-0cc8fbf2fec9" providerId="ADAL" clId="{D73F5335-220D-4FA3-B980-7DE27E151382}" dt="2023-06-16T01:46:41.518" v="222" actId="33524"/>
          <ac:spMkLst>
            <pc:docMk/>
            <pc:sldMk cId="3624690319" sldId="11455"/>
            <ac:spMk id="3" creationId="{00000000-0000-0000-0000-000000000000}"/>
          </ac:spMkLst>
        </pc:spChg>
      </pc:sldChg>
      <pc:sldChg chg="modSp mod">
        <pc:chgData name="Sharon Campbell" userId="73008391-b390-4ad0-a960-0cc8fbf2fec9" providerId="ADAL" clId="{D73F5335-220D-4FA3-B980-7DE27E151382}" dt="2023-06-16T01:47:30.255" v="231" actId="27636"/>
        <pc:sldMkLst>
          <pc:docMk/>
          <pc:sldMk cId="1033174989" sldId="11456"/>
        </pc:sldMkLst>
        <pc:spChg chg="mod">
          <ac:chgData name="Sharon Campbell" userId="73008391-b390-4ad0-a960-0cc8fbf2fec9" providerId="ADAL" clId="{D73F5335-220D-4FA3-B980-7DE27E151382}" dt="2023-06-16T01:47:30.255" v="231" actId="27636"/>
          <ac:spMkLst>
            <pc:docMk/>
            <pc:sldMk cId="1033174989" sldId="11456"/>
            <ac:spMk id="3" creationId="{00000000-0000-0000-0000-000000000000}"/>
          </ac:spMkLst>
        </pc:spChg>
      </pc:sldChg>
      <pc:sldChg chg="modSp mod">
        <pc:chgData name="Sharon Campbell" userId="73008391-b390-4ad0-a960-0cc8fbf2fec9" providerId="ADAL" clId="{D73F5335-220D-4FA3-B980-7DE27E151382}" dt="2023-06-16T01:48:13.429" v="236" actId="27636"/>
        <pc:sldMkLst>
          <pc:docMk/>
          <pc:sldMk cId="2260124218" sldId="11459"/>
        </pc:sldMkLst>
        <pc:spChg chg="mod">
          <ac:chgData name="Sharon Campbell" userId="73008391-b390-4ad0-a960-0cc8fbf2fec9" providerId="ADAL" clId="{D73F5335-220D-4FA3-B980-7DE27E151382}" dt="2023-06-16T01:48:13.429" v="236" actId="27636"/>
          <ac:spMkLst>
            <pc:docMk/>
            <pc:sldMk cId="2260124218" sldId="11459"/>
            <ac:spMk id="3" creationId="{00000000-0000-0000-0000-000000000000}"/>
          </ac:spMkLst>
        </pc:spChg>
      </pc:sldChg>
      <pc:sldChg chg="modSp mod">
        <pc:chgData name="Sharon Campbell" userId="73008391-b390-4ad0-a960-0cc8fbf2fec9" providerId="ADAL" clId="{D73F5335-220D-4FA3-B980-7DE27E151382}" dt="2023-06-16T02:07:09.308" v="297" actId="27636"/>
        <pc:sldMkLst>
          <pc:docMk/>
          <pc:sldMk cId="2265134478" sldId="11460"/>
        </pc:sldMkLst>
        <pc:spChg chg="mod">
          <ac:chgData name="Sharon Campbell" userId="73008391-b390-4ad0-a960-0cc8fbf2fec9" providerId="ADAL" clId="{D73F5335-220D-4FA3-B980-7DE27E151382}" dt="2023-06-16T02:07:09.308" v="297" actId="27636"/>
          <ac:spMkLst>
            <pc:docMk/>
            <pc:sldMk cId="2265134478" sldId="11460"/>
            <ac:spMk id="3" creationId="{00000000-0000-0000-0000-000000000000}"/>
          </ac:spMkLst>
        </pc:spChg>
      </pc:sldChg>
      <pc:sldChg chg="modSp mod">
        <pc:chgData name="Sharon Campbell" userId="73008391-b390-4ad0-a960-0cc8fbf2fec9" providerId="ADAL" clId="{D73F5335-220D-4FA3-B980-7DE27E151382}" dt="2023-06-16T01:51:57.526" v="268" actId="20577"/>
        <pc:sldMkLst>
          <pc:docMk/>
          <pc:sldMk cId="1010765190" sldId="11462"/>
        </pc:sldMkLst>
        <pc:spChg chg="mod">
          <ac:chgData name="Sharon Campbell" userId="73008391-b390-4ad0-a960-0cc8fbf2fec9" providerId="ADAL" clId="{D73F5335-220D-4FA3-B980-7DE27E151382}" dt="2023-06-16T01:51:57.526" v="268" actId="20577"/>
          <ac:spMkLst>
            <pc:docMk/>
            <pc:sldMk cId="1010765190" sldId="11462"/>
            <ac:spMk id="3" creationId="{00000000-0000-0000-0000-000000000000}"/>
          </ac:spMkLst>
        </pc:spChg>
      </pc:sldChg>
      <pc:sldChg chg="modSp mod">
        <pc:chgData name="Sharon Campbell" userId="73008391-b390-4ad0-a960-0cc8fbf2fec9" providerId="ADAL" clId="{D73F5335-220D-4FA3-B980-7DE27E151382}" dt="2023-06-16T02:07:41.260" v="298" actId="20577"/>
        <pc:sldMkLst>
          <pc:docMk/>
          <pc:sldMk cId="2949692170" sldId="11464"/>
        </pc:sldMkLst>
        <pc:spChg chg="mod">
          <ac:chgData name="Sharon Campbell" userId="73008391-b390-4ad0-a960-0cc8fbf2fec9" providerId="ADAL" clId="{D73F5335-220D-4FA3-B980-7DE27E151382}" dt="2023-06-16T02:07:41.260" v="298" actId="20577"/>
          <ac:spMkLst>
            <pc:docMk/>
            <pc:sldMk cId="2949692170" sldId="11464"/>
            <ac:spMk id="3" creationId="{00000000-0000-0000-0000-000000000000}"/>
          </ac:spMkLst>
        </pc:spChg>
      </pc:sldChg>
      <pc:sldChg chg="modSp mod">
        <pc:chgData name="Sharon Campbell" userId="73008391-b390-4ad0-a960-0cc8fbf2fec9" providerId="ADAL" clId="{D73F5335-220D-4FA3-B980-7DE27E151382}" dt="2023-06-16T01:52:34.003" v="273" actId="20577"/>
        <pc:sldMkLst>
          <pc:docMk/>
          <pc:sldMk cId="1120450287" sldId="11465"/>
        </pc:sldMkLst>
        <pc:spChg chg="mod">
          <ac:chgData name="Sharon Campbell" userId="73008391-b390-4ad0-a960-0cc8fbf2fec9" providerId="ADAL" clId="{D73F5335-220D-4FA3-B980-7DE27E151382}" dt="2023-06-16T01:52:34.003" v="273" actId="20577"/>
          <ac:spMkLst>
            <pc:docMk/>
            <pc:sldMk cId="1120450287" sldId="11465"/>
            <ac:spMk id="3" creationId="{00000000-0000-0000-0000-000000000000}"/>
          </ac:spMkLst>
        </pc:spChg>
      </pc:sldChg>
      <pc:sldChg chg="del">
        <pc:chgData name="Sharon Campbell" userId="73008391-b390-4ad0-a960-0cc8fbf2fec9" providerId="ADAL" clId="{D73F5335-220D-4FA3-B980-7DE27E151382}" dt="2023-06-16T01:52:46.047" v="274"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6/15/2023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22494572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649596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11758324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6/15/2023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6/15/2023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6/15/2023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6/15/2023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6/15/2023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6/15/2023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6/15/2023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6/15/2023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6/15/2023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6/15/2023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6/15/2023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6/15/2023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Numbers 16:1-50</a:t>
            </a:r>
          </a:p>
          <a:p>
            <a:pPr algn="ctr">
              <a:buNone/>
            </a:pPr>
            <a:r>
              <a:rPr lang="en-US" sz="4000" b="1" dirty="0">
                <a:solidFill>
                  <a:schemeClr val="bg1"/>
                </a:solidFill>
              </a:rPr>
              <a:t>When Leaders Rebel</a:t>
            </a:r>
            <a:endParaRPr lang="en-US" sz="4000" dirty="0">
              <a:solidFill>
                <a:schemeClr val="bg1"/>
              </a:solidFill>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dirty="0">
                <a:solidFill>
                  <a:schemeClr val="bg1"/>
                </a:solidFill>
              </a:rPr>
              <a:t>Leadership amongst the Israelite Tribes was established with the Instructions that YeHoVaH gave to Moses as recorded in the early Chapters of Numbers. </a:t>
            </a:r>
          </a:p>
          <a:p>
            <a:pPr marL="0" indent="0" algn="ctr">
              <a:buNone/>
            </a:pPr>
            <a:r>
              <a:rPr lang="en-US" sz="3100" dirty="0">
                <a:solidFill>
                  <a:schemeClr val="bg1"/>
                </a:solidFill>
              </a:rPr>
              <a:t>Apparently, some of the leaders were not satisfied with their leadership positions and desired more authority than had been allotted them.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sentence of wandering in the wilderness for forty years and not being able to enter the Promised Land presented an opportune time for several of the leaders to confront Moses. </a:t>
            </a:r>
          </a:p>
          <a:p>
            <a:pPr marL="0" indent="0" algn="ctr">
              <a:buNone/>
            </a:pPr>
            <a:r>
              <a:rPr lang="en-US" sz="4000" dirty="0">
                <a:solidFill>
                  <a:schemeClr val="bg1"/>
                </a:solidFill>
              </a:rPr>
              <a:t>They did not expect what would come next.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086" y="464024"/>
            <a:ext cx="7941101" cy="4194128"/>
          </a:xfrm>
        </p:spPr>
        <p:txBody>
          <a:bodyPr>
            <a:normAutofit fontScale="77500" lnSpcReduction="20000"/>
          </a:bodyPr>
          <a:lstStyle/>
          <a:p>
            <a:pPr algn="ctr"/>
            <a:r>
              <a:rPr lang="en-US" sz="4000" dirty="0">
                <a:solidFill>
                  <a:schemeClr val="bg1"/>
                </a:solidFill>
              </a:rPr>
              <a:t>Leaders are individuals that people look to for a variety of reasons.</a:t>
            </a:r>
          </a:p>
          <a:p>
            <a:pPr algn="ctr"/>
            <a:r>
              <a:rPr lang="en-US" sz="4000" dirty="0">
                <a:solidFill>
                  <a:schemeClr val="bg1"/>
                </a:solidFill>
              </a:rPr>
              <a:t>Leaders can be formal or informal.</a:t>
            </a:r>
          </a:p>
          <a:p>
            <a:pPr algn="ctr"/>
            <a:r>
              <a:rPr lang="en-US" sz="4000" dirty="0">
                <a:solidFill>
                  <a:schemeClr val="bg1"/>
                </a:solidFill>
              </a:rPr>
              <a:t>Leaders can be ordained or not ordained.</a:t>
            </a:r>
          </a:p>
          <a:p>
            <a:pPr algn="ctr"/>
            <a:r>
              <a:rPr lang="en-US" sz="4000" dirty="0">
                <a:solidFill>
                  <a:schemeClr val="bg1"/>
                </a:solidFill>
              </a:rPr>
              <a:t>Leaders can be placed in a position of authority or not.</a:t>
            </a:r>
          </a:p>
          <a:p>
            <a:pPr algn="ctr"/>
            <a:r>
              <a:rPr lang="en-US" sz="4000" dirty="0">
                <a:solidFill>
                  <a:schemeClr val="bg1"/>
                </a:solidFill>
              </a:rPr>
              <a:t>Leaders are influential people that influence the decisions of those who look to them as examples to follow.</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When leaders follow their leaders, they set a good example for the people who look to them.</a:t>
            </a:r>
          </a:p>
          <a:p>
            <a:pPr marL="0" indent="0" algn="ctr">
              <a:buNone/>
            </a:pPr>
            <a:endParaRPr lang="en-US" sz="2400" dirty="0">
              <a:solidFill>
                <a:schemeClr val="bg1"/>
              </a:solidFill>
            </a:endParaRPr>
          </a:p>
          <a:p>
            <a:pPr marL="0" indent="0" algn="ctr">
              <a:buNone/>
            </a:pPr>
            <a:r>
              <a:rPr lang="en-US" sz="4000" dirty="0">
                <a:solidFill>
                  <a:schemeClr val="bg1"/>
                </a:solidFill>
              </a:rPr>
              <a:t>When leaders rebel against their leaders, they set a bad example for the people who look to them.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Remember, Moses went up into the mountain to receive the Torah alone. The people had to accept what Moses said as if YeHoVaH said it because they did not hear the words from YeHoVaH’s mouth but from Moses' mouth.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Those who rose up against Moses assumed and accused Moses of setting himself over them as a ruler. </a:t>
            </a:r>
          </a:p>
          <a:p>
            <a:pPr marL="0" indent="0" algn="ctr">
              <a:buNone/>
            </a:pPr>
            <a:r>
              <a:rPr lang="en-US" sz="4000" dirty="0">
                <a:solidFill>
                  <a:schemeClr val="bg1"/>
                </a:solidFill>
              </a:rPr>
              <a:t>Korah was one of the Kohathites in charge of carrying the Ark of the Covenant and the Tabernacle furnishings. </a:t>
            </a:r>
          </a:p>
          <a:p>
            <a:pPr marL="0" indent="0" algn="ctr">
              <a:buNone/>
            </a:pPr>
            <a:r>
              <a:rPr lang="en-US" sz="4000" dirty="0">
                <a:solidFill>
                  <a:schemeClr val="bg1"/>
                </a:solidFill>
              </a:rPr>
              <a:t>Korah took the lead, based on the language of this Chapter, and instigated a rebellion against Moses and Aaron.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16:1</a:t>
            </a:r>
            <a:r>
              <a:rPr lang="en-US" sz="4000" dirty="0">
                <a:solidFill>
                  <a:schemeClr val="bg1"/>
                </a:solidFill>
              </a:rPr>
              <a:t> Now Korah, the son of Izhar, the son of Kohath, the son of Levi, and Dathan and Abiram, the sons of Eliab, and On, the son of Peleth, sons of Reuben, took </a:t>
            </a:r>
            <a:r>
              <a:rPr lang="en-US" sz="4000" i="1" dirty="0">
                <a:solidFill>
                  <a:schemeClr val="bg1"/>
                </a:solidFill>
              </a:rPr>
              <a:t>men: </a:t>
            </a:r>
            <a:endParaRPr lang="en-US" sz="4000" dirty="0">
              <a:solidFill>
                <a:schemeClr val="bg1"/>
              </a:solidFill>
            </a:endParaRPr>
          </a:p>
          <a:p>
            <a:pPr marL="0" indent="0" algn="ctr">
              <a:buNone/>
            </a:pPr>
            <a:r>
              <a:rPr lang="en-US" sz="4000" baseline="30000" dirty="0">
                <a:solidFill>
                  <a:schemeClr val="bg1"/>
                </a:solidFill>
              </a:rPr>
              <a:t>Nu 16:2</a:t>
            </a:r>
            <a:r>
              <a:rPr lang="en-US" sz="4000" dirty="0">
                <a:solidFill>
                  <a:schemeClr val="bg1"/>
                </a:solidFill>
              </a:rPr>
              <a:t> And they rose up before Moses, with certain of the children of Israel, two hundred and fifty princes of the assembly, famous in the congregation, men of renown: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16:3</a:t>
            </a:r>
            <a:r>
              <a:rPr lang="en-US" sz="4000" dirty="0">
                <a:solidFill>
                  <a:schemeClr val="bg1"/>
                </a:solidFill>
              </a:rPr>
              <a:t> And they gathered themselves together against Moses and against Aaron, and said unto them, </a:t>
            </a:r>
            <a:r>
              <a:rPr lang="en-US" sz="4000" i="1" u="sng" dirty="0">
                <a:solidFill>
                  <a:schemeClr val="bg1"/>
                </a:solidFill>
              </a:rPr>
              <a:t>Ye take </a:t>
            </a:r>
            <a:r>
              <a:rPr lang="en-US" sz="4000" u="sng" dirty="0">
                <a:solidFill>
                  <a:schemeClr val="bg1"/>
                </a:solidFill>
              </a:rPr>
              <a:t>too much upon you</a:t>
            </a:r>
            <a:r>
              <a:rPr lang="en-US" sz="4000" dirty="0">
                <a:solidFill>
                  <a:schemeClr val="bg1"/>
                </a:solidFill>
              </a:rPr>
              <a:t>, seeing all the congregation </a:t>
            </a:r>
            <a:r>
              <a:rPr lang="en-US" sz="4000" i="1" dirty="0">
                <a:solidFill>
                  <a:schemeClr val="bg1"/>
                </a:solidFill>
              </a:rPr>
              <a:t>are </a:t>
            </a:r>
            <a:r>
              <a:rPr lang="en-US" sz="4000" dirty="0">
                <a:solidFill>
                  <a:schemeClr val="bg1"/>
                </a:solidFill>
              </a:rPr>
              <a:t>holy, every one of them, and YeHoVaH </a:t>
            </a:r>
            <a:r>
              <a:rPr lang="en-US" sz="4000" i="1" dirty="0">
                <a:solidFill>
                  <a:schemeClr val="bg1"/>
                </a:solidFill>
              </a:rPr>
              <a:t>is </a:t>
            </a:r>
            <a:r>
              <a:rPr lang="en-US" sz="4000" dirty="0">
                <a:solidFill>
                  <a:schemeClr val="bg1"/>
                </a:solidFill>
              </a:rPr>
              <a:t>among them: wherefore then</a:t>
            </a:r>
            <a:r>
              <a:rPr lang="en-US" sz="4000" u="sng" dirty="0">
                <a:solidFill>
                  <a:schemeClr val="bg1"/>
                </a:solidFill>
              </a:rPr>
              <a:t> lift ye up yourselves above the congregation</a:t>
            </a:r>
            <a:r>
              <a:rPr lang="en-US" sz="4000" dirty="0">
                <a:solidFill>
                  <a:schemeClr val="bg1"/>
                </a:solidFill>
              </a:rPr>
              <a:t> of YeHoVaH?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They accused Moses and Aaron of lifting themselves over the congregation.</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16:4</a:t>
            </a:r>
            <a:r>
              <a:rPr lang="en-US" sz="4000" dirty="0">
                <a:solidFill>
                  <a:schemeClr val="bg1"/>
                </a:solidFill>
              </a:rPr>
              <a:t> And when Moses heard </a:t>
            </a:r>
            <a:r>
              <a:rPr lang="en-US" sz="4000" i="1" dirty="0">
                <a:solidFill>
                  <a:schemeClr val="bg1"/>
                </a:solidFill>
              </a:rPr>
              <a:t>it, </a:t>
            </a:r>
            <a:r>
              <a:rPr lang="en-US" sz="4000" dirty="0">
                <a:solidFill>
                  <a:schemeClr val="bg1"/>
                </a:solidFill>
              </a:rPr>
              <a:t>he fell upon his face: </a:t>
            </a:r>
          </a:p>
          <a:p>
            <a:pPr marL="0" indent="0" algn="ctr">
              <a:buNone/>
            </a:pPr>
            <a:r>
              <a:rPr lang="en-US" sz="4000" baseline="30000" dirty="0">
                <a:solidFill>
                  <a:schemeClr val="bg1"/>
                </a:solidFill>
              </a:rPr>
              <a:t>Nu 16:5</a:t>
            </a:r>
            <a:r>
              <a:rPr lang="en-US" sz="4000" dirty="0">
                <a:solidFill>
                  <a:schemeClr val="bg1"/>
                </a:solidFill>
              </a:rPr>
              <a:t> And he spake unto Korah and unto all his company, saying, Even tomorrow YeHoVaH will show who </a:t>
            </a:r>
            <a:r>
              <a:rPr lang="en-US" sz="4000" i="1" dirty="0">
                <a:solidFill>
                  <a:schemeClr val="bg1"/>
                </a:solidFill>
              </a:rPr>
              <a:t>are </a:t>
            </a:r>
            <a:r>
              <a:rPr lang="en-US" sz="4000" dirty="0">
                <a:solidFill>
                  <a:schemeClr val="bg1"/>
                </a:solidFill>
              </a:rPr>
              <a:t>his, and </a:t>
            </a:r>
            <a:r>
              <a:rPr lang="en-US" sz="4000" i="1" dirty="0">
                <a:solidFill>
                  <a:schemeClr val="bg1"/>
                </a:solidFill>
              </a:rPr>
              <a:t>who is </a:t>
            </a:r>
            <a:r>
              <a:rPr lang="en-US" sz="4000" dirty="0">
                <a:solidFill>
                  <a:schemeClr val="bg1"/>
                </a:solidFill>
              </a:rPr>
              <a:t>holy; and will cause </a:t>
            </a:r>
            <a:r>
              <a:rPr lang="en-US" sz="4000" i="1" dirty="0">
                <a:solidFill>
                  <a:schemeClr val="bg1"/>
                </a:solidFill>
              </a:rPr>
              <a:t>him </a:t>
            </a:r>
            <a:r>
              <a:rPr lang="en-US" sz="4000" dirty="0">
                <a:solidFill>
                  <a:schemeClr val="bg1"/>
                </a:solidFill>
              </a:rPr>
              <a:t>to come near unto him: even </a:t>
            </a:r>
            <a:r>
              <a:rPr lang="en-US" sz="4000" i="1" dirty="0">
                <a:solidFill>
                  <a:schemeClr val="bg1"/>
                </a:solidFill>
              </a:rPr>
              <a:t>him </a:t>
            </a:r>
            <a:r>
              <a:rPr lang="en-US" sz="4000" dirty="0">
                <a:solidFill>
                  <a:schemeClr val="bg1"/>
                </a:solidFill>
              </a:rPr>
              <a:t>whom he hath chosen will he cause to come near unto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16:6</a:t>
            </a:r>
            <a:r>
              <a:rPr lang="en-US" sz="4000" dirty="0">
                <a:solidFill>
                  <a:schemeClr val="bg1"/>
                </a:solidFill>
              </a:rPr>
              <a:t> This do; Take you censers, Korah, and all his company; </a:t>
            </a:r>
          </a:p>
          <a:p>
            <a:pPr marL="0" indent="0" algn="ctr">
              <a:buNone/>
            </a:pPr>
            <a:r>
              <a:rPr lang="en-US" sz="4000" baseline="30000" dirty="0">
                <a:solidFill>
                  <a:schemeClr val="bg1"/>
                </a:solidFill>
              </a:rPr>
              <a:t>Nu 16:7</a:t>
            </a:r>
            <a:r>
              <a:rPr lang="en-US" sz="4000" dirty="0">
                <a:solidFill>
                  <a:schemeClr val="bg1"/>
                </a:solidFill>
              </a:rPr>
              <a:t> And put fire therein, and put incense in them before YeHoVaH tomorrow: and it shall be </a:t>
            </a:r>
            <a:r>
              <a:rPr lang="en-US" sz="4000" i="1" dirty="0">
                <a:solidFill>
                  <a:schemeClr val="bg1"/>
                </a:solidFill>
              </a:rPr>
              <a:t>that </a:t>
            </a:r>
            <a:r>
              <a:rPr lang="en-US" sz="4000" dirty="0">
                <a:solidFill>
                  <a:schemeClr val="bg1"/>
                </a:solidFill>
              </a:rPr>
              <a:t>the man whom YeHoVaH doth choose, he </a:t>
            </a:r>
            <a:r>
              <a:rPr lang="en-US" sz="4000" i="1" dirty="0">
                <a:solidFill>
                  <a:schemeClr val="bg1"/>
                </a:solidFill>
              </a:rPr>
              <a:t>shall be </a:t>
            </a:r>
            <a:r>
              <a:rPr lang="en-US" sz="4000" dirty="0">
                <a:solidFill>
                  <a:schemeClr val="bg1"/>
                </a:solidFill>
              </a:rPr>
              <a:t>holy: </a:t>
            </a:r>
            <a:r>
              <a:rPr lang="en-US" sz="4000" i="1" dirty="0">
                <a:solidFill>
                  <a:schemeClr val="bg1"/>
                </a:solidFill>
              </a:rPr>
              <a:t>ye take </a:t>
            </a:r>
            <a:r>
              <a:rPr lang="en-US" sz="4000" dirty="0">
                <a:solidFill>
                  <a:schemeClr val="bg1"/>
                </a:solidFill>
              </a:rPr>
              <a:t>too much upon you, ye sons of Levi.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Korah appeared to have rallied other Levites to stand with him based on how Moses' addressed them, “You sons of Levi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16:8</a:t>
            </a:r>
            <a:r>
              <a:rPr lang="en-US" sz="4000" dirty="0">
                <a:solidFill>
                  <a:schemeClr val="bg1"/>
                </a:solidFill>
              </a:rPr>
              <a:t> And Moses said unto Korah, Hear, I pray you, ye sons of Levi: </a:t>
            </a:r>
          </a:p>
          <a:p>
            <a:pPr marL="0" indent="0" algn="ctr">
              <a:buNone/>
            </a:pPr>
            <a:r>
              <a:rPr lang="en-US" sz="4000" i="1" baseline="30000" dirty="0">
                <a:solidFill>
                  <a:schemeClr val="bg1"/>
                </a:solidFill>
              </a:rPr>
              <a:t>Nu 16:9</a:t>
            </a:r>
            <a:r>
              <a:rPr lang="en-US" sz="4000" i="1" dirty="0">
                <a:solidFill>
                  <a:schemeClr val="bg1"/>
                </a:solidFill>
              </a:rPr>
              <a:t> Seemeth it but </a:t>
            </a:r>
            <a:r>
              <a:rPr lang="en-US" sz="4000" dirty="0">
                <a:solidFill>
                  <a:schemeClr val="bg1"/>
                </a:solidFill>
              </a:rPr>
              <a:t>a small thing unto you, that the God of Israel hath separated you from the congregation of Israel, to bring you near to himself to do the service of the tabernacle of YeHoVaH, and to stand before the congregation to minister unto them?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Numbers 16:10 reveals their desire for the Priesthood. Korah and the other Levites he rallied were not satisfied being a servant of the Priests but wanted to be a Priest.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16:10</a:t>
            </a:r>
            <a:r>
              <a:rPr lang="en-US" sz="4000" dirty="0">
                <a:solidFill>
                  <a:schemeClr val="bg1"/>
                </a:solidFill>
              </a:rPr>
              <a:t> And he hath brought thee near </a:t>
            </a:r>
            <a:r>
              <a:rPr lang="en-US" sz="4000" i="1" dirty="0">
                <a:solidFill>
                  <a:schemeClr val="bg1"/>
                </a:solidFill>
              </a:rPr>
              <a:t>to him, </a:t>
            </a:r>
            <a:r>
              <a:rPr lang="en-US" sz="4000" dirty="0">
                <a:solidFill>
                  <a:schemeClr val="bg1"/>
                </a:solidFill>
              </a:rPr>
              <a:t>and all thy brethren the sons of Levi with thee: </a:t>
            </a:r>
            <a:r>
              <a:rPr lang="en-US" sz="4000" b="1" u="sng" dirty="0">
                <a:solidFill>
                  <a:schemeClr val="bg1"/>
                </a:solidFill>
              </a:rPr>
              <a:t>and seek ye the priesthood also</a:t>
            </a:r>
            <a:r>
              <a:rPr lang="en-US" sz="4000" dirty="0">
                <a:solidFill>
                  <a:schemeClr val="bg1"/>
                </a:solidFill>
              </a:rPr>
              <a:t>? </a:t>
            </a:r>
          </a:p>
          <a:p>
            <a:pPr marL="0" indent="0" algn="ctr">
              <a:buNone/>
            </a:pPr>
            <a:r>
              <a:rPr lang="en-US" sz="4000" baseline="30000" dirty="0">
                <a:solidFill>
                  <a:schemeClr val="bg1"/>
                </a:solidFill>
              </a:rPr>
              <a:t>Nu 16:11</a:t>
            </a:r>
            <a:r>
              <a:rPr lang="en-US" sz="4000" dirty="0">
                <a:solidFill>
                  <a:schemeClr val="bg1"/>
                </a:solidFill>
              </a:rPr>
              <a:t> For which cause </a:t>
            </a:r>
            <a:r>
              <a:rPr lang="en-US" sz="4000" i="1" dirty="0">
                <a:solidFill>
                  <a:schemeClr val="bg1"/>
                </a:solidFill>
              </a:rPr>
              <a:t>both </a:t>
            </a:r>
            <a:r>
              <a:rPr lang="en-US" sz="4000" dirty="0">
                <a:solidFill>
                  <a:schemeClr val="bg1"/>
                </a:solidFill>
              </a:rPr>
              <a:t>thou and all thy company </a:t>
            </a:r>
            <a:r>
              <a:rPr lang="en-US" sz="4000" i="1" dirty="0">
                <a:solidFill>
                  <a:schemeClr val="bg1"/>
                </a:solidFill>
              </a:rPr>
              <a:t>are </a:t>
            </a:r>
            <a:r>
              <a:rPr lang="en-US" sz="4000" dirty="0">
                <a:solidFill>
                  <a:schemeClr val="bg1"/>
                </a:solidFill>
              </a:rPr>
              <a:t>gathered together </a:t>
            </a:r>
            <a:r>
              <a:rPr lang="en-US" sz="4000" b="1" u="sng" dirty="0">
                <a:solidFill>
                  <a:schemeClr val="bg1"/>
                </a:solidFill>
              </a:rPr>
              <a:t>against YeHoVaH</a:t>
            </a:r>
            <a:r>
              <a:rPr lang="en-US" sz="4000" dirty="0">
                <a:solidFill>
                  <a:schemeClr val="bg1"/>
                </a:solidFill>
              </a:rPr>
              <a:t>: and what </a:t>
            </a:r>
            <a:r>
              <a:rPr lang="en-US" sz="4000" i="1" dirty="0">
                <a:solidFill>
                  <a:schemeClr val="bg1"/>
                </a:solidFill>
              </a:rPr>
              <a:t>is </a:t>
            </a:r>
            <a:r>
              <a:rPr lang="en-US" sz="4000" dirty="0">
                <a:solidFill>
                  <a:schemeClr val="bg1"/>
                </a:solidFill>
              </a:rPr>
              <a:t>Aaron, that ye murmur against him?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informed them that they were gathering against YeHoVaH.</a:t>
            </a:r>
          </a:p>
          <a:p>
            <a:pPr marL="0" indent="0" algn="ctr">
              <a:buNone/>
            </a:pPr>
            <a:r>
              <a:rPr lang="en-US" sz="4000" dirty="0">
                <a:solidFill>
                  <a:schemeClr val="bg1"/>
                </a:solidFill>
              </a:rPr>
              <a:t> </a:t>
            </a:r>
          </a:p>
          <a:p>
            <a:pPr marL="0" indent="0" algn="ctr">
              <a:buNone/>
            </a:pPr>
            <a:r>
              <a:rPr lang="en-US" sz="4000" b="1" dirty="0">
                <a:solidFill>
                  <a:schemeClr val="bg1"/>
                </a:solidFill>
              </a:rPr>
              <a:t>The sons of Reuben rejected Moses' invitation to come up.</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16:12</a:t>
            </a:r>
            <a:r>
              <a:rPr lang="en-US" sz="4000" dirty="0">
                <a:solidFill>
                  <a:schemeClr val="bg1"/>
                </a:solidFill>
              </a:rPr>
              <a:t> And Moses sent to call Dathan and Abiram, the sons of Eliab: which said, We will not come up: </a:t>
            </a:r>
          </a:p>
          <a:p>
            <a:pPr marL="0" indent="0" algn="ctr">
              <a:buNone/>
            </a:pPr>
            <a:r>
              <a:rPr lang="en-US" sz="4000" i="1" baseline="30000" dirty="0">
                <a:solidFill>
                  <a:schemeClr val="bg1"/>
                </a:solidFill>
              </a:rPr>
              <a:t>Nu 16:13</a:t>
            </a:r>
            <a:r>
              <a:rPr lang="en-US" sz="4000" i="1" dirty="0">
                <a:solidFill>
                  <a:schemeClr val="bg1"/>
                </a:solidFill>
              </a:rPr>
              <a:t> Is it </a:t>
            </a:r>
            <a:r>
              <a:rPr lang="en-US" sz="4000" dirty="0">
                <a:solidFill>
                  <a:schemeClr val="bg1"/>
                </a:solidFill>
              </a:rPr>
              <a:t>a small thing that thou hast brought us up out of a land that floweth with milk and honey, to kill us in the wilderness, except thou make thyself altogether a prince over us?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 </a:t>
            </a:r>
            <a:r>
              <a:rPr lang="en-US" sz="4100" dirty="0">
                <a:solidFill>
                  <a:schemeClr val="bg1"/>
                </a:solidFill>
              </a:rPr>
              <a:t>Dathan and Abiram, the sons of Eliab, accused Moses of </a:t>
            </a:r>
          </a:p>
          <a:p>
            <a:r>
              <a:rPr lang="en-US" sz="4100" dirty="0">
                <a:solidFill>
                  <a:schemeClr val="bg1"/>
                </a:solidFill>
              </a:rPr>
              <a:t>Taking them out of the land of milk and honey: Egypt</a:t>
            </a:r>
          </a:p>
          <a:p>
            <a:r>
              <a:rPr lang="en-US" sz="4100" dirty="0">
                <a:solidFill>
                  <a:schemeClr val="bg1"/>
                </a:solidFill>
              </a:rPr>
              <a:t>Desiring to blind them by gouging out their eyes</a:t>
            </a:r>
          </a:p>
          <a:p>
            <a:r>
              <a:rPr lang="en-US" sz="4100" dirty="0">
                <a:solidFill>
                  <a:schemeClr val="bg1"/>
                </a:solidFill>
              </a:rPr>
              <a:t>Making himself a ruler over them</a:t>
            </a:r>
          </a:p>
          <a:p>
            <a:r>
              <a:rPr lang="en-US" sz="4100" dirty="0">
                <a:solidFill>
                  <a:schemeClr val="bg1"/>
                </a:solidFill>
              </a:rPr>
              <a:t>Not bringing them into the land of milk and honey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Their former slavery was, at the moment, being viewed as a land of milk and honey compared to their present conditions.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Numbers 16:1-50</a:t>
            </a:r>
          </a:p>
          <a:p>
            <a:pPr algn="ctr">
              <a:buNone/>
            </a:pPr>
            <a:r>
              <a:rPr lang="en-US" sz="4400" b="1" dirty="0">
                <a:solidFill>
                  <a:schemeClr val="bg1"/>
                </a:solidFill>
              </a:rPr>
              <a:t>When Leaders Rebel</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16:14</a:t>
            </a:r>
            <a:r>
              <a:rPr lang="en-US" sz="4000" dirty="0">
                <a:solidFill>
                  <a:schemeClr val="bg1"/>
                </a:solidFill>
              </a:rPr>
              <a:t> Moreover thou hast not brought us into a land that floweth with milk and honey, or given us inheritance of fields and vineyards: wilt thou put out the eyes of these men? we will not come up. </a:t>
            </a:r>
          </a:p>
          <a:p>
            <a:pPr marL="0" indent="0" algn="ctr">
              <a:buNone/>
            </a:pPr>
            <a:r>
              <a:rPr lang="en-US" sz="4000" dirty="0">
                <a:solidFill>
                  <a:schemeClr val="bg1"/>
                </a:solidFill>
              </a:rPr>
              <a:t> </a:t>
            </a:r>
          </a:p>
          <a:p>
            <a:pPr marL="0" indent="0" algn="ctr">
              <a:buNone/>
            </a:pPr>
            <a:r>
              <a:rPr lang="en-US" sz="4000" dirty="0">
                <a:solidFill>
                  <a:schemeClr val="bg1"/>
                </a:solidFill>
              </a:rPr>
              <a:t>Moses asked YeHoVaH to not respect their offerings.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16:15</a:t>
            </a:r>
            <a:r>
              <a:rPr lang="en-US" sz="4000" dirty="0">
                <a:solidFill>
                  <a:schemeClr val="bg1"/>
                </a:solidFill>
              </a:rPr>
              <a:t> And Moses was very wroth, and said unto YeHoVaH, Respect not thou their offering: I have not taken one ass from them, neither have I hurt one of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 Reminder of Numbers 12:3 </a:t>
            </a:r>
          </a:p>
          <a:p>
            <a:pPr marL="0" indent="0" algn="ctr">
              <a:buNone/>
            </a:pPr>
            <a:endParaRPr lang="en-US" sz="1400" dirty="0">
              <a:solidFill>
                <a:schemeClr val="bg1"/>
              </a:solidFill>
            </a:endParaRPr>
          </a:p>
          <a:p>
            <a:pPr marL="0" indent="0" algn="ctr">
              <a:buNone/>
            </a:pPr>
            <a:r>
              <a:rPr lang="en-US" sz="4000" baseline="30000" dirty="0">
                <a:solidFill>
                  <a:schemeClr val="bg1"/>
                </a:solidFill>
              </a:rPr>
              <a:t>Nu 12:3</a:t>
            </a:r>
            <a:r>
              <a:rPr lang="en-US" sz="4000" dirty="0">
                <a:solidFill>
                  <a:schemeClr val="bg1"/>
                </a:solidFill>
              </a:rPr>
              <a:t> (Now the man Moses </a:t>
            </a:r>
            <a:r>
              <a:rPr lang="en-US" sz="4000" i="1" dirty="0">
                <a:solidFill>
                  <a:schemeClr val="bg1"/>
                </a:solidFill>
              </a:rPr>
              <a:t>was </a:t>
            </a:r>
            <a:r>
              <a:rPr lang="en-US" sz="4000" dirty="0">
                <a:solidFill>
                  <a:schemeClr val="bg1"/>
                </a:solidFill>
              </a:rPr>
              <a:t>very meek, above all the men which </a:t>
            </a:r>
            <a:r>
              <a:rPr lang="en-US" sz="4000" i="1" dirty="0">
                <a:solidFill>
                  <a:schemeClr val="bg1"/>
                </a:solidFill>
              </a:rPr>
              <a:t>were </a:t>
            </a:r>
            <a:r>
              <a:rPr lang="en-US" sz="4000" dirty="0">
                <a:solidFill>
                  <a:schemeClr val="bg1"/>
                </a:solidFill>
              </a:rPr>
              <a:t>upon the face of the earth.) </a:t>
            </a:r>
          </a:p>
          <a:p>
            <a:pPr marL="0" indent="0" algn="ctr">
              <a:buNone/>
            </a:pPr>
            <a:endParaRPr lang="en-US" sz="1500" dirty="0">
              <a:solidFill>
                <a:schemeClr val="bg1"/>
              </a:solidFill>
            </a:endParaRPr>
          </a:p>
          <a:p>
            <a:pPr marL="0" indent="0" algn="ctr">
              <a:buNone/>
            </a:pPr>
            <a:r>
              <a:rPr lang="en-US" sz="4000" dirty="0">
                <a:solidFill>
                  <a:schemeClr val="bg1"/>
                </a:solidFill>
              </a:rPr>
              <a:t>Moses, a very meek man became very wroth.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0" indent="0" algn="ctr">
              <a:buNone/>
            </a:pPr>
            <a:endParaRPr lang="en-US" sz="4000" baseline="30000" dirty="0">
              <a:solidFill>
                <a:schemeClr val="bg1"/>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900" b="0" i="0" u="none" strike="noStrike" kern="1200" cap="none" spc="0" normalizeH="0" baseline="0" noProof="0" dirty="0">
                <a:ln>
                  <a:noFill/>
                </a:ln>
                <a:solidFill>
                  <a:prstClr val="white"/>
                </a:solidFill>
                <a:effectLst/>
                <a:uLnTx/>
                <a:uFillTx/>
                <a:latin typeface="Calibri"/>
                <a:ea typeface="+mn-ea"/>
                <a:cs typeface="+mn-cs"/>
              </a:rPr>
              <a:t>A Trial by Censer, Fire, and Incense</a:t>
            </a:r>
          </a:p>
          <a:p>
            <a:pPr marL="0" indent="0" algn="ctr">
              <a:buNone/>
            </a:pPr>
            <a:endParaRPr lang="en-US" sz="4000" baseline="30000" dirty="0">
              <a:solidFill>
                <a:schemeClr val="bg1"/>
              </a:solidFill>
            </a:endParaRPr>
          </a:p>
          <a:p>
            <a:pPr marL="0" indent="0" algn="ctr">
              <a:buNone/>
            </a:pPr>
            <a:r>
              <a:rPr lang="en-US" sz="4300" baseline="30000" dirty="0">
                <a:solidFill>
                  <a:schemeClr val="bg1"/>
                </a:solidFill>
              </a:rPr>
              <a:t>Nu 16:16</a:t>
            </a:r>
            <a:r>
              <a:rPr lang="en-US" sz="4300" dirty="0">
                <a:solidFill>
                  <a:schemeClr val="bg1"/>
                </a:solidFill>
              </a:rPr>
              <a:t> And Moses said unto Korah, Be thou and all thy company before YeHoVaH, thou, and they, and Aaron, tomorrow: </a:t>
            </a:r>
          </a:p>
          <a:p>
            <a:pPr marL="0" indent="0" algn="ctr">
              <a:buNone/>
            </a:pPr>
            <a:r>
              <a:rPr lang="en-US" sz="4300" baseline="30000" dirty="0">
                <a:solidFill>
                  <a:schemeClr val="bg1"/>
                </a:solidFill>
              </a:rPr>
              <a:t>Nu 16:17</a:t>
            </a:r>
            <a:r>
              <a:rPr lang="en-US" sz="4300" dirty="0">
                <a:solidFill>
                  <a:schemeClr val="bg1"/>
                </a:solidFill>
              </a:rPr>
              <a:t> And take every man his censer, and put incense in them, and bring ye before YeHoVaH every man his censer, two hundred and fifty censers; thou also, and Aaron, each </a:t>
            </a:r>
            <a:r>
              <a:rPr lang="en-US" sz="4300" i="1" dirty="0">
                <a:solidFill>
                  <a:schemeClr val="bg1"/>
                </a:solidFill>
              </a:rPr>
              <a:t>of you </a:t>
            </a:r>
            <a:r>
              <a:rPr lang="en-US" sz="4300" dirty="0">
                <a:solidFill>
                  <a:schemeClr val="bg1"/>
                </a:solidFill>
              </a:rPr>
              <a:t>his censer.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16:18</a:t>
            </a:r>
            <a:r>
              <a:rPr lang="en-US" sz="4000" dirty="0">
                <a:solidFill>
                  <a:schemeClr val="bg1"/>
                </a:solidFill>
              </a:rPr>
              <a:t> And they took every man his censer, and put fire in them, and laid incense thereon, and stood in the door of the tabernacle of the congregation with Moses and Aaron. </a:t>
            </a:r>
            <a:r>
              <a:rPr lang="en-US" sz="4000" baseline="30000" dirty="0">
                <a:solidFill>
                  <a:schemeClr val="bg1"/>
                </a:solidFill>
              </a:rPr>
              <a:t>Nu 16:19</a:t>
            </a:r>
            <a:r>
              <a:rPr lang="en-US" sz="4000" dirty="0">
                <a:solidFill>
                  <a:schemeClr val="bg1"/>
                </a:solidFill>
              </a:rPr>
              <a:t> And Korah gathered all the congregation against them unto the door of the tabernacle of the congregation: and the glory of YeHoVaH appeared unto all the congregation.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16:20</a:t>
            </a:r>
            <a:r>
              <a:rPr lang="en-US" sz="4000" dirty="0">
                <a:solidFill>
                  <a:schemeClr val="bg1"/>
                </a:solidFill>
              </a:rPr>
              <a:t> And </a:t>
            </a:r>
            <a:r>
              <a:rPr lang="en-US" sz="4000" b="1" dirty="0">
                <a:solidFill>
                  <a:schemeClr val="bg1"/>
                </a:solidFill>
              </a:rPr>
              <a:t>YeHoVaH spake unto Moses and unto Aaron</a:t>
            </a:r>
            <a:r>
              <a:rPr lang="en-US" sz="4000" dirty="0">
                <a:solidFill>
                  <a:schemeClr val="bg1"/>
                </a:solidFill>
              </a:rPr>
              <a:t>, saying, </a:t>
            </a:r>
          </a:p>
          <a:p>
            <a:pPr marL="0" indent="0" algn="ctr">
              <a:buNone/>
            </a:pPr>
            <a:r>
              <a:rPr lang="en-US" sz="4000" baseline="30000" dirty="0">
                <a:solidFill>
                  <a:schemeClr val="bg1"/>
                </a:solidFill>
              </a:rPr>
              <a:t>Nu 16:21</a:t>
            </a:r>
            <a:r>
              <a:rPr lang="en-US" sz="4000" dirty="0">
                <a:solidFill>
                  <a:schemeClr val="bg1"/>
                </a:solidFill>
              </a:rPr>
              <a:t> </a:t>
            </a:r>
            <a:r>
              <a:rPr lang="en-US" sz="4000" u="sng" dirty="0">
                <a:solidFill>
                  <a:schemeClr val="bg1"/>
                </a:solidFill>
              </a:rPr>
              <a:t>Separate yourselves</a:t>
            </a:r>
            <a:r>
              <a:rPr lang="en-US" sz="4000" dirty="0">
                <a:solidFill>
                  <a:schemeClr val="bg1"/>
                </a:solidFill>
              </a:rPr>
              <a:t> from among this congregation, that I may consume them in a moment. </a:t>
            </a:r>
          </a:p>
          <a:p>
            <a:pPr marL="0" indent="0" algn="ctr">
              <a:buNone/>
            </a:pPr>
            <a:r>
              <a:rPr lang="en-US" sz="4000" baseline="30000" dirty="0">
                <a:solidFill>
                  <a:schemeClr val="bg1"/>
                </a:solidFill>
              </a:rPr>
              <a:t>Nu 16:22</a:t>
            </a:r>
            <a:r>
              <a:rPr lang="en-US" sz="4000" dirty="0">
                <a:solidFill>
                  <a:schemeClr val="bg1"/>
                </a:solidFill>
              </a:rPr>
              <a:t> And they fell upon their faces, and said, O God, the God of the spirits of all flesh, shall one man sin, and wilt thou be wroth with all the congregation?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16:23</a:t>
            </a:r>
            <a:r>
              <a:rPr lang="en-US" sz="4000" dirty="0">
                <a:solidFill>
                  <a:schemeClr val="bg1"/>
                </a:solidFill>
              </a:rPr>
              <a:t> And </a:t>
            </a:r>
            <a:r>
              <a:rPr lang="en-US" sz="4000" b="1" dirty="0">
                <a:solidFill>
                  <a:schemeClr val="bg1"/>
                </a:solidFill>
              </a:rPr>
              <a:t>YeHoVaH spake unto Moses</a:t>
            </a:r>
            <a:r>
              <a:rPr lang="en-US" sz="4000" dirty="0">
                <a:solidFill>
                  <a:schemeClr val="bg1"/>
                </a:solidFill>
              </a:rPr>
              <a:t>, saying, </a:t>
            </a:r>
          </a:p>
          <a:p>
            <a:pPr marL="0" indent="0" algn="ctr">
              <a:buNone/>
            </a:pPr>
            <a:r>
              <a:rPr lang="en-US" sz="4000" baseline="30000" dirty="0">
                <a:solidFill>
                  <a:schemeClr val="bg1"/>
                </a:solidFill>
              </a:rPr>
              <a:t>Nu 16:24</a:t>
            </a:r>
            <a:r>
              <a:rPr lang="en-US" sz="4000" dirty="0">
                <a:solidFill>
                  <a:schemeClr val="bg1"/>
                </a:solidFill>
              </a:rPr>
              <a:t> Speak unto the congregation, saying, Get you up from about the tabernacle of Korah, Dathan, and Abiram.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Dathan and Abiram would not come to Moses, so Moses went to them. </a:t>
            </a:r>
          </a:p>
          <a:p>
            <a:pPr marL="0" indent="0" algn="ctr">
              <a:buNone/>
            </a:pPr>
            <a:r>
              <a:rPr lang="en-US" sz="4000" dirty="0">
                <a:solidFill>
                  <a:schemeClr val="bg1"/>
                </a:solidFill>
              </a:rPr>
              <a:t>The elders of Israel followed Moses.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16:25</a:t>
            </a:r>
            <a:r>
              <a:rPr lang="en-US" sz="4000" dirty="0">
                <a:solidFill>
                  <a:schemeClr val="bg1"/>
                </a:solidFill>
              </a:rPr>
              <a:t> And Moses rose up and went unto Dathan and Abiram; and the elders of Israel followed him. </a:t>
            </a:r>
          </a:p>
          <a:p>
            <a:pPr marL="0" indent="0" algn="ctr">
              <a:buNone/>
            </a:pPr>
            <a:r>
              <a:rPr lang="en-US" sz="4000" dirty="0">
                <a:solidFill>
                  <a:schemeClr val="bg1"/>
                </a:solidFill>
              </a:rPr>
              <a:t> </a:t>
            </a:r>
          </a:p>
          <a:p>
            <a:pPr marL="0" indent="0" algn="ctr">
              <a:buNone/>
            </a:pPr>
            <a:r>
              <a:rPr lang="en-US" sz="4000" dirty="0">
                <a:solidFill>
                  <a:schemeClr val="bg1"/>
                </a:solidFill>
              </a:rPr>
              <a:t>Remove yourself from wicked people.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16:26</a:t>
            </a:r>
            <a:r>
              <a:rPr lang="en-US" sz="4000" dirty="0">
                <a:solidFill>
                  <a:schemeClr val="bg1"/>
                </a:solidFill>
              </a:rPr>
              <a:t> And he spake unto the congregation, saying, </a:t>
            </a:r>
            <a:r>
              <a:rPr lang="en-US" sz="4000" b="1" dirty="0">
                <a:solidFill>
                  <a:schemeClr val="bg1"/>
                </a:solidFill>
              </a:rPr>
              <a:t>Depart</a:t>
            </a:r>
            <a:r>
              <a:rPr lang="en-US" sz="4000" dirty="0">
                <a:solidFill>
                  <a:schemeClr val="bg1"/>
                </a:solidFill>
              </a:rPr>
              <a:t>, I pray you, from the tents of these wicked men, and touch nothing of theirs, lest ye be consumed in all their sins.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Depart – </a:t>
            </a:r>
            <a:r>
              <a:rPr lang="en-US" sz="4000" b="1" dirty="0">
                <a:solidFill>
                  <a:schemeClr val="bg1"/>
                </a:solidFill>
              </a:rPr>
              <a:t>05493 </a:t>
            </a:r>
            <a:r>
              <a:rPr lang="he-IL" sz="4000" dirty="0">
                <a:solidFill>
                  <a:schemeClr val="bg1"/>
                </a:solidFill>
              </a:rPr>
              <a:t>סוּר </a:t>
            </a:r>
            <a:r>
              <a:rPr lang="en-US" sz="4000" dirty="0">
                <a:solidFill>
                  <a:schemeClr val="bg1"/>
                </a:solidFill>
              </a:rPr>
              <a:t> cuwr {soor} or </a:t>
            </a:r>
            <a:r>
              <a:rPr lang="he-IL" sz="4000" dirty="0">
                <a:solidFill>
                  <a:schemeClr val="bg1"/>
                </a:solidFill>
              </a:rPr>
              <a:t>שּׂוּר </a:t>
            </a:r>
            <a:r>
              <a:rPr lang="en-US" sz="4000" dirty="0">
                <a:solidFill>
                  <a:schemeClr val="bg1"/>
                </a:solidFill>
              </a:rPr>
              <a:t> suwr </a:t>
            </a:r>
            <a:r>
              <a:rPr lang="he-IL" sz="4000" dirty="0">
                <a:solidFill>
                  <a:schemeClr val="bg1"/>
                </a:solidFill>
              </a:rPr>
              <a:t>)</a:t>
            </a:r>
            <a:r>
              <a:rPr lang="en-US" sz="4000" dirty="0">
                <a:solidFill>
                  <a:schemeClr val="bg1"/>
                </a:solidFill>
              </a:rPr>
              <a:t>Hos 9:12</a:t>
            </a:r>
            <a:r>
              <a:rPr lang="he-IL" sz="4000" dirty="0">
                <a:solidFill>
                  <a:schemeClr val="bg1"/>
                </a:solidFill>
              </a:rPr>
              <a:t>(</a:t>
            </a:r>
            <a:r>
              <a:rPr lang="en-US" sz="4000" dirty="0">
                <a:solidFill>
                  <a:schemeClr val="bg1"/>
                </a:solidFill>
              </a:rPr>
              <a:t> {soor} </a:t>
            </a:r>
          </a:p>
          <a:p>
            <a:pPr marL="0" indent="0" algn="ctr">
              <a:buNone/>
            </a:pPr>
            <a:r>
              <a:rPr lang="en-US" sz="4000" b="1" dirty="0">
                <a:solidFill>
                  <a:schemeClr val="bg1"/>
                </a:solidFill>
              </a:rPr>
              <a:t>Meaning:  </a:t>
            </a:r>
            <a:r>
              <a:rPr lang="en-US" sz="4000" dirty="0">
                <a:solidFill>
                  <a:schemeClr val="bg1"/>
                </a:solidFill>
              </a:rPr>
              <a:t>1) to turn aside, depart 1a) (Qal) 1a1) to turn aside, turn in unto 1a2) to depart, depart from way, avoid 1a3) to be removed 1a4) to come to an end 1b) (Polel) to turn aside 1c) (Hiphil) 1c1) to cause to turn aside, cause to depart, remove, take away, put away, depose</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1c2) to put aside, leave undone, retract, reject, abolish 1d) (Hophal) to be taken away, be removed </a:t>
            </a:r>
          </a:p>
          <a:p>
            <a:pPr marL="0" indent="0" algn="ctr">
              <a:buNone/>
            </a:pPr>
            <a:r>
              <a:rPr lang="en-US" sz="4000" b="1" dirty="0">
                <a:solidFill>
                  <a:schemeClr val="bg1"/>
                </a:solidFill>
              </a:rPr>
              <a:t>Usage:  </a:t>
            </a:r>
            <a:r>
              <a:rPr lang="en-US" sz="4000" dirty="0">
                <a:solidFill>
                  <a:schemeClr val="bg1"/>
                </a:solidFill>
              </a:rPr>
              <a:t>AV - (put, take,...) away 97, depart 76, remove 35, aside 29, take 14, turn 12, turn in 9, take off 6, go 3, put 3, eschewed 3, misc 14; 301</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16:27</a:t>
            </a:r>
            <a:r>
              <a:rPr lang="en-US" sz="4000" dirty="0">
                <a:solidFill>
                  <a:schemeClr val="bg1"/>
                </a:solidFill>
              </a:rPr>
              <a:t> So they gat up from the tabernacle of Korah, Dathan, and Abiram, on every side: and Dathan and Abiram came out, and stood in the </a:t>
            </a:r>
            <a:r>
              <a:rPr lang="en-US" sz="4000" u="sng" dirty="0">
                <a:solidFill>
                  <a:schemeClr val="bg1"/>
                </a:solidFill>
              </a:rPr>
              <a:t>door of their tents</a:t>
            </a:r>
            <a:r>
              <a:rPr lang="en-US" sz="4000" dirty="0">
                <a:solidFill>
                  <a:schemeClr val="bg1"/>
                </a:solidFill>
              </a:rPr>
              <a:t>, and </a:t>
            </a:r>
            <a:r>
              <a:rPr lang="en-US" sz="4000" u="sng" dirty="0">
                <a:solidFill>
                  <a:schemeClr val="bg1"/>
                </a:solidFill>
              </a:rPr>
              <a:t>their wives</a:t>
            </a:r>
            <a:r>
              <a:rPr lang="en-US" sz="4000" dirty="0">
                <a:solidFill>
                  <a:schemeClr val="bg1"/>
                </a:solidFill>
              </a:rPr>
              <a:t>, and </a:t>
            </a:r>
            <a:r>
              <a:rPr lang="en-US" sz="4000" u="sng" dirty="0">
                <a:solidFill>
                  <a:schemeClr val="bg1"/>
                </a:solidFill>
              </a:rPr>
              <a:t>their sons</a:t>
            </a:r>
            <a:r>
              <a:rPr lang="en-US" sz="4000" dirty="0">
                <a:solidFill>
                  <a:schemeClr val="bg1"/>
                </a:solidFill>
              </a:rPr>
              <a:t>, and </a:t>
            </a:r>
            <a:r>
              <a:rPr lang="en-US" sz="4000" u="sng" dirty="0">
                <a:solidFill>
                  <a:schemeClr val="bg1"/>
                </a:solidFill>
              </a:rPr>
              <a:t>their little children</a:t>
            </a:r>
            <a:r>
              <a:rPr lang="en-US" sz="4000" dirty="0">
                <a:solidFill>
                  <a:schemeClr val="bg1"/>
                </a:solidFill>
              </a:rPr>
              <a:t>.  </a:t>
            </a:r>
            <a:r>
              <a:rPr lang="en-US" sz="4000" baseline="30000" dirty="0">
                <a:solidFill>
                  <a:schemeClr val="bg1"/>
                </a:solidFill>
              </a:rPr>
              <a:t>Nu 16:28</a:t>
            </a:r>
            <a:r>
              <a:rPr lang="en-US" sz="4000" dirty="0">
                <a:solidFill>
                  <a:schemeClr val="bg1"/>
                </a:solidFill>
              </a:rPr>
              <a:t> And Moses said, Hereby ye shall know that YeHoVaH hath sent me to do all these works; for </a:t>
            </a:r>
            <a:r>
              <a:rPr lang="en-US" sz="4000" i="1" dirty="0">
                <a:solidFill>
                  <a:schemeClr val="bg1"/>
                </a:solidFill>
              </a:rPr>
              <a:t>I have </a:t>
            </a:r>
            <a:r>
              <a:rPr lang="en-US" sz="4000" dirty="0">
                <a:solidFill>
                  <a:schemeClr val="bg1"/>
                </a:solidFill>
              </a:rPr>
              <a:t>not </a:t>
            </a:r>
            <a:r>
              <a:rPr lang="en-US" sz="4000" i="1" dirty="0">
                <a:solidFill>
                  <a:schemeClr val="bg1"/>
                </a:solidFill>
              </a:rPr>
              <a:t>done them </a:t>
            </a:r>
            <a:r>
              <a:rPr lang="en-US" sz="4000" dirty="0">
                <a:solidFill>
                  <a:schemeClr val="bg1"/>
                </a:solidFill>
              </a:rPr>
              <a:t>of mine own mind.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16:29</a:t>
            </a:r>
            <a:r>
              <a:rPr lang="en-US" sz="4000" dirty="0">
                <a:solidFill>
                  <a:schemeClr val="bg1"/>
                </a:solidFill>
              </a:rPr>
              <a:t> If these men die the common death of all men, or if they be visited after the visitation of all men; </a:t>
            </a:r>
            <a:r>
              <a:rPr lang="en-US" sz="4000" i="1" dirty="0">
                <a:solidFill>
                  <a:schemeClr val="bg1"/>
                </a:solidFill>
              </a:rPr>
              <a:t>then </a:t>
            </a:r>
            <a:r>
              <a:rPr lang="en-US" sz="4000" dirty="0">
                <a:solidFill>
                  <a:schemeClr val="bg1"/>
                </a:solidFill>
              </a:rPr>
              <a:t>YeHoVaH hath not sent me. </a:t>
            </a:r>
            <a:r>
              <a:rPr lang="en-US" sz="4000" baseline="30000" dirty="0">
                <a:solidFill>
                  <a:schemeClr val="bg1"/>
                </a:solidFill>
              </a:rPr>
              <a:t>Nu 16:30</a:t>
            </a:r>
            <a:r>
              <a:rPr lang="en-US" sz="4000" dirty="0">
                <a:solidFill>
                  <a:schemeClr val="bg1"/>
                </a:solidFill>
              </a:rPr>
              <a:t> But if </a:t>
            </a:r>
            <a:r>
              <a:rPr lang="en-US" sz="4000" u="sng" dirty="0">
                <a:solidFill>
                  <a:schemeClr val="bg1"/>
                </a:solidFill>
              </a:rPr>
              <a:t>YeHoVaH make a new thing</a:t>
            </a:r>
            <a:r>
              <a:rPr lang="en-US" sz="4000" dirty="0">
                <a:solidFill>
                  <a:schemeClr val="bg1"/>
                </a:solidFill>
              </a:rPr>
              <a:t>, and the earth open her mouth, and swallow them up, with all that </a:t>
            </a:r>
            <a:r>
              <a:rPr lang="en-US" sz="4000" i="1" dirty="0">
                <a:solidFill>
                  <a:schemeClr val="bg1"/>
                </a:solidFill>
              </a:rPr>
              <a:t>appertain </a:t>
            </a:r>
            <a:r>
              <a:rPr lang="en-US" sz="4000" dirty="0">
                <a:solidFill>
                  <a:schemeClr val="bg1"/>
                </a:solidFill>
              </a:rPr>
              <a:t>unto them, and they go down quick into the pit; then ye shall understand that these men have provoked YeHoVaH.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55000" lnSpcReduction="20000"/>
          </a:bodyPr>
          <a:lstStyle/>
          <a:p>
            <a:pPr marL="0" indent="0" algn="ctr">
              <a:buNone/>
            </a:pPr>
            <a:r>
              <a:rPr lang="en-US" sz="5100" baseline="30000" dirty="0">
                <a:solidFill>
                  <a:schemeClr val="bg1"/>
                </a:solidFill>
              </a:rPr>
              <a:t>Nu 16:31</a:t>
            </a:r>
            <a:r>
              <a:rPr lang="en-US" sz="5100" dirty="0">
                <a:solidFill>
                  <a:schemeClr val="bg1"/>
                </a:solidFill>
              </a:rPr>
              <a:t> And it came to pass, as he had made an end of speaking all these words, that the ground clave asunder that </a:t>
            </a:r>
            <a:r>
              <a:rPr lang="en-US" sz="5100" i="1" dirty="0">
                <a:solidFill>
                  <a:schemeClr val="bg1"/>
                </a:solidFill>
              </a:rPr>
              <a:t>was </a:t>
            </a:r>
            <a:r>
              <a:rPr lang="en-US" sz="5100" dirty="0">
                <a:solidFill>
                  <a:schemeClr val="bg1"/>
                </a:solidFill>
              </a:rPr>
              <a:t>under them: </a:t>
            </a:r>
          </a:p>
          <a:p>
            <a:pPr marL="0" indent="0" algn="ctr">
              <a:buNone/>
            </a:pPr>
            <a:endParaRPr lang="en-US" sz="2900" dirty="0">
              <a:solidFill>
                <a:schemeClr val="bg1"/>
              </a:solidFill>
            </a:endParaRPr>
          </a:p>
          <a:p>
            <a:pPr marL="0" indent="0" algn="ctr">
              <a:buNone/>
            </a:pPr>
            <a:r>
              <a:rPr lang="en-US" sz="4900" b="1" dirty="0">
                <a:solidFill>
                  <a:schemeClr val="bg1"/>
                </a:solidFill>
              </a:rPr>
              <a:t>YeHoVaH does a new thing as specified by Moses.</a:t>
            </a:r>
          </a:p>
          <a:p>
            <a:pPr marL="0" indent="0" algn="ctr">
              <a:buNone/>
            </a:pPr>
            <a:endParaRPr lang="en-US" sz="2900" dirty="0">
              <a:solidFill>
                <a:schemeClr val="bg1"/>
              </a:solidFill>
            </a:endParaRPr>
          </a:p>
          <a:p>
            <a:pPr marL="0" indent="0" algn="ctr">
              <a:buNone/>
            </a:pPr>
            <a:r>
              <a:rPr lang="en-US" sz="5100" baseline="30000" dirty="0">
                <a:solidFill>
                  <a:schemeClr val="bg1"/>
                </a:solidFill>
              </a:rPr>
              <a:t>Nu 16:32</a:t>
            </a:r>
            <a:r>
              <a:rPr lang="en-US" sz="5100" dirty="0">
                <a:solidFill>
                  <a:schemeClr val="bg1"/>
                </a:solidFill>
              </a:rPr>
              <a:t> And the earth opened her mouth, and swallowed them up, and their </a:t>
            </a:r>
            <a:r>
              <a:rPr lang="en-US" sz="5100" b="1" u="sng" dirty="0">
                <a:solidFill>
                  <a:schemeClr val="bg1"/>
                </a:solidFill>
              </a:rPr>
              <a:t>houses</a:t>
            </a:r>
            <a:r>
              <a:rPr lang="en-US" sz="5100" dirty="0">
                <a:solidFill>
                  <a:schemeClr val="bg1"/>
                </a:solidFill>
              </a:rPr>
              <a:t>, and all the men that </a:t>
            </a:r>
            <a:r>
              <a:rPr lang="en-US" sz="5100" i="1" dirty="0">
                <a:solidFill>
                  <a:schemeClr val="bg1"/>
                </a:solidFill>
              </a:rPr>
              <a:t>appertained </a:t>
            </a:r>
            <a:r>
              <a:rPr lang="en-US" sz="5100" dirty="0">
                <a:solidFill>
                  <a:schemeClr val="bg1"/>
                </a:solidFill>
              </a:rPr>
              <a:t>unto Korah, and all </a:t>
            </a:r>
            <a:r>
              <a:rPr lang="en-US" sz="5100" i="1" dirty="0">
                <a:solidFill>
                  <a:schemeClr val="bg1"/>
                </a:solidFill>
              </a:rPr>
              <a:t>their </a:t>
            </a:r>
            <a:r>
              <a:rPr lang="en-US" sz="5100" dirty="0">
                <a:solidFill>
                  <a:schemeClr val="bg1"/>
                </a:solidFill>
              </a:rPr>
              <a:t>goods. </a:t>
            </a:r>
            <a:endParaRPr lang="en-US" sz="51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Houses – </a:t>
            </a:r>
            <a:r>
              <a:rPr lang="en-US" sz="4000" b="1" dirty="0">
                <a:solidFill>
                  <a:schemeClr val="bg1"/>
                </a:solidFill>
              </a:rPr>
              <a:t>01004 </a:t>
            </a:r>
            <a:r>
              <a:rPr lang="he-IL" sz="4000" dirty="0">
                <a:solidFill>
                  <a:schemeClr val="bg1"/>
                </a:solidFill>
              </a:rPr>
              <a:t>בַּיִת</a:t>
            </a:r>
            <a:r>
              <a:rPr lang="en-US" sz="4000" dirty="0">
                <a:solidFill>
                  <a:schemeClr val="bg1"/>
                </a:solidFill>
              </a:rPr>
              <a:t> bayith {bah'-yith} </a:t>
            </a:r>
          </a:p>
          <a:p>
            <a:pPr marL="0" indent="0" algn="ctr">
              <a:buNone/>
            </a:pPr>
            <a:r>
              <a:rPr lang="en-US" sz="4000" b="1" dirty="0">
                <a:solidFill>
                  <a:schemeClr val="bg1"/>
                </a:solidFill>
              </a:rPr>
              <a:t>Meaning:  </a:t>
            </a:r>
            <a:r>
              <a:rPr lang="en-US" sz="4000" dirty="0">
                <a:solidFill>
                  <a:schemeClr val="bg1"/>
                </a:solidFill>
              </a:rPr>
              <a:t>1) house 1a) house, dwelling habitation 1b) shelter or abode of animals 1c) human bodies (fig.) 1d) of Sheol 1e) of abode of light and darkness 1f) of land of Ephraim 2) place 3) receptacle 4) home, </a:t>
            </a:r>
            <a:r>
              <a:rPr lang="en-US" sz="4000" u="sng" dirty="0">
                <a:solidFill>
                  <a:schemeClr val="bg1"/>
                </a:solidFill>
              </a:rPr>
              <a:t>house as containing a family</a:t>
            </a:r>
            <a:r>
              <a:rPr lang="en-US" sz="4000" dirty="0">
                <a:solidFill>
                  <a:schemeClr val="bg1"/>
                </a:solidFill>
              </a:rPr>
              <a:t> 5) </a:t>
            </a:r>
            <a:r>
              <a:rPr lang="en-US" sz="4000" u="sng" dirty="0">
                <a:solidFill>
                  <a:schemeClr val="bg1"/>
                </a:solidFill>
              </a:rPr>
              <a:t>household, family</a:t>
            </a:r>
            <a:r>
              <a:rPr lang="en-US" sz="4000" dirty="0">
                <a:solidFill>
                  <a:schemeClr val="bg1"/>
                </a:solidFill>
              </a:rPr>
              <a:t> 5a) </a:t>
            </a:r>
            <a:r>
              <a:rPr lang="en-US" sz="4000" u="sng" dirty="0">
                <a:solidFill>
                  <a:schemeClr val="bg1"/>
                </a:solidFill>
              </a:rPr>
              <a:t>those belonging to the same household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5b) family of descendants, descendants as organized body 6) household affairs 7) inwards (metaph.) 8) (TWOT) temple adv 9) on the inside prep 10) within </a:t>
            </a:r>
            <a:r>
              <a:rPr lang="en-US" sz="4000" b="1" dirty="0">
                <a:solidFill>
                  <a:schemeClr val="bg1"/>
                </a:solidFill>
              </a:rPr>
              <a:t>Usage:  </a:t>
            </a:r>
            <a:r>
              <a:rPr lang="en-US" sz="4000" dirty="0">
                <a:solidFill>
                  <a:schemeClr val="bg1"/>
                </a:solidFill>
              </a:rPr>
              <a:t>AV - house 1881, </a:t>
            </a:r>
            <a:r>
              <a:rPr lang="en-US" sz="4000" u="sng" dirty="0">
                <a:solidFill>
                  <a:schemeClr val="bg1"/>
                </a:solidFill>
              </a:rPr>
              <a:t>household 54</a:t>
            </a:r>
            <a:r>
              <a:rPr lang="en-US" sz="4000" dirty="0">
                <a:solidFill>
                  <a:schemeClr val="bg1"/>
                </a:solidFill>
              </a:rPr>
              <a:t>, home 25, within 22, temple 11, prison 16, place 16</a:t>
            </a:r>
            <a:r>
              <a:rPr lang="en-US" sz="4000" u="sng" dirty="0">
                <a:solidFill>
                  <a:schemeClr val="bg1"/>
                </a:solidFill>
              </a:rPr>
              <a:t>, family 3</a:t>
            </a:r>
            <a:r>
              <a:rPr lang="en-US" sz="4000" dirty="0">
                <a:solidFill>
                  <a:schemeClr val="bg1"/>
                </a:solidFill>
              </a:rPr>
              <a:t>, families + 01 2, dungeon 2, misc 23; 2055</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Buried Alive</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Nu 16:33</a:t>
            </a:r>
            <a:r>
              <a:rPr lang="en-US" sz="4000" dirty="0">
                <a:solidFill>
                  <a:schemeClr val="bg1"/>
                </a:solidFill>
              </a:rPr>
              <a:t> They, and all that </a:t>
            </a:r>
            <a:r>
              <a:rPr lang="en-US" sz="4000" i="1" dirty="0">
                <a:solidFill>
                  <a:schemeClr val="bg1"/>
                </a:solidFill>
              </a:rPr>
              <a:t>appertained </a:t>
            </a:r>
            <a:r>
              <a:rPr lang="en-US" sz="4000" dirty="0">
                <a:solidFill>
                  <a:schemeClr val="bg1"/>
                </a:solidFill>
              </a:rPr>
              <a:t>to them, went down alive into the pit, and the earth closed upon them: and they perished from among the congregation.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Pit – </a:t>
            </a:r>
            <a:r>
              <a:rPr lang="en-US" sz="4000" b="1" dirty="0">
                <a:solidFill>
                  <a:schemeClr val="bg1"/>
                </a:solidFill>
              </a:rPr>
              <a:t>07585 </a:t>
            </a:r>
            <a:r>
              <a:rPr lang="he-IL" sz="4000" dirty="0">
                <a:solidFill>
                  <a:schemeClr val="bg1"/>
                </a:solidFill>
              </a:rPr>
              <a:t>שְׁאוֹל </a:t>
            </a:r>
            <a:r>
              <a:rPr lang="en-US" sz="4000" dirty="0">
                <a:solidFill>
                  <a:schemeClr val="bg1"/>
                </a:solidFill>
              </a:rPr>
              <a:t>she'owl {sheh-ole'} or </a:t>
            </a:r>
            <a:r>
              <a:rPr lang="he-IL" sz="4000" dirty="0">
                <a:solidFill>
                  <a:schemeClr val="bg1"/>
                </a:solidFill>
              </a:rPr>
              <a:t>שְׁאֹל </a:t>
            </a:r>
            <a:r>
              <a:rPr lang="en-US" sz="4000" dirty="0">
                <a:solidFill>
                  <a:schemeClr val="bg1"/>
                </a:solidFill>
              </a:rPr>
              <a:t>sheol {sheh-ole'} </a:t>
            </a:r>
          </a:p>
          <a:p>
            <a:pPr marL="0" indent="0" algn="ctr">
              <a:buNone/>
            </a:pPr>
            <a:r>
              <a:rPr lang="en-US" sz="4000" b="1" dirty="0">
                <a:solidFill>
                  <a:schemeClr val="bg1"/>
                </a:solidFill>
              </a:rPr>
              <a:t>Meaning:  </a:t>
            </a:r>
            <a:r>
              <a:rPr lang="en-US" sz="4000" dirty="0">
                <a:solidFill>
                  <a:schemeClr val="bg1"/>
                </a:solidFill>
              </a:rPr>
              <a:t>1) sheol, underworld, grave, hell, pit 1a) the underworld 1b) Sheol - the OT designation for the abode of the dead 1b1) place of no return 1b2) without praise of God 1b3) wicked sent there for punishment 1b4) righteous not abandoned to it 1b5) of the place of exile (fig) 1b6) of extreme degradation in sin </a:t>
            </a:r>
          </a:p>
          <a:p>
            <a:pPr marL="0" indent="0" algn="ctr">
              <a:buNone/>
            </a:pPr>
            <a:r>
              <a:rPr lang="en-US" sz="4000" b="1" dirty="0">
                <a:solidFill>
                  <a:schemeClr val="bg1"/>
                </a:solidFill>
              </a:rPr>
              <a:t>Usage:  </a:t>
            </a:r>
            <a:r>
              <a:rPr lang="en-US" sz="4000" dirty="0">
                <a:solidFill>
                  <a:schemeClr val="bg1"/>
                </a:solidFill>
              </a:rPr>
              <a:t>AV - grave 31, hell 31, pit 3; 65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16:34</a:t>
            </a:r>
            <a:r>
              <a:rPr lang="en-US" sz="4000" dirty="0">
                <a:solidFill>
                  <a:schemeClr val="bg1"/>
                </a:solidFill>
              </a:rPr>
              <a:t> And </a:t>
            </a:r>
            <a:r>
              <a:rPr lang="en-US" sz="4000" b="1" u="sng" dirty="0">
                <a:solidFill>
                  <a:schemeClr val="bg1"/>
                </a:solidFill>
              </a:rPr>
              <a:t>all Israel</a:t>
            </a:r>
            <a:r>
              <a:rPr lang="en-US" sz="4000" u="sng" dirty="0">
                <a:solidFill>
                  <a:schemeClr val="bg1"/>
                </a:solidFill>
              </a:rPr>
              <a:t> that </a:t>
            </a:r>
            <a:r>
              <a:rPr lang="en-US" sz="4000" i="1" u="sng" dirty="0">
                <a:solidFill>
                  <a:schemeClr val="bg1"/>
                </a:solidFill>
              </a:rPr>
              <a:t>were </a:t>
            </a:r>
            <a:r>
              <a:rPr lang="en-US" sz="4000" u="sng" dirty="0">
                <a:solidFill>
                  <a:schemeClr val="bg1"/>
                </a:solidFill>
              </a:rPr>
              <a:t>round about them fled</a:t>
            </a:r>
            <a:r>
              <a:rPr lang="en-US" sz="4000" dirty="0">
                <a:solidFill>
                  <a:schemeClr val="bg1"/>
                </a:solidFill>
              </a:rPr>
              <a:t> at the cry of them: for they said, Lest the earth swallow us up </a:t>
            </a:r>
            <a:r>
              <a:rPr lang="en-US" sz="4000" i="1" dirty="0">
                <a:solidFill>
                  <a:schemeClr val="bg1"/>
                </a:solidFill>
              </a:rPr>
              <a:t>also.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All of Israel feared that the earth that swallowed Dathan, Abiram, Korah, and their families would also swallow them. </a:t>
            </a:r>
          </a:p>
          <a:p>
            <a:pPr marL="0" indent="0" algn="ctr">
              <a:buNone/>
            </a:pPr>
            <a:endParaRPr lang="en-US" sz="2300" dirty="0">
              <a:solidFill>
                <a:schemeClr val="bg1"/>
              </a:solidFill>
            </a:endParaRPr>
          </a:p>
          <a:p>
            <a:pPr marL="0" indent="0" algn="ctr">
              <a:buNone/>
            </a:pPr>
            <a:r>
              <a:rPr lang="en-US" sz="4000" dirty="0">
                <a:solidFill>
                  <a:schemeClr val="bg1"/>
                </a:solidFill>
              </a:rPr>
              <a:t>A fire consumed the 250 princes.</a:t>
            </a:r>
          </a:p>
          <a:p>
            <a:pPr marL="0" indent="0" algn="ctr">
              <a:buNone/>
            </a:pPr>
            <a:r>
              <a:rPr lang="en-US" sz="4000" dirty="0">
                <a:solidFill>
                  <a:schemeClr val="bg1"/>
                </a:solidFill>
              </a:rPr>
              <a:t> </a:t>
            </a:r>
          </a:p>
          <a:p>
            <a:pPr marL="0" indent="0" algn="ctr">
              <a:buNone/>
            </a:pPr>
            <a:r>
              <a:rPr lang="en-US" sz="4000" baseline="30000" dirty="0">
                <a:solidFill>
                  <a:schemeClr val="bg1"/>
                </a:solidFill>
              </a:rPr>
              <a:t>Nu 16:35</a:t>
            </a:r>
            <a:r>
              <a:rPr lang="en-US" sz="4000" dirty="0">
                <a:solidFill>
                  <a:schemeClr val="bg1"/>
                </a:solidFill>
              </a:rPr>
              <a:t> And there came out a fire from YeHoVaH, and consumed </a:t>
            </a:r>
            <a:r>
              <a:rPr lang="en-US" sz="4000" u="sng" dirty="0">
                <a:solidFill>
                  <a:schemeClr val="bg1"/>
                </a:solidFill>
              </a:rPr>
              <a:t>the two hundred and fifty men that offered incense</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Imagine seeing whole families with their little ones swallowed up. </a:t>
            </a:r>
          </a:p>
          <a:p>
            <a:pPr algn="ctr"/>
            <a:r>
              <a:rPr lang="en-US" sz="4000" dirty="0">
                <a:solidFill>
                  <a:schemeClr val="bg1"/>
                </a:solidFill>
              </a:rPr>
              <a:t>Some who were swallowed up were probably good friends, possibly betrothed, to some who remained. </a:t>
            </a:r>
          </a:p>
          <a:p>
            <a:pPr algn="ctr"/>
            <a:r>
              <a:rPr lang="en-US" sz="4000" dirty="0">
                <a:solidFill>
                  <a:schemeClr val="bg1"/>
                </a:solidFill>
              </a:rPr>
              <a:t>Feelings and emotions of pity, sorrow, anger, and bitterness developed as a result of what the people had experienced.</a:t>
            </a:r>
          </a:p>
          <a:p>
            <a:pPr algn="ctr"/>
            <a:endParaRPr lang="en-US" sz="4000" dirty="0">
              <a:solidFill>
                <a:schemeClr val="bg1"/>
              </a:solidFill>
              <a:latin typeface="Helvetica" pitchFamily="34" charset="0"/>
              <a:cs typeface="Helvetica" pitchFamily="34" charset="0"/>
            </a:endParaRPr>
          </a:p>
          <a:p>
            <a:pPr algn="ct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algn="ctr"/>
            <a:r>
              <a:rPr lang="en-US" sz="2800" dirty="0">
                <a:solidFill>
                  <a:schemeClr val="bg1"/>
                </a:solidFill>
              </a:rPr>
              <a:t>They, for whatever reason, did not see the hand of God responding to the rebellion of the wicked.  They most likely did not consider those who rebelled as wicked at all, simply individuals who were addressing their grievances with leadership. </a:t>
            </a:r>
          </a:p>
          <a:p>
            <a:pPr algn="ctr"/>
            <a:r>
              <a:rPr lang="en-US" sz="2800" dirty="0">
                <a:solidFill>
                  <a:schemeClr val="bg1"/>
                </a:solidFill>
              </a:rPr>
              <a:t>Justification of one’s behavior does not make their behavior righteous or excuse away their behavior.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66" y="450377"/>
            <a:ext cx="7436134" cy="4064474"/>
          </a:xfrm>
        </p:spPr>
        <p:txBody>
          <a:bodyPr>
            <a:normAutofit fontScale="62500" lnSpcReduction="20000"/>
          </a:bodyPr>
          <a:lstStyle/>
          <a:p>
            <a:pPr algn="ctr"/>
            <a:endParaRPr lang="en-US" sz="4000" dirty="0">
              <a:solidFill>
                <a:schemeClr val="bg1"/>
              </a:solidFill>
            </a:endParaRPr>
          </a:p>
          <a:p>
            <a:pPr algn="ctr"/>
            <a:r>
              <a:rPr lang="en-US" sz="4300" dirty="0">
                <a:solidFill>
                  <a:schemeClr val="bg1"/>
                </a:solidFill>
              </a:rPr>
              <a:t>People are responsible for their words and deeds regardless of who they blame for THEIR words and deeds, or the situation they find themselves in because of the actions of others. </a:t>
            </a:r>
          </a:p>
          <a:p>
            <a:pPr algn="ctr"/>
            <a:r>
              <a:rPr lang="en-US" sz="4300" dirty="0">
                <a:solidFill>
                  <a:schemeClr val="bg1"/>
                </a:solidFill>
              </a:rPr>
              <a:t>YeHoVaH’s Word doesn’t change because of your situations or circumstances. </a:t>
            </a:r>
          </a:p>
          <a:p>
            <a:pPr algn="ctr"/>
            <a:r>
              <a:rPr lang="en-US" sz="4300" dirty="0">
                <a:solidFill>
                  <a:schemeClr val="bg1"/>
                </a:solidFill>
              </a:rPr>
              <a:t>The decision these men made cost them their lives and the lives of their wives, sons, and little ones. All their possessions were buried with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It is important for wives and children to encourage their husbands and fathers to obey YeHoVaH’s Commandments. </a:t>
            </a:r>
          </a:p>
          <a:p>
            <a:pPr algn="ctr"/>
            <a:r>
              <a:rPr lang="en-US" sz="4000" dirty="0">
                <a:solidFill>
                  <a:schemeClr val="bg1"/>
                </a:solidFill>
              </a:rPr>
              <a:t>It is equally important that wives and children submit to and honor the husbands and fathers that obey YeHoVaH’s Commandments!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16:36</a:t>
            </a:r>
            <a:r>
              <a:rPr lang="en-US" sz="4000" dirty="0">
                <a:solidFill>
                  <a:schemeClr val="bg1"/>
                </a:solidFill>
              </a:rPr>
              <a:t> And YeHoVaH spake unto Moses, saying, </a:t>
            </a:r>
          </a:p>
          <a:p>
            <a:pPr marL="0" indent="0" algn="ctr">
              <a:buNone/>
            </a:pPr>
            <a:r>
              <a:rPr lang="en-US" sz="4000" dirty="0">
                <a:solidFill>
                  <a:schemeClr val="bg1"/>
                </a:solidFill>
              </a:rPr>
              <a:t> </a:t>
            </a:r>
          </a:p>
          <a:p>
            <a:pPr marL="0" indent="0" algn="ctr">
              <a:buNone/>
            </a:pPr>
            <a:r>
              <a:rPr lang="en-US" sz="4000" dirty="0">
                <a:solidFill>
                  <a:schemeClr val="bg1"/>
                </a:solidFill>
              </a:rPr>
              <a:t>The censers of the wicked were made a covering of the altar as a sign to the people.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82" y="457201"/>
            <a:ext cx="7688618" cy="4057650"/>
          </a:xfrm>
        </p:spPr>
        <p:txBody>
          <a:bodyPr>
            <a:normAutofit fontScale="77500" lnSpcReduction="20000"/>
          </a:bodyPr>
          <a:lstStyle/>
          <a:p>
            <a:pPr marL="0" indent="0" algn="ctr">
              <a:buNone/>
            </a:pPr>
            <a:r>
              <a:rPr lang="en-US" sz="4000" baseline="30000" dirty="0">
                <a:solidFill>
                  <a:schemeClr val="bg1"/>
                </a:solidFill>
              </a:rPr>
              <a:t>Nu 16:37</a:t>
            </a:r>
            <a:r>
              <a:rPr lang="en-US" sz="4000" dirty="0">
                <a:solidFill>
                  <a:schemeClr val="bg1"/>
                </a:solidFill>
              </a:rPr>
              <a:t> Speak unto Eleazar the son of Aaron the priest, that he take up the censers out of the burning, and scatter thou the fire yonder; for they are hallowed. </a:t>
            </a:r>
          </a:p>
          <a:p>
            <a:pPr marL="0" indent="0" algn="ctr">
              <a:buNone/>
            </a:pPr>
            <a:r>
              <a:rPr lang="en-US" sz="4000" baseline="30000" dirty="0">
                <a:solidFill>
                  <a:schemeClr val="bg1"/>
                </a:solidFill>
              </a:rPr>
              <a:t>Nu 16:38</a:t>
            </a:r>
            <a:r>
              <a:rPr lang="en-US" sz="4000" dirty="0">
                <a:solidFill>
                  <a:schemeClr val="bg1"/>
                </a:solidFill>
              </a:rPr>
              <a:t> The censers of these sinners against their own souls, let them make them broad plates </a:t>
            </a:r>
            <a:r>
              <a:rPr lang="en-US" sz="4000" i="1" dirty="0">
                <a:solidFill>
                  <a:schemeClr val="bg1"/>
                </a:solidFill>
              </a:rPr>
              <a:t>for </a:t>
            </a:r>
            <a:r>
              <a:rPr lang="en-US" sz="4000" dirty="0">
                <a:solidFill>
                  <a:schemeClr val="bg1"/>
                </a:solidFill>
              </a:rPr>
              <a:t>a covering of the altar: for they offered them before YeHoVaH, therefore they are hallowed: and </a:t>
            </a:r>
            <a:r>
              <a:rPr lang="en-US" sz="4000" u="sng" dirty="0">
                <a:solidFill>
                  <a:schemeClr val="bg1"/>
                </a:solidFill>
              </a:rPr>
              <a:t>they shall be a sign unto the children of Israel</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16:39</a:t>
            </a:r>
            <a:r>
              <a:rPr lang="en-US" sz="4000" dirty="0">
                <a:solidFill>
                  <a:schemeClr val="bg1"/>
                </a:solidFill>
              </a:rPr>
              <a:t> And Eleazar the priest took the brasen censers, wherewith they that were burnt had offered; and they were made broad </a:t>
            </a:r>
            <a:r>
              <a:rPr lang="en-US" sz="4000" i="1" dirty="0">
                <a:solidFill>
                  <a:schemeClr val="bg1"/>
                </a:solidFill>
              </a:rPr>
              <a:t>plates for </a:t>
            </a:r>
            <a:r>
              <a:rPr lang="en-US" sz="4000" dirty="0">
                <a:solidFill>
                  <a:schemeClr val="bg1"/>
                </a:solidFill>
              </a:rPr>
              <a:t>a covering of the altar: </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Brasen – </a:t>
            </a:r>
            <a:r>
              <a:rPr lang="en-US" sz="4000" b="1" dirty="0">
                <a:solidFill>
                  <a:schemeClr val="bg1"/>
                </a:solidFill>
              </a:rPr>
              <a:t>05178 </a:t>
            </a:r>
            <a:r>
              <a:rPr lang="he-IL" sz="4000" dirty="0">
                <a:solidFill>
                  <a:schemeClr val="bg1"/>
                </a:solidFill>
              </a:rPr>
              <a:t>נְחֹשֶׁת </a:t>
            </a:r>
            <a:r>
              <a:rPr lang="en-US" sz="4000" dirty="0">
                <a:solidFill>
                  <a:schemeClr val="bg1"/>
                </a:solidFill>
              </a:rPr>
              <a:t> nechosheth {nekh-o'-sheth} </a:t>
            </a:r>
          </a:p>
          <a:p>
            <a:pPr marL="0" indent="0" algn="ctr">
              <a:buNone/>
            </a:pPr>
            <a:r>
              <a:rPr lang="en-US" sz="4000" b="1" dirty="0">
                <a:solidFill>
                  <a:schemeClr val="bg1"/>
                </a:solidFill>
              </a:rPr>
              <a:t>Meaning:  </a:t>
            </a:r>
            <a:r>
              <a:rPr lang="en-US" sz="4000" dirty="0">
                <a:solidFill>
                  <a:schemeClr val="bg1"/>
                </a:solidFill>
              </a:rPr>
              <a:t>1) copper, bronze 1a) copper (ore), bronze (as copper alloy) 1b) fetters (of copper or bronze) 1c) copper (as value) 2) lust, harlotry 2a) meaning dubious </a:t>
            </a:r>
          </a:p>
          <a:p>
            <a:pPr marL="0" indent="0" algn="ctr">
              <a:buNone/>
            </a:pPr>
            <a:r>
              <a:rPr lang="en-US" sz="4000" b="1" dirty="0">
                <a:solidFill>
                  <a:schemeClr val="bg1"/>
                </a:solidFill>
              </a:rPr>
              <a:t>Usage:  </a:t>
            </a:r>
            <a:r>
              <a:rPr lang="en-US" sz="4000" dirty="0">
                <a:solidFill>
                  <a:schemeClr val="bg1"/>
                </a:solidFill>
              </a:rPr>
              <a:t>AV - brass 103, brasen 28, fetters 4, chain 3, copper 1, filthiness 1, steel 1; 141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i="1" baseline="30000" dirty="0">
                <a:solidFill>
                  <a:schemeClr val="bg1"/>
                </a:solidFill>
              </a:rPr>
              <a:t>Nu 16:40</a:t>
            </a:r>
            <a:r>
              <a:rPr lang="en-US" sz="4000" i="1" dirty="0">
                <a:solidFill>
                  <a:schemeClr val="bg1"/>
                </a:solidFill>
              </a:rPr>
              <a:t> </a:t>
            </a:r>
            <a:r>
              <a:rPr lang="en-US" sz="4000" i="1" u="sng" dirty="0">
                <a:solidFill>
                  <a:schemeClr val="bg1"/>
                </a:solidFill>
              </a:rPr>
              <a:t>To be </a:t>
            </a:r>
            <a:r>
              <a:rPr lang="en-US" sz="4000" u="sng" dirty="0">
                <a:solidFill>
                  <a:schemeClr val="bg1"/>
                </a:solidFill>
              </a:rPr>
              <a:t>a memorial unto the children of Israel</a:t>
            </a:r>
            <a:r>
              <a:rPr lang="en-US" sz="4000" dirty="0">
                <a:solidFill>
                  <a:schemeClr val="bg1"/>
                </a:solidFill>
              </a:rPr>
              <a:t>, that no stranger, which </a:t>
            </a:r>
            <a:r>
              <a:rPr lang="en-US" sz="4000" i="1" dirty="0">
                <a:solidFill>
                  <a:schemeClr val="bg1"/>
                </a:solidFill>
              </a:rPr>
              <a:t>is </a:t>
            </a:r>
            <a:r>
              <a:rPr lang="en-US" sz="4000" dirty="0">
                <a:solidFill>
                  <a:schemeClr val="bg1"/>
                </a:solidFill>
              </a:rPr>
              <a:t>not of the seed of Aaron, come near to offer incense before YeHoVaH; that he be not as Korah, and as his company: as YeHoVaH said to him by the hand of Moses.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memorial was for those who aspired to be Priests but were not of the seed of Aaron. </a:t>
            </a:r>
          </a:p>
          <a:p>
            <a:pPr marL="0" indent="0" algn="ctr">
              <a:buNone/>
            </a:pPr>
            <a:r>
              <a:rPr lang="en-US" sz="4000" dirty="0">
                <a:solidFill>
                  <a:schemeClr val="bg1"/>
                </a:solidFill>
              </a:rPr>
              <a:t>You would think that those who were not destroyed would have learned the lesson from those who had been destroyed for murmuring against Moses and Aaron and thus would stop murmuring.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16:41</a:t>
            </a:r>
            <a:r>
              <a:rPr lang="en-US" sz="4000" dirty="0">
                <a:solidFill>
                  <a:schemeClr val="bg1"/>
                </a:solidFill>
              </a:rPr>
              <a:t> But on the morrow all the congregation of the children of Israel </a:t>
            </a:r>
            <a:r>
              <a:rPr lang="en-US" sz="4000" u="sng" dirty="0">
                <a:solidFill>
                  <a:schemeClr val="bg1"/>
                </a:solidFill>
              </a:rPr>
              <a:t>murmured</a:t>
            </a:r>
            <a:r>
              <a:rPr lang="en-US" sz="4000" dirty="0">
                <a:solidFill>
                  <a:schemeClr val="bg1"/>
                </a:solidFill>
              </a:rPr>
              <a:t> against Moses and against Aaron, saying, Ye have killed the people of YeHoVaH. </a:t>
            </a:r>
          </a:p>
          <a:p>
            <a:pPr marL="0" indent="0" algn="ctr">
              <a:buNone/>
            </a:pPr>
            <a:r>
              <a:rPr lang="en-US" sz="4000" dirty="0">
                <a:solidFill>
                  <a:schemeClr val="bg1"/>
                </a:solidFill>
              </a:rPr>
              <a:t> </a:t>
            </a:r>
          </a:p>
          <a:p>
            <a:pPr marL="0" indent="0" algn="ctr">
              <a:buNone/>
            </a:pPr>
            <a:r>
              <a:rPr lang="en-US" sz="4000" dirty="0">
                <a:solidFill>
                  <a:schemeClr val="bg1"/>
                </a:solidFill>
              </a:rPr>
              <a:t>The people accused Moses of killing the people.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Did the people think Moses had power to open the earth and swallow all those families?</a:t>
            </a:r>
          </a:p>
          <a:p>
            <a:pPr marL="0" indent="0" algn="ctr">
              <a:buNone/>
            </a:pPr>
            <a:endParaRPr lang="en-US" sz="1400" dirty="0">
              <a:solidFill>
                <a:schemeClr val="bg1"/>
              </a:solidFill>
            </a:endParaRPr>
          </a:p>
          <a:p>
            <a:pPr marL="0" indent="0" algn="ctr">
              <a:buNone/>
            </a:pPr>
            <a:r>
              <a:rPr lang="en-US" sz="4000" dirty="0">
                <a:solidFill>
                  <a:schemeClr val="bg1"/>
                </a:solidFill>
              </a:rPr>
              <a:t>Did the people actually think Moses sent fire and destroyed the 250 princes?</a:t>
            </a:r>
          </a:p>
          <a:p>
            <a:pPr marL="0" indent="0" algn="ctr">
              <a:buNone/>
            </a:pPr>
            <a:endParaRPr lang="en-US" sz="1500" dirty="0">
              <a:solidFill>
                <a:schemeClr val="bg1"/>
              </a:solidFill>
            </a:endParaRPr>
          </a:p>
          <a:p>
            <a:pPr marL="0" indent="0" algn="ctr">
              <a:buNone/>
            </a:pPr>
            <a:r>
              <a:rPr lang="en-US" sz="4000" dirty="0">
                <a:solidFill>
                  <a:schemeClr val="bg1"/>
                </a:solidFill>
              </a:rPr>
              <a:t>If they thought Moses had that kind of Power, why do the same thing again?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16:42</a:t>
            </a:r>
            <a:r>
              <a:rPr lang="en-US" sz="4000" dirty="0">
                <a:solidFill>
                  <a:schemeClr val="bg1"/>
                </a:solidFill>
              </a:rPr>
              <a:t> And it came to pass, when the congregation was gathered against Moses and against Aaron, that they looked toward the tabernacle of the congregation: and, behold, the cloud covered it, and the glory of YeHoVaH appeared. </a:t>
            </a:r>
          </a:p>
          <a:p>
            <a:pPr marL="0" indent="0" algn="ctr">
              <a:buNone/>
            </a:pPr>
            <a:r>
              <a:rPr lang="en-US" sz="4000" baseline="30000" dirty="0">
                <a:solidFill>
                  <a:schemeClr val="bg1"/>
                </a:solidFill>
              </a:rPr>
              <a:t>Nu 16:43</a:t>
            </a:r>
            <a:r>
              <a:rPr lang="en-US" sz="4000" dirty="0">
                <a:solidFill>
                  <a:schemeClr val="bg1"/>
                </a:solidFill>
              </a:rPr>
              <a:t> And Moses and Aaron came before the tabernacle of the congregation.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Nu 16:44</a:t>
            </a:r>
            <a:r>
              <a:rPr lang="en-US" sz="4000" dirty="0">
                <a:solidFill>
                  <a:schemeClr val="bg1"/>
                </a:solidFill>
              </a:rPr>
              <a:t> And YeHoVaH spake unto Moses, saying,  </a:t>
            </a:r>
          </a:p>
          <a:p>
            <a:pPr marL="0" indent="0" algn="ctr">
              <a:buNone/>
            </a:pPr>
            <a:r>
              <a:rPr lang="en-US" sz="4000" baseline="30000" dirty="0">
                <a:solidFill>
                  <a:schemeClr val="bg1"/>
                </a:solidFill>
              </a:rPr>
              <a:t>Nu 16:45</a:t>
            </a:r>
            <a:r>
              <a:rPr lang="en-US" sz="4000" dirty="0">
                <a:solidFill>
                  <a:schemeClr val="bg1"/>
                </a:solidFill>
              </a:rPr>
              <a:t> Get you up from among this congregation, that I may consume them as in a moment. And they fell upon their faces.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YeHoVaH sent a plague amongst the people before Moses could talk Him out of it. </a:t>
            </a:r>
          </a:p>
          <a:p>
            <a:pPr marL="0" indent="0" algn="ctr">
              <a:buNone/>
            </a:pPr>
            <a:r>
              <a:rPr lang="en-US" sz="4000" dirty="0">
                <a:solidFill>
                  <a:schemeClr val="bg1"/>
                </a:solidFill>
              </a:rPr>
              <a:t>All Moses could do was try to stop the plague from spreading by having Aaron make an atonement for the people.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Moses instructs Aaron to atone for the sins of the people by putting fire and incense in a censer.</a:t>
            </a:r>
          </a:p>
          <a:p>
            <a:pPr marL="0" indent="0" algn="ctr">
              <a:buNone/>
            </a:pPr>
            <a:r>
              <a:rPr lang="en-US" sz="2000" dirty="0">
                <a:solidFill>
                  <a:schemeClr val="bg1"/>
                </a:solidFill>
              </a:rPr>
              <a:t> </a:t>
            </a:r>
          </a:p>
          <a:p>
            <a:pPr marL="0" indent="0" algn="ctr">
              <a:buNone/>
            </a:pPr>
            <a:r>
              <a:rPr lang="en-US" sz="4000" baseline="30000" dirty="0">
                <a:solidFill>
                  <a:schemeClr val="bg1"/>
                </a:solidFill>
              </a:rPr>
              <a:t>Nu 16:46</a:t>
            </a:r>
            <a:r>
              <a:rPr lang="en-US" sz="4000" dirty="0">
                <a:solidFill>
                  <a:schemeClr val="bg1"/>
                </a:solidFill>
              </a:rPr>
              <a:t> And Moses said unto Aaron, Take a censer, and put fire therein from off the altar, and put on incense, and go quickly unto the congregation, and make an atonement for them: for there is wrath gone out from YeHoVaH; </a:t>
            </a:r>
            <a:r>
              <a:rPr lang="en-US" sz="4000" u="sng" dirty="0">
                <a:solidFill>
                  <a:schemeClr val="bg1"/>
                </a:solidFill>
              </a:rPr>
              <a:t>the plague is begun</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16:47</a:t>
            </a:r>
            <a:r>
              <a:rPr lang="en-US" sz="4000" dirty="0">
                <a:solidFill>
                  <a:schemeClr val="bg1"/>
                </a:solidFill>
              </a:rPr>
              <a:t> And Aaron took as Moses commanded, and ran into the midst of the congregation; and, behold, the plague was begun among the people: and he put on incense, and made an atonement for the people. </a:t>
            </a:r>
          </a:p>
          <a:p>
            <a:pPr marL="0" indent="0" algn="ctr">
              <a:buNone/>
            </a:pPr>
            <a:r>
              <a:rPr lang="en-US" sz="4000" baseline="30000" dirty="0">
                <a:solidFill>
                  <a:schemeClr val="bg1"/>
                </a:solidFill>
              </a:rPr>
              <a:t>Nu 16:48</a:t>
            </a:r>
            <a:r>
              <a:rPr lang="en-US" sz="4000" dirty="0">
                <a:solidFill>
                  <a:schemeClr val="bg1"/>
                </a:solidFill>
              </a:rPr>
              <a:t> </a:t>
            </a:r>
            <a:r>
              <a:rPr lang="en-US" sz="4000" u="sng" dirty="0">
                <a:solidFill>
                  <a:schemeClr val="bg1"/>
                </a:solidFill>
              </a:rPr>
              <a:t>And he stood between the </a:t>
            </a:r>
            <a:r>
              <a:rPr lang="en-US" sz="4000" b="1" u="sng" dirty="0">
                <a:solidFill>
                  <a:schemeClr val="bg1"/>
                </a:solidFill>
              </a:rPr>
              <a:t>dead and the living</a:t>
            </a:r>
            <a:r>
              <a:rPr lang="en-US" sz="4000" dirty="0">
                <a:solidFill>
                  <a:schemeClr val="bg1"/>
                </a:solidFill>
              </a:rPr>
              <a:t>; and the plague was stayed.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16:49</a:t>
            </a:r>
            <a:r>
              <a:rPr lang="en-US" sz="4000" dirty="0">
                <a:solidFill>
                  <a:schemeClr val="bg1"/>
                </a:solidFill>
              </a:rPr>
              <a:t> Now they that died in the plague were </a:t>
            </a:r>
            <a:r>
              <a:rPr lang="en-US" sz="4000" b="1" u="sng" dirty="0">
                <a:solidFill>
                  <a:schemeClr val="bg1"/>
                </a:solidFill>
              </a:rPr>
              <a:t>fourteen thousand and seven hundred</a:t>
            </a:r>
            <a:r>
              <a:rPr lang="en-US" sz="4000" dirty="0">
                <a:solidFill>
                  <a:schemeClr val="bg1"/>
                </a:solidFill>
              </a:rPr>
              <a:t>, beside them that died about the matter of Korah.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9610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Fourteen thousand and seven hundred people died in the plague, besides the 250 princes who were killed by fire, in addition to the families of Korah, Dathan, and Abiram, who went down to the pit.</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16:50</a:t>
            </a:r>
            <a:r>
              <a:rPr lang="en-US" sz="4000" dirty="0">
                <a:solidFill>
                  <a:schemeClr val="bg1"/>
                </a:solidFill>
              </a:rPr>
              <a:t> And Aaron returned unto Moses unto the door of the tabernacle of the congregation: and the plague was stayed.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9692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people rebelled against Moses, but ultimately rebelled against the ONE who called Moses: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0450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447482</TotalTime>
  <Words>3971</Words>
  <Application>Microsoft Office PowerPoint</Application>
  <PresentationFormat>On-screen Show (16:9)</PresentationFormat>
  <Paragraphs>455</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3201</cp:revision>
  <dcterms:created xsi:type="dcterms:W3CDTF">2015-08-01T01:54:59Z</dcterms:created>
  <dcterms:modified xsi:type="dcterms:W3CDTF">2023-06-16T02:08:35Z</dcterms:modified>
</cp:coreProperties>
</file>