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1461" r:id="rId21"/>
    <p:sldId id="11462" r:id="rId22"/>
    <p:sldId id="10457" r:id="rId23"/>
    <p:sldId id="11424" r:id="rId24"/>
    <p:sldId id="10458" r:id="rId25"/>
    <p:sldId id="10459" r:id="rId26"/>
    <p:sldId id="10460" r:id="rId27"/>
    <p:sldId id="10461" r:id="rId28"/>
    <p:sldId id="10462" r:id="rId29"/>
    <p:sldId id="10463" r:id="rId30"/>
    <p:sldId id="10464" r:id="rId31"/>
    <p:sldId id="10465" r:id="rId32"/>
    <p:sldId id="10466" r:id="rId33"/>
    <p:sldId id="11425" r:id="rId34"/>
    <p:sldId id="11426" r:id="rId35"/>
    <p:sldId id="11427" r:id="rId36"/>
    <p:sldId id="11428" r:id="rId37"/>
    <p:sldId id="11429" r:id="rId38"/>
    <p:sldId id="11430" r:id="rId39"/>
    <p:sldId id="11431" r:id="rId40"/>
    <p:sldId id="11432" r:id="rId41"/>
    <p:sldId id="11433" r:id="rId42"/>
    <p:sldId id="11435" r:id="rId43"/>
    <p:sldId id="11436" r:id="rId44"/>
    <p:sldId id="11437" r:id="rId45"/>
    <p:sldId id="11438" r:id="rId46"/>
    <p:sldId id="11434" r:id="rId47"/>
    <p:sldId id="11439" r:id="rId48"/>
    <p:sldId id="11440" r:id="rId49"/>
    <p:sldId id="11441" r:id="rId50"/>
    <p:sldId id="11442" r:id="rId51"/>
    <p:sldId id="11443" r:id="rId52"/>
    <p:sldId id="11444" r:id="rId53"/>
    <p:sldId id="11445" r:id="rId54"/>
    <p:sldId id="11446" r:id="rId55"/>
    <p:sldId id="11447" r:id="rId56"/>
    <p:sldId id="11448" r:id="rId57"/>
    <p:sldId id="11449" r:id="rId58"/>
    <p:sldId id="11450" r:id="rId59"/>
    <p:sldId id="11451" r:id="rId60"/>
    <p:sldId id="11452" r:id="rId61"/>
    <p:sldId id="11459" r:id="rId62"/>
    <p:sldId id="11466" r:id="rId63"/>
    <p:sldId id="11464" r:id="rId64"/>
    <p:sldId id="11467" r:id="rId65"/>
    <p:sldId id="11468" r:id="rId66"/>
    <p:sldId id="11469" r:id="rId67"/>
    <p:sldId id="11470" r:id="rId68"/>
    <p:sldId id="11471" r:id="rId69"/>
    <p:sldId id="11472" r:id="rId70"/>
    <p:sldId id="11458" r:id="rId71"/>
    <p:sldId id="11457" r:id="rId72"/>
    <p:sldId id="11460" r:id="rId73"/>
    <p:sldId id="11455" r:id="rId74"/>
    <p:sldId id="11456" r:id="rId75"/>
    <p:sldId id="11473" r:id="rId76"/>
    <p:sldId id="10467" r:id="rId77"/>
    <p:sldId id="10468" r:id="rId78"/>
    <p:sldId id="11059" r:id="rId79"/>
    <p:sldId id="10183" r:id="rId80"/>
    <p:sldId id="11418" r:id="rId81"/>
    <p:sldId id="11419" r:id="rId82"/>
    <p:sldId id="11420" r:id="rId83"/>
    <p:sldId id="11421" r:id="rId84"/>
    <p:sldId id="11422" r:id="rId85"/>
    <p:sldId id="11423" r:id="rId8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7F2DD-68F8-4708-A9F9-3CFD4C470CFE}" v="71" dt="2023-06-30T02:11:00.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51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9DE7F2DD-68F8-4708-A9F9-3CFD4C470CFE}"/>
    <pc:docChg chg="undo custSel delSld modSld">
      <pc:chgData name="Sharon Campbell" userId="73008391-b390-4ad0-a960-0cc8fbf2fec9" providerId="ADAL" clId="{9DE7F2DD-68F8-4708-A9F9-3CFD4C470CFE}" dt="2023-06-30T02:07:28.563" v="273" actId="20577"/>
      <pc:docMkLst>
        <pc:docMk/>
      </pc:docMkLst>
      <pc:sldChg chg="modSp mod">
        <pc:chgData name="Sharon Campbell" userId="73008391-b390-4ad0-a960-0cc8fbf2fec9" providerId="ADAL" clId="{9DE7F2DD-68F8-4708-A9F9-3CFD4C470CFE}" dt="2023-06-30T01:07:01.556" v="1" actId="255"/>
        <pc:sldMkLst>
          <pc:docMk/>
          <pc:sldMk cId="1235833799" sldId="3920"/>
        </pc:sldMkLst>
        <pc:spChg chg="mod">
          <ac:chgData name="Sharon Campbell" userId="73008391-b390-4ad0-a960-0cc8fbf2fec9" providerId="ADAL" clId="{9DE7F2DD-68F8-4708-A9F9-3CFD4C470CFE}" dt="2023-06-30T01:07:01.556" v="1" actId="255"/>
          <ac:spMkLst>
            <pc:docMk/>
            <pc:sldMk cId="1235833799" sldId="3920"/>
            <ac:spMk id="3" creationId="{00000000-0000-0000-0000-000000000000}"/>
          </ac:spMkLst>
        </pc:spChg>
      </pc:sldChg>
      <pc:sldChg chg="modSp mod">
        <pc:chgData name="Sharon Campbell" userId="73008391-b390-4ad0-a960-0cc8fbf2fec9" providerId="ADAL" clId="{9DE7F2DD-68F8-4708-A9F9-3CFD4C470CFE}" dt="2023-06-30T01:07:36.098" v="3" actId="255"/>
        <pc:sldMkLst>
          <pc:docMk/>
          <pc:sldMk cId="248380330" sldId="8938"/>
        </pc:sldMkLst>
        <pc:spChg chg="mod">
          <ac:chgData name="Sharon Campbell" userId="73008391-b390-4ad0-a960-0cc8fbf2fec9" providerId="ADAL" clId="{9DE7F2DD-68F8-4708-A9F9-3CFD4C470CFE}" dt="2023-06-30T01:07:36.098" v="3" actId="255"/>
          <ac:spMkLst>
            <pc:docMk/>
            <pc:sldMk cId="248380330" sldId="8938"/>
            <ac:spMk id="3" creationId="{00000000-0000-0000-0000-000000000000}"/>
          </ac:spMkLst>
        </pc:spChg>
      </pc:sldChg>
      <pc:sldChg chg="modSp mod">
        <pc:chgData name="Sharon Campbell" userId="73008391-b390-4ad0-a960-0cc8fbf2fec9" providerId="ADAL" clId="{9DE7F2DD-68F8-4708-A9F9-3CFD4C470CFE}" dt="2023-06-30T01:13:21.991" v="15" actId="20577"/>
        <pc:sldMkLst>
          <pc:docMk/>
          <pc:sldMk cId="1020107534" sldId="10195"/>
        </pc:sldMkLst>
        <pc:spChg chg="mod">
          <ac:chgData name="Sharon Campbell" userId="73008391-b390-4ad0-a960-0cc8fbf2fec9" providerId="ADAL" clId="{9DE7F2DD-68F8-4708-A9F9-3CFD4C470CFE}" dt="2023-06-30T01:13:21.991" v="15" actId="20577"/>
          <ac:spMkLst>
            <pc:docMk/>
            <pc:sldMk cId="1020107534" sldId="10195"/>
            <ac:spMk id="3" creationId="{00000000-0000-0000-0000-000000000000}"/>
          </ac:spMkLst>
        </pc:spChg>
      </pc:sldChg>
      <pc:sldChg chg="modSp mod">
        <pc:chgData name="Sharon Campbell" userId="73008391-b390-4ad0-a960-0cc8fbf2fec9" providerId="ADAL" clId="{9DE7F2DD-68F8-4708-A9F9-3CFD4C470CFE}" dt="2023-06-30T01:14:33.808" v="22" actId="20577"/>
        <pc:sldMkLst>
          <pc:docMk/>
          <pc:sldMk cId="1320716334" sldId="10446"/>
        </pc:sldMkLst>
        <pc:spChg chg="mod">
          <ac:chgData name="Sharon Campbell" userId="73008391-b390-4ad0-a960-0cc8fbf2fec9" providerId="ADAL" clId="{9DE7F2DD-68F8-4708-A9F9-3CFD4C470CFE}" dt="2023-06-30T01:14:33.808" v="22" actId="20577"/>
          <ac:spMkLst>
            <pc:docMk/>
            <pc:sldMk cId="1320716334" sldId="10446"/>
            <ac:spMk id="3" creationId="{00000000-0000-0000-0000-000000000000}"/>
          </ac:spMkLst>
        </pc:spChg>
      </pc:sldChg>
      <pc:sldChg chg="modSp mod">
        <pc:chgData name="Sharon Campbell" userId="73008391-b390-4ad0-a960-0cc8fbf2fec9" providerId="ADAL" clId="{9DE7F2DD-68F8-4708-A9F9-3CFD4C470CFE}" dt="2023-06-30T01:17:06.075" v="39"/>
        <pc:sldMkLst>
          <pc:docMk/>
          <pc:sldMk cId="4115748879" sldId="10450"/>
        </pc:sldMkLst>
        <pc:spChg chg="mod">
          <ac:chgData name="Sharon Campbell" userId="73008391-b390-4ad0-a960-0cc8fbf2fec9" providerId="ADAL" clId="{9DE7F2DD-68F8-4708-A9F9-3CFD4C470CFE}" dt="2023-06-30T01:17:06.075" v="39"/>
          <ac:spMkLst>
            <pc:docMk/>
            <pc:sldMk cId="4115748879" sldId="10450"/>
            <ac:spMk id="3" creationId="{00000000-0000-0000-0000-000000000000}"/>
          </ac:spMkLst>
        </pc:spChg>
      </pc:sldChg>
      <pc:sldChg chg="modSp mod">
        <pc:chgData name="Sharon Campbell" userId="73008391-b390-4ad0-a960-0cc8fbf2fec9" providerId="ADAL" clId="{9DE7F2DD-68F8-4708-A9F9-3CFD4C470CFE}" dt="2023-06-30T01:15:29.562" v="27" actId="20577"/>
        <pc:sldMkLst>
          <pc:docMk/>
          <pc:sldMk cId="3478656844" sldId="10451"/>
        </pc:sldMkLst>
        <pc:spChg chg="mod">
          <ac:chgData name="Sharon Campbell" userId="73008391-b390-4ad0-a960-0cc8fbf2fec9" providerId="ADAL" clId="{9DE7F2DD-68F8-4708-A9F9-3CFD4C470CFE}" dt="2023-06-30T01:15:29.562" v="27" actId="20577"/>
          <ac:spMkLst>
            <pc:docMk/>
            <pc:sldMk cId="3478656844" sldId="10451"/>
            <ac:spMk id="3" creationId="{00000000-0000-0000-0000-000000000000}"/>
          </ac:spMkLst>
        </pc:spChg>
      </pc:sldChg>
      <pc:sldChg chg="modSp mod">
        <pc:chgData name="Sharon Campbell" userId="73008391-b390-4ad0-a960-0cc8fbf2fec9" providerId="ADAL" clId="{9DE7F2DD-68F8-4708-A9F9-3CFD4C470CFE}" dt="2023-06-30T01:55:54.390" v="240" actId="27636"/>
        <pc:sldMkLst>
          <pc:docMk/>
          <pc:sldMk cId="371930037" sldId="10452"/>
        </pc:sldMkLst>
        <pc:spChg chg="mod">
          <ac:chgData name="Sharon Campbell" userId="73008391-b390-4ad0-a960-0cc8fbf2fec9" providerId="ADAL" clId="{9DE7F2DD-68F8-4708-A9F9-3CFD4C470CFE}" dt="2023-06-30T01:55:54.390" v="240" actId="27636"/>
          <ac:spMkLst>
            <pc:docMk/>
            <pc:sldMk cId="371930037" sldId="10452"/>
            <ac:spMk id="3" creationId="{00000000-0000-0000-0000-000000000000}"/>
          </ac:spMkLst>
        </pc:spChg>
      </pc:sldChg>
      <pc:sldChg chg="modSp mod">
        <pc:chgData name="Sharon Campbell" userId="73008391-b390-4ad0-a960-0cc8fbf2fec9" providerId="ADAL" clId="{9DE7F2DD-68F8-4708-A9F9-3CFD4C470CFE}" dt="2023-06-30T01:56:54.342" v="248" actId="20577"/>
        <pc:sldMkLst>
          <pc:docMk/>
          <pc:sldMk cId="3336600823" sldId="10453"/>
        </pc:sldMkLst>
        <pc:spChg chg="mod">
          <ac:chgData name="Sharon Campbell" userId="73008391-b390-4ad0-a960-0cc8fbf2fec9" providerId="ADAL" clId="{9DE7F2DD-68F8-4708-A9F9-3CFD4C470CFE}" dt="2023-06-30T01:56:54.342" v="248" actId="20577"/>
          <ac:spMkLst>
            <pc:docMk/>
            <pc:sldMk cId="3336600823" sldId="10453"/>
            <ac:spMk id="3" creationId="{00000000-0000-0000-0000-000000000000}"/>
          </ac:spMkLst>
        </pc:spChg>
      </pc:sldChg>
      <pc:sldChg chg="modSp mod">
        <pc:chgData name="Sharon Campbell" userId="73008391-b390-4ad0-a960-0cc8fbf2fec9" providerId="ADAL" clId="{9DE7F2DD-68F8-4708-A9F9-3CFD4C470CFE}" dt="2023-06-30T02:00:35.956" v="260" actId="20577"/>
        <pc:sldMkLst>
          <pc:docMk/>
          <pc:sldMk cId="3288503766" sldId="10454"/>
        </pc:sldMkLst>
        <pc:spChg chg="mod">
          <ac:chgData name="Sharon Campbell" userId="73008391-b390-4ad0-a960-0cc8fbf2fec9" providerId="ADAL" clId="{9DE7F2DD-68F8-4708-A9F9-3CFD4C470CFE}" dt="2023-06-30T02:00:35.956" v="260" actId="20577"/>
          <ac:spMkLst>
            <pc:docMk/>
            <pc:sldMk cId="3288503766" sldId="10454"/>
            <ac:spMk id="3" creationId="{00000000-0000-0000-0000-000000000000}"/>
          </ac:spMkLst>
        </pc:spChg>
      </pc:sldChg>
      <pc:sldChg chg="modSp mod">
        <pc:chgData name="Sharon Campbell" userId="73008391-b390-4ad0-a960-0cc8fbf2fec9" providerId="ADAL" clId="{9DE7F2DD-68F8-4708-A9F9-3CFD4C470CFE}" dt="2023-06-30T02:01:30.020" v="265" actId="255"/>
        <pc:sldMkLst>
          <pc:docMk/>
          <pc:sldMk cId="3984449909" sldId="10455"/>
        </pc:sldMkLst>
        <pc:spChg chg="mod">
          <ac:chgData name="Sharon Campbell" userId="73008391-b390-4ad0-a960-0cc8fbf2fec9" providerId="ADAL" clId="{9DE7F2DD-68F8-4708-A9F9-3CFD4C470CFE}" dt="2023-06-30T02:01:30.020" v="265" actId="255"/>
          <ac:spMkLst>
            <pc:docMk/>
            <pc:sldMk cId="3984449909" sldId="10455"/>
            <ac:spMk id="3" creationId="{00000000-0000-0000-0000-000000000000}"/>
          </ac:spMkLst>
        </pc:spChg>
      </pc:sldChg>
      <pc:sldChg chg="modSp mod">
        <pc:chgData name="Sharon Campbell" userId="73008391-b390-4ad0-a960-0cc8fbf2fec9" providerId="ADAL" clId="{9DE7F2DD-68F8-4708-A9F9-3CFD4C470CFE}" dt="2023-06-30T01:24:23.454" v="77" actId="27636"/>
        <pc:sldMkLst>
          <pc:docMk/>
          <pc:sldMk cId="2084789625" sldId="10456"/>
        </pc:sldMkLst>
        <pc:spChg chg="mod">
          <ac:chgData name="Sharon Campbell" userId="73008391-b390-4ad0-a960-0cc8fbf2fec9" providerId="ADAL" clId="{9DE7F2DD-68F8-4708-A9F9-3CFD4C470CFE}" dt="2023-06-30T01:24:23.454" v="77" actId="27636"/>
          <ac:spMkLst>
            <pc:docMk/>
            <pc:sldMk cId="2084789625" sldId="10456"/>
            <ac:spMk id="3" creationId="{00000000-0000-0000-0000-000000000000}"/>
          </ac:spMkLst>
        </pc:spChg>
      </pc:sldChg>
      <pc:sldChg chg="modSp mod">
        <pc:chgData name="Sharon Campbell" userId="73008391-b390-4ad0-a960-0cc8fbf2fec9" providerId="ADAL" clId="{9DE7F2DD-68F8-4708-A9F9-3CFD4C470CFE}" dt="2023-06-30T01:24:48.629" v="81" actId="20577"/>
        <pc:sldMkLst>
          <pc:docMk/>
          <pc:sldMk cId="3768331088" sldId="10457"/>
        </pc:sldMkLst>
        <pc:spChg chg="mod">
          <ac:chgData name="Sharon Campbell" userId="73008391-b390-4ad0-a960-0cc8fbf2fec9" providerId="ADAL" clId="{9DE7F2DD-68F8-4708-A9F9-3CFD4C470CFE}" dt="2023-06-30T01:24:48.629" v="81" actId="20577"/>
          <ac:spMkLst>
            <pc:docMk/>
            <pc:sldMk cId="3768331088" sldId="10457"/>
            <ac:spMk id="3" creationId="{00000000-0000-0000-0000-000000000000}"/>
          </ac:spMkLst>
        </pc:spChg>
      </pc:sldChg>
      <pc:sldChg chg="modSp mod">
        <pc:chgData name="Sharon Campbell" userId="73008391-b390-4ad0-a960-0cc8fbf2fec9" providerId="ADAL" clId="{9DE7F2DD-68F8-4708-A9F9-3CFD4C470CFE}" dt="2023-06-30T01:25:30.725" v="92" actId="27636"/>
        <pc:sldMkLst>
          <pc:docMk/>
          <pc:sldMk cId="316178779" sldId="10458"/>
        </pc:sldMkLst>
        <pc:spChg chg="mod">
          <ac:chgData name="Sharon Campbell" userId="73008391-b390-4ad0-a960-0cc8fbf2fec9" providerId="ADAL" clId="{9DE7F2DD-68F8-4708-A9F9-3CFD4C470CFE}" dt="2023-06-30T01:25:30.725" v="92" actId="27636"/>
          <ac:spMkLst>
            <pc:docMk/>
            <pc:sldMk cId="316178779" sldId="10458"/>
            <ac:spMk id="3" creationId="{00000000-0000-0000-0000-000000000000}"/>
          </ac:spMkLst>
        </pc:spChg>
      </pc:sldChg>
      <pc:sldChg chg="modSp mod">
        <pc:chgData name="Sharon Campbell" userId="73008391-b390-4ad0-a960-0cc8fbf2fec9" providerId="ADAL" clId="{9DE7F2DD-68F8-4708-A9F9-3CFD4C470CFE}" dt="2023-06-30T02:03:58.335" v="266" actId="20577"/>
        <pc:sldMkLst>
          <pc:docMk/>
          <pc:sldMk cId="4138100102" sldId="10459"/>
        </pc:sldMkLst>
        <pc:spChg chg="mod">
          <ac:chgData name="Sharon Campbell" userId="73008391-b390-4ad0-a960-0cc8fbf2fec9" providerId="ADAL" clId="{9DE7F2DD-68F8-4708-A9F9-3CFD4C470CFE}" dt="2023-06-30T02:03:58.335" v="266" actId="20577"/>
          <ac:spMkLst>
            <pc:docMk/>
            <pc:sldMk cId="4138100102" sldId="10459"/>
            <ac:spMk id="3" creationId="{00000000-0000-0000-0000-000000000000}"/>
          </ac:spMkLst>
        </pc:spChg>
      </pc:sldChg>
      <pc:sldChg chg="modSp mod">
        <pc:chgData name="Sharon Campbell" userId="73008391-b390-4ad0-a960-0cc8fbf2fec9" providerId="ADAL" clId="{9DE7F2DD-68F8-4708-A9F9-3CFD4C470CFE}" dt="2023-06-30T02:05:04.380" v="267" actId="255"/>
        <pc:sldMkLst>
          <pc:docMk/>
          <pc:sldMk cId="38080864" sldId="10461"/>
        </pc:sldMkLst>
        <pc:spChg chg="mod">
          <ac:chgData name="Sharon Campbell" userId="73008391-b390-4ad0-a960-0cc8fbf2fec9" providerId="ADAL" clId="{9DE7F2DD-68F8-4708-A9F9-3CFD4C470CFE}" dt="2023-06-30T02:05:04.380" v="267" actId="255"/>
          <ac:spMkLst>
            <pc:docMk/>
            <pc:sldMk cId="38080864" sldId="10461"/>
            <ac:spMk id="3" creationId="{00000000-0000-0000-0000-000000000000}"/>
          </ac:spMkLst>
        </pc:spChg>
      </pc:sldChg>
      <pc:sldChg chg="modSp mod">
        <pc:chgData name="Sharon Campbell" userId="73008391-b390-4ad0-a960-0cc8fbf2fec9" providerId="ADAL" clId="{9DE7F2DD-68F8-4708-A9F9-3CFD4C470CFE}" dt="2023-06-30T01:29:35.888" v="111" actId="20577"/>
        <pc:sldMkLst>
          <pc:docMk/>
          <pc:sldMk cId="1021565951" sldId="10464"/>
        </pc:sldMkLst>
        <pc:spChg chg="mod">
          <ac:chgData name="Sharon Campbell" userId="73008391-b390-4ad0-a960-0cc8fbf2fec9" providerId="ADAL" clId="{9DE7F2DD-68F8-4708-A9F9-3CFD4C470CFE}" dt="2023-06-30T01:29:35.888" v="111" actId="20577"/>
          <ac:spMkLst>
            <pc:docMk/>
            <pc:sldMk cId="1021565951" sldId="10464"/>
            <ac:spMk id="3" creationId="{00000000-0000-0000-0000-000000000000}"/>
          </ac:spMkLst>
        </pc:spChg>
      </pc:sldChg>
      <pc:sldChg chg="modSp mod">
        <pc:chgData name="Sharon Campbell" userId="73008391-b390-4ad0-a960-0cc8fbf2fec9" providerId="ADAL" clId="{9DE7F2DD-68F8-4708-A9F9-3CFD4C470CFE}" dt="2023-06-30T01:29:49.944" v="114" actId="27636"/>
        <pc:sldMkLst>
          <pc:docMk/>
          <pc:sldMk cId="2015209000" sldId="10465"/>
        </pc:sldMkLst>
        <pc:spChg chg="mod">
          <ac:chgData name="Sharon Campbell" userId="73008391-b390-4ad0-a960-0cc8fbf2fec9" providerId="ADAL" clId="{9DE7F2DD-68F8-4708-A9F9-3CFD4C470CFE}" dt="2023-06-30T01:29:49.944" v="114" actId="27636"/>
          <ac:spMkLst>
            <pc:docMk/>
            <pc:sldMk cId="2015209000" sldId="10465"/>
            <ac:spMk id="3" creationId="{00000000-0000-0000-0000-000000000000}"/>
          </ac:spMkLst>
        </pc:spChg>
      </pc:sldChg>
      <pc:sldChg chg="modSp mod">
        <pc:chgData name="Sharon Campbell" userId="73008391-b390-4ad0-a960-0cc8fbf2fec9" providerId="ADAL" clId="{9DE7F2DD-68F8-4708-A9F9-3CFD4C470CFE}" dt="2023-06-30T02:05:32.900" v="269" actId="27636"/>
        <pc:sldMkLst>
          <pc:docMk/>
          <pc:sldMk cId="2106523458" sldId="10466"/>
        </pc:sldMkLst>
        <pc:spChg chg="mod">
          <ac:chgData name="Sharon Campbell" userId="73008391-b390-4ad0-a960-0cc8fbf2fec9" providerId="ADAL" clId="{9DE7F2DD-68F8-4708-A9F9-3CFD4C470CFE}" dt="2023-06-30T02:05:32.900" v="269" actId="27636"/>
          <ac:spMkLst>
            <pc:docMk/>
            <pc:sldMk cId="2106523458" sldId="10466"/>
            <ac:spMk id="3" creationId="{00000000-0000-0000-0000-000000000000}"/>
          </ac:spMkLst>
        </pc:spChg>
      </pc:sldChg>
      <pc:sldChg chg="modSp mod">
        <pc:chgData name="Sharon Campbell" userId="73008391-b390-4ad0-a960-0cc8fbf2fec9" providerId="ADAL" clId="{9DE7F2DD-68F8-4708-A9F9-3CFD4C470CFE}" dt="2023-06-30T01:25:19.676" v="88"/>
        <pc:sldMkLst>
          <pc:docMk/>
          <pc:sldMk cId="4109415453" sldId="11424"/>
        </pc:sldMkLst>
        <pc:spChg chg="mod">
          <ac:chgData name="Sharon Campbell" userId="73008391-b390-4ad0-a960-0cc8fbf2fec9" providerId="ADAL" clId="{9DE7F2DD-68F8-4708-A9F9-3CFD4C470CFE}" dt="2023-06-30T01:25:19.676" v="88"/>
          <ac:spMkLst>
            <pc:docMk/>
            <pc:sldMk cId="4109415453" sldId="11424"/>
            <ac:spMk id="3" creationId="{00000000-0000-0000-0000-000000000000}"/>
          </ac:spMkLst>
        </pc:spChg>
      </pc:sldChg>
      <pc:sldChg chg="modSp mod">
        <pc:chgData name="Sharon Campbell" userId="73008391-b390-4ad0-a960-0cc8fbf2fec9" providerId="ADAL" clId="{9DE7F2DD-68F8-4708-A9F9-3CFD4C470CFE}" dt="2023-06-30T01:30:09.166" v="118" actId="27636"/>
        <pc:sldMkLst>
          <pc:docMk/>
          <pc:sldMk cId="428935292" sldId="11425"/>
        </pc:sldMkLst>
        <pc:spChg chg="mod">
          <ac:chgData name="Sharon Campbell" userId="73008391-b390-4ad0-a960-0cc8fbf2fec9" providerId="ADAL" clId="{9DE7F2DD-68F8-4708-A9F9-3CFD4C470CFE}" dt="2023-06-30T01:30:09.166" v="118" actId="27636"/>
          <ac:spMkLst>
            <pc:docMk/>
            <pc:sldMk cId="428935292" sldId="11425"/>
            <ac:spMk id="3" creationId="{00000000-0000-0000-0000-000000000000}"/>
          </ac:spMkLst>
        </pc:spChg>
      </pc:sldChg>
      <pc:sldChg chg="modSp mod">
        <pc:chgData name="Sharon Campbell" userId="73008391-b390-4ad0-a960-0cc8fbf2fec9" providerId="ADAL" clId="{9DE7F2DD-68F8-4708-A9F9-3CFD4C470CFE}" dt="2023-06-30T02:05:55.965" v="270"/>
        <pc:sldMkLst>
          <pc:docMk/>
          <pc:sldMk cId="3036912389" sldId="11427"/>
        </pc:sldMkLst>
        <pc:spChg chg="mod">
          <ac:chgData name="Sharon Campbell" userId="73008391-b390-4ad0-a960-0cc8fbf2fec9" providerId="ADAL" clId="{9DE7F2DD-68F8-4708-A9F9-3CFD4C470CFE}" dt="2023-06-30T02:05:55.965" v="270"/>
          <ac:spMkLst>
            <pc:docMk/>
            <pc:sldMk cId="3036912389" sldId="11427"/>
            <ac:spMk id="3" creationId="{00000000-0000-0000-0000-000000000000}"/>
          </ac:spMkLst>
        </pc:spChg>
      </pc:sldChg>
      <pc:sldChg chg="modSp mod">
        <pc:chgData name="Sharon Campbell" userId="73008391-b390-4ad0-a960-0cc8fbf2fec9" providerId="ADAL" clId="{9DE7F2DD-68F8-4708-A9F9-3CFD4C470CFE}" dt="2023-06-30T01:30:55.530" v="123" actId="27636"/>
        <pc:sldMkLst>
          <pc:docMk/>
          <pc:sldMk cId="307919480" sldId="11428"/>
        </pc:sldMkLst>
        <pc:spChg chg="mod">
          <ac:chgData name="Sharon Campbell" userId="73008391-b390-4ad0-a960-0cc8fbf2fec9" providerId="ADAL" clId="{9DE7F2DD-68F8-4708-A9F9-3CFD4C470CFE}" dt="2023-06-30T01:30:55.530" v="123" actId="27636"/>
          <ac:spMkLst>
            <pc:docMk/>
            <pc:sldMk cId="307919480" sldId="11428"/>
            <ac:spMk id="3" creationId="{00000000-0000-0000-0000-000000000000}"/>
          </ac:spMkLst>
        </pc:spChg>
      </pc:sldChg>
      <pc:sldChg chg="modSp mod">
        <pc:chgData name="Sharon Campbell" userId="73008391-b390-4ad0-a960-0cc8fbf2fec9" providerId="ADAL" clId="{9DE7F2DD-68F8-4708-A9F9-3CFD4C470CFE}" dt="2023-06-30T01:31:29.554" v="126" actId="20577"/>
        <pc:sldMkLst>
          <pc:docMk/>
          <pc:sldMk cId="601330688" sldId="11429"/>
        </pc:sldMkLst>
        <pc:spChg chg="mod">
          <ac:chgData name="Sharon Campbell" userId="73008391-b390-4ad0-a960-0cc8fbf2fec9" providerId="ADAL" clId="{9DE7F2DD-68F8-4708-A9F9-3CFD4C470CFE}" dt="2023-06-30T01:31:29.554" v="126" actId="20577"/>
          <ac:spMkLst>
            <pc:docMk/>
            <pc:sldMk cId="601330688" sldId="11429"/>
            <ac:spMk id="3" creationId="{00000000-0000-0000-0000-000000000000}"/>
          </ac:spMkLst>
        </pc:spChg>
      </pc:sldChg>
      <pc:sldChg chg="modSp mod">
        <pc:chgData name="Sharon Campbell" userId="73008391-b390-4ad0-a960-0cc8fbf2fec9" providerId="ADAL" clId="{9DE7F2DD-68F8-4708-A9F9-3CFD4C470CFE}" dt="2023-06-30T01:32:24.777" v="128" actId="20577"/>
        <pc:sldMkLst>
          <pc:docMk/>
          <pc:sldMk cId="3634611174" sldId="11431"/>
        </pc:sldMkLst>
        <pc:spChg chg="mod">
          <ac:chgData name="Sharon Campbell" userId="73008391-b390-4ad0-a960-0cc8fbf2fec9" providerId="ADAL" clId="{9DE7F2DD-68F8-4708-A9F9-3CFD4C470CFE}" dt="2023-06-30T01:32:24.777" v="128" actId="20577"/>
          <ac:spMkLst>
            <pc:docMk/>
            <pc:sldMk cId="3634611174" sldId="11431"/>
            <ac:spMk id="3" creationId="{00000000-0000-0000-0000-000000000000}"/>
          </ac:spMkLst>
        </pc:spChg>
      </pc:sldChg>
      <pc:sldChg chg="modSp mod">
        <pc:chgData name="Sharon Campbell" userId="73008391-b390-4ad0-a960-0cc8fbf2fec9" providerId="ADAL" clId="{9DE7F2DD-68F8-4708-A9F9-3CFD4C470CFE}" dt="2023-06-30T02:06:31.687" v="271" actId="255"/>
        <pc:sldMkLst>
          <pc:docMk/>
          <pc:sldMk cId="544567492" sldId="11432"/>
        </pc:sldMkLst>
        <pc:spChg chg="mod">
          <ac:chgData name="Sharon Campbell" userId="73008391-b390-4ad0-a960-0cc8fbf2fec9" providerId="ADAL" clId="{9DE7F2DD-68F8-4708-A9F9-3CFD4C470CFE}" dt="2023-06-30T02:06:31.687" v="271" actId="255"/>
          <ac:spMkLst>
            <pc:docMk/>
            <pc:sldMk cId="544567492" sldId="11432"/>
            <ac:spMk id="3" creationId="{00000000-0000-0000-0000-000000000000}"/>
          </ac:spMkLst>
        </pc:spChg>
      </pc:sldChg>
      <pc:sldChg chg="modSp mod">
        <pc:chgData name="Sharon Campbell" userId="73008391-b390-4ad0-a960-0cc8fbf2fec9" providerId="ADAL" clId="{9DE7F2DD-68F8-4708-A9F9-3CFD4C470CFE}" dt="2023-06-30T01:34:24.534" v="144" actId="20577"/>
        <pc:sldMkLst>
          <pc:docMk/>
          <pc:sldMk cId="1517782376" sldId="11433"/>
        </pc:sldMkLst>
        <pc:spChg chg="mod">
          <ac:chgData name="Sharon Campbell" userId="73008391-b390-4ad0-a960-0cc8fbf2fec9" providerId="ADAL" clId="{9DE7F2DD-68F8-4708-A9F9-3CFD4C470CFE}" dt="2023-06-30T01:34:24.534" v="144" actId="20577"/>
          <ac:spMkLst>
            <pc:docMk/>
            <pc:sldMk cId="1517782376" sldId="11433"/>
            <ac:spMk id="3" creationId="{00000000-0000-0000-0000-000000000000}"/>
          </ac:spMkLst>
        </pc:spChg>
      </pc:sldChg>
      <pc:sldChg chg="modSp mod">
        <pc:chgData name="Sharon Campbell" userId="73008391-b390-4ad0-a960-0cc8fbf2fec9" providerId="ADAL" clId="{9DE7F2DD-68F8-4708-A9F9-3CFD4C470CFE}" dt="2023-06-30T02:07:28.563" v="273" actId="20577"/>
        <pc:sldMkLst>
          <pc:docMk/>
          <pc:sldMk cId="2006083830" sldId="11434"/>
        </pc:sldMkLst>
        <pc:spChg chg="mod">
          <ac:chgData name="Sharon Campbell" userId="73008391-b390-4ad0-a960-0cc8fbf2fec9" providerId="ADAL" clId="{9DE7F2DD-68F8-4708-A9F9-3CFD4C470CFE}" dt="2023-06-30T02:07:28.563" v="273" actId="20577"/>
          <ac:spMkLst>
            <pc:docMk/>
            <pc:sldMk cId="2006083830" sldId="11434"/>
            <ac:spMk id="3" creationId="{00000000-0000-0000-0000-000000000000}"/>
          </ac:spMkLst>
        </pc:spChg>
      </pc:sldChg>
      <pc:sldChg chg="modSp mod">
        <pc:chgData name="Sharon Campbell" userId="73008391-b390-4ad0-a960-0cc8fbf2fec9" providerId="ADAL" clId="{9DE7F2DD-68F8-4708-A9F9-3CFD4C470CFE}" dt="2023-06-30T01:37:03.789" v="179" actId="20577"/>
        <pc:sldMkLst>
          <pc:docMk/>
          <pc:sldMk cId="3624692396" sldId="11435"/>
        </pc:sldMkLst>
        <pc:spChg chg="mod">
          <ac:chgData name="Sharon Campbell" userId="73008391-b390-4ad0-a960-0cc8fbf2fec9" providerId="ADAL" clId="{9DE7F2DD-68F8-4708-A9F9-3CFD4C470CFE}" dt="2023-06-30T01:37:03.789" v="179" actId="20577"/>
          <ac:spMkLst>
            <pc:docMk/>
            <pc:sldMk cId="3624692396" sldId="11435"/>
            <ac:spMk id="3" creationId="{00000000-0000-0000-0000-000000000000}"/>
          </ac:spMkLst>
        </pc:spChg>
      </pc:sldChg>
      <pc:sldChg chg="modSp mod">
        <pc:chgData name="Sharon Campbell" userId="73008391-b390-4ad0-a960-0cc8fbf2fec9" providerId="ADAL" clId="{9DE7F2DD-68F8-4708-A9F9-3CFD4C470CFE}" dt="2023-06-30T01:39:18.520" v="209" actId="20577"/>
        <pc:sldMkLst>
          <pc:docMk/>
          <pc:sldMk cId="4144957147" sldId="11439"/>
        </pc:sldMkLst>
        <pc:spChg chg="mod">
          <ac:chgData name="Sharon Campbell" userId="73008391-b390-4ad0-a960-0cc8fbf2fec9" providerId="ADAL" clId="{9DE7F2DD-68F8-4708-A9F9-3CFD4C470CFE}" dt="2023-06-30T01:39:18.520" v="209" actId="20577"/>
          <ac:spMkLst>
            <pc:docMk/>
            <pc:sldMk cId="4144957147" sldId="11439"/>
            <ac:spMk id="3" creationId="{00000000-0000-0000-0000-000000000000}"/>
          </ac:spMkLst>
        </pc:spChg>
      </pc:sldChg>
      <pc:sldChg chg="modSp mod">
        <pc:chgData name="Sharon Campbell" userId="73008391-b390-4ad0-a960-0cc8fbf2fec9" providerId="ADAL" clId="{9DE7F2DD-68F8-4708-A9F9-3CFD4C470CFE}" dt="2023-06-30T01:39:33.936" v="212" actId="20577"/>
        <pc:sldMkLst>
          <pc:docMk/>
          <pc:sldMk cId="2535832164" sldId="11440"/>
        </pc:sldMkLst>
        <pc:spChg chg="mod">
          <ac:chgData name="Sharon Campbell" userId="73008391-b390-4ad0-a960-0cc8fbf2fec9" providerId="ADAL" clId="{9DE7F2DD-68F8-4708-A9F9-3CFD4C470CFE}" dt="2023-06-30T01:39:33.936" v="212" actId="20577"/>
          <ac:spMkLst>
            <pc:docMk/>
            <pc:sldMk cId="2535832164" sldId="11440"/>
            <ac:spMk id="3" creationId="{00000000-0000-0000-0000-000000000000}"/>
          </ac:spMkLst>
        </pc:spChg>
      </pc:sldChg>
      <pc:sldChg chg="modSp mod">
        <pc:chgData name="Sharon Campbell" userId="73008391-b390-4ad0-a960-0cc8fbf2fec9" providerId="ADAL" clId="{9DE7F2DD-68F8-4708-A9F9-3CFD4C470CFE}" dt="2023-06-30T01:40:38.238" v="218"/>
        <pc:sldMkLst>
          <pc:docMk/>
          <pc:sldMk cId="594875783" sldId="11442"/>
        </pc:sldMkLst>
        <pc:spChg chg="mod">
          <ac:chgData name="Sharon Campbell" userId="73008391-b390-4ad0-a960-0cc8fbf2fec9" providerId="ADAL" clId="{9DE7F2DD-68F8-4708-A9F9-3CFD4C470CFE}" dt="2023-06-30T01:40:38.238" v="218"/>
          <ac:spMkLst>
            <pc:docMk/>
            <pc:sldMk cId="594875783" sldId="11442"/>
            <ac:spMk id="3" creationId="{00000000-0000-0000-0000-000000000000}"/>
          </ac:spMkLst>
        </pc:spChg>
      </pc:sldChg>
      <pc:sldChg chg="modSp mod">
        <pc:chgData name="Sharon Campbell" userId="73008391-b390-4ad0-a960-0cc8fbf2fec9" providerId="ADAL" clId="{9DE7F2DD-68F8-4708-A9F9-3CFD4C470CFE}" dt="2023-06-30T01:42:37.665" v="220" actId="27636"/>
        <pc:sldMkLst>
          <pc:docMk/>
          <pc:sldMk cId="1999116742" sldId="11444"/>
        </pc:sldMkLst>
        <pc:spChg chg="mod">
          <ac:chgData name="Sharon Campbell" userId="73008391-b390-4ad0-a960-0cc8fbf2fec9" providerId="ADAL" clId="{9DE7F2DD-68F8-4708-A9F9-3CFD4C470CFE}" dt="2023-06-30T01:42:37.665" v="220" actId="27636"/>
          <ac:spMkLst>
            <pc:docMk/>
            <pc:sldMk cId="1999116742" sldId="11444"/>
            <ac:spMk id="3" creationId="{00000000-0000-0000-0000-000000000000}"/>
          </ac:spMkLst>
        </pc:spChg>
      </pc:sldChg>
      <pc:sldChg chg="modSp mod">
        <pc:chgData name="Sharon Campbell" userId="73008391-b390-4ad0-a960-0cc8fbf2fec9" providerId="ADAL" clId="{9DE7F2DD-68F8-4708-A9F9-3CFD4C470CFE}" dt="2023-06-30T01:43:05.481" v="225"/>
        <pc:sldMkLst>
          <pc:docMk/>
          <pc:sldMk cId="1710752404" sldId="11446"/>
        </pc:sldMkLst>
        <pc:spChg chg="mod">
          <ac:chgData name="Sharon Campbell" userId="73008391-b390-4ad0-a960-0cc8fbf2fec9" providerId="ADAL" clId="{9DE7F2DD-68F8-4708-A9F9-3CFD4C470CFE}" dt="2023-06-30T01:43:05.481" v="225"/>
          <ac:spMkLst>
            <pc:docMk/>
            <pc:sldMk cId="1710752404" sldId="11446"/>
            <ac:spMk id="3" creationId="{00000000-0000-0000-0000-000000000000}"/>
          </ac:spMkLst>
        </pc:spChg>
      </pc:sldChg>
      <pc:sldChg chg="modSp mod">
        <pc:chgData name="Sharon Campbell" userId="73008391-b390-4ad0-a960-0cc8fbf2fec9" providerId="ADAL" clId="{9DE7F2DD-68F8-4708-A9F9-3CFD4C470CFE}" dt="2023-06-30T01:44:01.090" v="227" actId="20577"/>
        <pc:sldMkLst>
          <pc:docMk/>
          <pc:sldMk cId="1725429418" sldId="11451"/>
        </pc:sldMkLst>
        <pc:spChg chg="mod">
          <ac:chgData name="Sharon Campbell" userId="73008391-b390-4ad0-a960-0cc8fbf2fec9" providerId="ADAL" clId="{9DE7F2DD-68F8-4708-A9F9-3CFD4C470CFE}" dt="2023-06-30T01:44:01.090" v="227" actId="20577"/>
          <ac:spMkLst>
            <pc:docMk/>
            <pc:sldMk cId="1725429418" sldId="11451"/>
            <ac:spMk id="3" creationId="{00000000-0000-0000-0000-000000000000}"/>
          </ac:spMkLst>
        </pc:spChg>
      </pc:sldChg>
      <pc:sldChg chg="del">
        <pc:chgData name="Sharon Campbell" userId="73008391-b390-4ad0-a960-0cc8fbf2fec9" providerId="ADAL" clId="{9DE7F2DD-68F8-4708-A9F9-3CFD4C470CFE}" dt="2023-06-30T01:52:30.875" v="237" actId="2696"/>
        <pc:sldMkLst>
          <pc:docMk/>
          <pc:sldMk cId="3403097258" sldId="11453"/>
        </pc:sldMkLst>
      </pc:sldChg>
      <pc:sldChg chg="modSp mod">
        <pc:chgData name="Sharon Campbell" userId="73008391-b390-4ad0-a960-0cc8fbf2fec9" providerId="ADAL" clId="{9DE7F2DD-68F8-4708-A9F9-3CFD4C470CFE}" dt="2023-06-30T01:51:54.617" v="234" actId="20577"/>
        <pc:sldMkLst>
          <pc:docMk/>
          <pc:sldMk cId="1757208281" sldId="11458"/>
        </pc:sldMkLst>
        <pc:spChg chg="mod">
          <ac:chgData name="Sharon Campbell" userId="73008391-b390-4ad0-a960-0cc8fbf2fec9" providerId="ADAL" clId="{9DE7F2DD-68F8-4708-A9F9-3CFD4C470CFE}" dt="2023-06-30T01:51:54.617" v="234" actId="20577"/>
          <ac:spMkLst>
            <pc:docMk/>
            <pc:sldMk cId="1757208281" sldId="11458"/>
            <ac:spMk id="3" creationId="{00000000-0000-0000-0000-000000000000}"/>
          </ac:spMkLst>
        </pc:spChg>
      </pc:sldChg>
      <pc:sldChg chg="modSp mod">
        <pc:chgData name="Sharon Campbell" userId="73008391-b390-4ad0-a960-0cc8fbf2fec9" providerId="ADAL" clId="{9DE7F2DD-68F8-4708-A9F9-3CFD4C470CFE}" dt="2023-06-30T01:46:07.513" v="231" actId="20577"/>
        <pc:sldMkLst>
          <pc:docMk/>
          <pc:sldMk cId="2260124218" sldId="11459"/>
        </pc:sldMkLst>
        <pc:spChg chg="mod">
          <ac:chgData name="Sharon Campbell" userId="73008391-b390-4ad0-a960-0cc8fbf2fec9" providerId="ADAL" clId="{9DE7F2DD-68F8-4708-A9F9-3CFD4C470CFE}" dt="2023-06-30T01:46:07.513" v="231" actId="20577"/>
          <ac:spMkLst>
            <pc:docMk/>
            <pc:sldMk cId="2260124218" sldId="11459"/>
            <ac:spMk id="3" creationId="{00000000-0000-0000-0000-000000000000}"/>
          </ac:spMkLst>
        </pc:spChg>
      </pc:sldChg>
      <pc:sldChg chg="modSp mod">
        <pc:chgData name="Sharon Campbell" userId="73008391-b390-4ad0-a960-0cc8fbf2fec9" providerId="ADAL" clId="{9DE7F2DD-68F8-4708-A9F9-3CFD4C470CFE}" dt="2023-06-30T01:52:19.764" v="236" actId="20577"/>
        <pc:sldMkLst>
          <pc:docMk/>
          <pc:sldMk cId="280069597" sldId="11473"/>
        </pc:sldMkLst>
        <pc:spChg chg="mod">
          <ac:chgData name="Sharon Campbell" userId="73008391-b390-4ad0-a960-0cc8fbf2fec9" providerId="ADAL" clId="{9DE7F2DD-68F8-4708-A9F9-3CFD4C470CFE}" dt="2023-06-30T01:52:19.764" v="236" actId="20577"/>
          <ac:spMkLst>
            <pc:docMk/>
            <pc:sldMk cId="280069597" sldId="11473"/>
            <ac:spMk id="3" creationId="{00000000-0000-0000-0000-000000000000}"/>
          </ac:spMkLst>
        </pc:spChg>
      </pc:sldChg>
      <pc:sldChg chg="del">
        <pc:chgData name="Sharon Campbell" userId="73008391-b390-4ad0-a960-0cc8fbf2fec9" providerId="ADAL" clId="{9DE7F2DD-68F8-4708-A9F9-3CFD4C470CFE}" dt="2023-06-30T01:52:34.691" v="238"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6/29/2023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5079511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649596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242054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3930321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1102816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22829370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19315257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255774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dirty="0"/>
          </a:p>
        </p:txBody>
      </p:sp>
    </p:spTree>
    <p:extLst>
      <p:ext uri="{BB962C8B-B14F-4D97-AF65-F5344CB8AC3E}">
        <p14:creationId xmlns:p14="http://schemas.microsoft.com/office/powerpoint/2010/main" val="28534419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6/29/2023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6/29/2023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6/29/2023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6/29/2023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Numbers 19:1-22</a:t>
            </a:r>
          </a:p>
          <a:p>
            <a:pPr algn="ctr">
              <a:buNone/>
            </a:pPr>
            <a:r>
              <a:rPr lang="en-US" sz="4000" b="1" dirty="0">
                <a:solidFill>
                  <a:schemeClr val="bg1"/>
                </a:solidFill>
              </a:rPr>
              <a:t>The Red Heifer</a:t>
            </a: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394" y="429491"/>
            <a:ext cx="7456606" cy="4085359"/>
          </a:xfrm>
        </p:spPr>
        <p:txBody>
          <a:bodyPr>
            <a:noAutofit/>
          </a:bodyPr>
          <a:lstStyle/>
          <a:p>
            <a:pPr marL="0" indent="0" algn="ctr">
              <a:buNone/>
            </a:pPr>
            <a:r>
              <a:rPr lang="en-US" sz="2900" dirty="0">
                <a:solidFill>
                  <a:schemeClr val="bg1"/>
                </a:solidFill>
              </a:rPr>
              <a:t>The desire of YeHoVaH, the Holy One of Israel, to dwell among His people required the people to be holy as He is Holy. The potential of becoming unclean existed from a variety of sources. </a:t>
            </a:r>
          </a:p>
          <a:p>
            <a:pPr marL="0" indent="0" algn="ctr">
              <a:buNone/>
            </a:pPr>
            <a:r>
              <a:rPr lang="en-US" sz="2900" dirty="0">
                <a:solidFill>
                  <a:schemeClr val="bg1"/>
                </a:solidFill>
              </a:rPr>
              <a:t>The Red Heifer Instructions were given to Moses to give to the Priests, for the people who became unclean under certain conditions to be rendered clean again, so as not to defile the Tabernacle of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394" y="429905"/>
            <a:ext cx="7533564" cy="4084946"/>
          </a:xfrm>
        </p:spPr>
        <p:txBody>
          <a:bodyPr>
            <a:normAutofit fontScale="77500" lnSpcReduction="20000"/>
          </a:bodyPr>
          <a:lstStyle/>
          <a:p>
            <a:pPr marL="0" indent="0" algn="ctr">
              <a:buNone/>
            </a:pPr>
            <a:r>
              <a:rPr lang="en-US" sz="4000" dirty="0">
                <a:solidFill>
                  <a:schemeClr val="bg1"/>
                </a:solidFill>
              </a:rPr>
              <a:t>In this study, we will delve into the Instructions surrounding the Red Heifer and what is the significance of the Red Heifer today. </a:t>
            </a:r>
          </a:p>
          <a:p>
            <a:pPr marL="0" indent="0" algn="ctr">
              <a:buNone/>
            </a:pPr>
            <a:r>
              <a:rPr lang="en-US" sz="4000" dirty="0">
                <a:solidFill>
                  <a:schemeClr val="bg1"/>
                </a:solidFill>
              </a:rPr>
              <a:t>There are various ways for people to become unclean and various Instructions for each way a person becomes unclean to become clean again.  </a:t>
            </a:r>
          </a:p>
          <a:p>
            <a:pPr marL="0" indent="0" algn="ctr">
              <a:buNone/>
            </a:pPr>
            <a:r>
              <a:rPr lang="en-US" sz="4000" dirty="0">
                <a:solidFill>
                  <a:schemeClr val="bg1"/>
                </a:solidFill>
              </a:rPr>
              <a:t>This Chapter deals with becoming unclean by coming in contact with the dead.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19:1</a:t>
            </a:r>
            <a:r>
              <a:rPr lang="en-US" sz="4000" dirty="0">
                <a:solidFill>
                  <a:schemeClr val="bg1"/>
                </a:solidFill>
              </a:rPr>
              <a:t> And </a:t>
            </a:r>
            <a:r>
              <a:rPr lang="en-US" sz="4000" b="1" u="sng" dirty="0">
                <a:solidFill>
                  <a:schemeClr val="bg1"/>
                </a:solidFill>
              </a:rPr>
              <a:t>the LORD spake </a:t>
            </a:r>
            <a:r>
              <a:rPr lang="en-US" sz="4000" dirty="0">
                <a:solidFill>
                  <a:schemeClr val="bg1"/>
                </a:solidFill>
              </a:rPr>
              <a:t>unto Moses and unto Aaron, saying, </a:t>
            </a:r>
          </a:p>
          <a:p>
            <a:pPr marL="0" indent="0" algn="ctr">
              <a:buNone/>
            </a:pPr>
            <a:r>
              <a:rPr lang="en-US" sz="4000" dirty="0">
                <a:solidFill>
                  <a:schemeClr val="bg1"/>
                </a:solidFill>
              </a:rPr>
              <a:t> </a:t>
            </a:r>
          </a:p>
          <a:p>
            <a:pPr marL="0" indent="0" algn="ctr">
              <a:buNone/>
            </a:pPr>
            <a:r>
              <a:rPr lang="en-US" sz="4000" dirty="0">
                <a:solidFill>
                  <a:schemeClr val="bg1"/>
                </a:solidFill>
              </a:rPr>
              <a:t>YeHoVaH Spoke, Moses wrote.</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Mosaic law is a theological term not a Biblical term.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19:2</a:t>
            </a:r>
            <a:r>
              <a:rPr lang="en-US" sz="4000" dirty="0">
                <a:solidFill>
                  <a:schemeClr val="bg1"/>
                </a:solidFill>
              </a:rPr>
              <a:t> This </a:t>
            </a:r>
            <a:r>
              <a:rPr lang="en-US" sz="4000" i="1" dirty="0">
                <a:solidFill>
                  <a:schemeClr val="bg1"/>
                </a:solidFill>
              </a:rPr>
              <a:t>is </a:t>
            </a:r>
            <a:r>
              <a:rPr lang="en-US" sz="4000" dirty="0">
                <a:solidFill>
                  <a:schemeClr val="bg1"/>
                </a:solidFill>
              </a:rPr>
              <a:t>the ordinance of </a:t>
            </a:r>
            <a:r>
              <a:rPr lang="en-US" sz="4000" b="1" u="sng" dirty="0">
                <a:solidFill>
                  <a:schemeClr val="bg1"/>
                </a:solidFill>
              </a:rPr>
              <a:t>the law which the LORD hath commanded</a:t>
            </a:r>
            <a:r>
              <a:rPr lang="en-US" sz="4000" dirty="0">
                <a:solidFill>
                  <a:schemeClr val="bg1"/>
                </a:solidFill>
              </a:rPr>
              <a:t>, </a:t>
            </a:r>
            <a:r>
              <a:rPr lang="en-US" sz="4000" b="1" u="sng" dirty="0">
                <a:solidFill>
                  <a:schemeClr val="bg1"/>
                </a:solidFill>
              </a:rPr>
              <a:t>saying</a:t>
            </a:r>
            <a:r>
              <a:rPr lang="en-US" sz="4000" dirty="0">
                <a:solidFill>
                  <a:schemeClr val="bg1"/>
                </a:solidFill>
              </a:rPr>
              <a:t>, Speak unto the children of Israel, that they bring thee a red heifer without spot, wherein </a:t>
            </a:r>
            <a:r>
              <a:rPr lang="en-US" sz="4000" i="1" dirty="0">
                <a:solidFill>
                  <a:schemeClr val="bg1"/>
                </a:solidFill>
              </a:rPr>
              <a:t>is </a:t>
            </a:r>
            <a:r>
              <a:rPr lang="en-US" sz="4000" dirty="0">
                <a:solidFill>
                  <a:schemeClr val="bg1"/>
                </a:solidFill>
              </a:rPr>
              <a:t>no blemish, </a:t>
            </a:r>
            <a:r>
              <a:rPr lang="en-US" sz="4000" i="1" dirty="0">
                <a:solidFill>
                  <a:schemeClr val="bg1"/>
                </a:solidFill>
              </a:rPr>
              <a:t>and </a:t>
            </a:r>
            <a:r>
              <a:rPr lang="en-US" sz="4000" dirty="0">
                <a:solidFill>
                  <a:schemeClr val="bg1"/>
                </a:solidFill>
              </a:rPr>
              <a:t>upon which never came yoke: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YeHoVaH commanded Moses to speak to the Children of Israel. Moses wrote what YeHoVaH said, so as not to add or diminish from what YeHoVaH Spoke.</a:t>
            </a:r>
          </a:p>
          <a:p>
            <a:pPr marL="0" indent="0" algn="ctr">
              <a:buNone/>
            </a:pPr>
            <a:endParaRPr lang="en-US" sz="2400" dirty="0">
              <a:solidFill>
                <a:schemeClr val="bg1"/>
              </a:solidFill>
            </a:endParaRPr>
          </a:p>
          <a:p>
            <a:pPr marL="0" indent="0" algn="ctr">
              <a:buNone/>
            </a:pPr>
            <a:r>
              <a:rPr lang="en-US" sz="4000" dirty="0">
                <a:solidFill>
                  <a:schemeClr val="bg1"/>
                </a:solidFill>
              </a:rPr>
              <a:t>Moses did not rely on his memory when YeHoVaH Spoke. Moses wrote it down; Moses transcribed YeHoVaH’s Words.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red heifer is a red female cow.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dirty="0">
                <a:solidFill>
                  <a:schemeClr val="bg1"/>
                </a:solidFill>
              </a:rPr>
              <a:t>The responsibility of this Command was given to the Priest’s Office.  Eleazar, the Priest, was given the task to carry out because he was the Priest in the Office at the time. </a:t>
            </a:r>
          </a:p>
          <a:p>
            <a:pPr marL="0" indent="0" algn="ctr">
              <a:buNone/>
            </a:pPr>
            <a:r>
              <a:rPr lang="en-US" sz="3100" dirty="0">
                <a:solidFill>
                  <a:schemeClr val="bg1"/>
                </a:solidFill>
              </a:rPr>
              <a:t>This responsibility was given to other Priests after the death of Eleazar and most likely to the descendants of Eleazar’s house.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19:3</a:t>
            </a:r>
            <a:r>
              <a:rPr lang="en-US" sz="4000" dirty="0">
                <a:solidFill>
                  <a:schemeClr val="bg1"/>
                </a:solidFill>
              </a:rPr>
              <a:t> And ye shall give her unto Eleazar the priest, that he may bring her forth </a:t>
            </a:r>
            <a:r>
              <a:rPr lang="en-US" sz="4000" b="1" u="sng" dirty="0">
                <a:solidFill>
                  <a:schemeClr val="bg1"/>
                </a:solidFill>
              </a:rPr>
              <a:t>without the camp</a:t>
            </a:r>
            <a:r>
              <a:rPr lang="en-US" sz="4000" dirty="0">
                <a:solidFill>
                  <a:schemeClr val="bg1"/>
                </a:solidFill>
              </a:rPr>
              <a:t>, and </a:t>
            </a:r>
            <a:r>
              <a:rPr lang="en-US" sz="4000" i="1" dirty="0">
                <a:solidFill>
                  <a:schemeClr val="bg1"/>
                </a:solidFill>
              </a:rPr>
              <a:t>one </a:t>
            </a:r>
            <a:r>
              <a:rPr lang="en-US" sz="4000" dirty="0">
                <a:solidFill>
                  <a:schemeClr val="bg1"/>
                </a:solidFill>
              </a:rPr>
              <a:t>shall slay her before his face: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064" y="601739"/>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l="1234" t="16702" r="50563" b="1965"/>
          <a:stretch>
            <a:fillRect/>
          </a:stretch>
        </p:blipFill>
        <p:spPr bwMode="auto">
          <a:xfrm>
            <a:off x="2286000" y="572762"/>
            <a:ext cx="3897613" cy="3886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0204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descr="https://i.pinimg.com/originals/40/46/d2/4046d2f9c9457efbe7bd8d1bf348cb95.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8240" y="657225"/>
            <a:ext cx="7219269" cy="3857625"/>
          </a:xfrm>
          <a:prstGeom prst="rect">
            <a:avLst/>
          </a:prstGeom>
          <a:noFill/>
          <a:ln>
            <a:noFill/>
          </a:ln>
        </p:spPr>
      </p:pic>
    </p:spTree>
    <p:extLst>
      <p:ext uri="{BB962C8B-B14F-4D97-AF65-F5344CB8AC3E}">
        <p14:creationId xmlns:p14="http://schemas.microsoft.com/office/powerpoint/2010/main" val="101076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Most likely the person assisting the Priest was a Levite since they were given to the Priests as a gift to serve them.</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Notice: The red heifer was not a Sacrifice or Offering and was not put on the Brazen Altar but was to be killed outside the Camp.</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19:4</a:t>
            </a:r>
            <a:r>
              <a:rPr lang="en-US" sz="4000" dirty="0">
                <a:solidFill>
                  <a:schemeClr val="bg1"/>
                </a:solidFill>
              </a:rPr>
              <a:t> And Eleazar the priest shall take of her blood with his finger, and sprinkle of her blood directly before the tabernacle of the congregation seven times: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61109"/>
            <a:ext cx="7334250" cy="3953741"/>
          </a:xfrm>
        </p:spPr>
        <p:txBody>
          <a:bodyPr>
            <a:noAutofit/>
          </a:bodyPr>
          <a:lstStyle/>
          <a:p>
            <a:pPr marL="0" indent="0" algn="ctr">
              <a:buNone/>
            </a:pPr>
            <a:r>
              <a:rPr lang="en-US" sz="3150" dirty="0">
                <a:solidFill>
                  <a:schemeClr val="bg1"/>
                </a:solidFill>
              </a:rPr>
              <a:t>Eleazar, the Priest in office at the time, was to take of the blood of the red heifer and sprinkle it before the Tabernacle.</a:t>
            </a:r>
          </a:p>
          <a:p>
            <a:pPr marL="0" indent="0" algn="ctr">
              <a:buNone/>
            </a:pPr>
            <a:r>
              <a:rPr lang="en-US" sz="3150" dirty="0">
                <a:solidFill>
                  <a:schemeClr val="bg1"/>
                </a:solidFill>
              </a:rPr>
              <a:t>The connection between the red heifer ashes, in the water that cleanses from impurities to the Tabernacle, and to God is made by the sprinkling of the blood by the Priest in front of the Tabernacle.</a:t>
            </a:r>
            <a:endParaRPr lang="en-US" sz="315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19:5</a:t>
            </a:r>
            <a:r>
              <a:rPr lang="en-US" sz="4000" dirty="0">
                <a:solidFill>
                  <a:schemeClr val="bg1"/>
                </a:solidFill>
              </a:rPr>
              <a:t> And </a:t>
            </a:r>
            <a:r>
              <a:rPr lang="en-US" sz="4000" i="1" dirty="0">
                <a:solidFill>
                  <a:schemeClr val="bg1"/>
                </a:solidFill>
              </a:rPr>
              <a:t>one </a:t>
            </a:r>
            <a:r>
              <a:rPr lang="en-US" sz="4000" dirty="0">
                <a:solidFill>
                  <a:schemeClr val="bg1"/>
                </a:solidFill>
              </a:rPr>
              <a:t>shall burn the heifer in his sight; her skin, and her flesh, and her blood, with her dung, shall he burn: </a:t>
            </a:r>
          </a:p>
          <a:p>
            <a:pPr marL="0" indent="0" algn="ctr">
              <a:buNone/>
            </a:pPr>
            <a:r>
              <a:rPr lang="en-US" sz="4000" baseline="30000" dirty="0">
                <a:solidFill>
                  <a:schemeClr val="bg1"/>
                </a:solidFill>
              </a:rPr>
              <a:t>Nu 19:6</a:t>
            </a:r>
            <a:r>
              <a:rPr lang="en-US" sz="4000" dirty="0">
                <a:solidFill>
                  <a:schemeClr val="bg1"/>
                </a:solidFill>
              </a:rPr>
              <a:t> And the priest shall take cedar wood, and hyssop, and scarlet, and cast </a:t>
            </a:r>
            <a:r>
              <a:rPr lang="en-US" sz="4000" i="1" dirty="0">
                <a:solidFill>
                  <a:schemeClr val="bg1"/>
                </a:solidFill>
              </a:rPr>
              <a:t>it </a:t>
            </a:r>
            <a:r>
              <a:rPr lang="en-US" sz="4000" dirty="0">
                <a:solidFill>
                  <a:schemeClr val="bg1"/>
                </a:solidFill>
              </a:rPr>
              <a:t>into the midst of the burning of the heifer.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baseline="30000" dirty="0">
                <a:solidFill>
                  <a:schemeClr val="bg1"/>
                </a:solidFill>
              </a:rPr>
              <a:t>Nu 19:7</a:t>
            </a:r>
            <a:r>
              <a:rPr lang="en-US" sz="3100" dirty="0">
                <a:solidFill>
                  <a:schemeClr val="bg1"/>
                </a:solidFill>
              </a:rPr>
              <a:t> Then the priest shall wash his clothes, and he shall bathe his flesh in water, and afterward he shall come into the camp, and the priest shall be </a:t>
            </a:r>
            <a:r>
              <a:rPr lang="en-US" sz="3100" u="sng" dirty="0">
                <a:solidFill>
                  <a:schemeClr val="bg1"/>
                </a:solidFill>
              </a:rPr>
              <a:t>unclean until the even</a:t>
            </a:r>
            <a:r>
              <a:rPr lang="en-US" sz="3100" dirty="0">
                <a:solidFill>
                  <a:schemeClr val="bg1"/>
                </a:solidFill>
              </a:rPr>
              <a:t>. </a:t>
            </a:r>
          </a:p>
          <a:p>
            <a:pPr marL="0" indent="0" algn="ctr">
              <a:buNone/>
            </a:pPr>
            <a:r>
              <a:rPr lang="en-US" sz="3100" baseline="30000" dirty="0">
                <a:solidFill>
                  <a:schemeClr val="bg1"/>
                </a:solidFill>
              </a:rPr>
              <a:t>Nu 19:8</a:t>
            </a:r>
            <a:r>
              <a:rPr lang="en-US" sz="3100" dirty="0">
                <a:solidFill>
                  <a:schemeClr val="bg1"/>
                </a:solidFill>
              </a:rPr>
              <a:t> And he that burneth her shall wash his clothes in water, and bathe his flesh in water, and shall be </a:t>
            </a:r>
            <a:r>
              <a:rPr lang="en-US" sz="3100" u="sng" dirty="0">
                <a:solidFill>
                  <a:schemeClr val="bg1"/>
                </a:solidFill>
              </a:rPr>
              <a:t>unclean until the even</a:t>
            </a:r>
            <a:r>
              <a:rPr lang="en-US" sz="31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19:9</a:t>
            </a:r>
            <a:r>
              <a:rPr lang="en-US" sz="4000" dirty="0">
                <a:solidFill>
                  <a:schemeClr val="bg1"/>
                </a:solidFill>
              </a:rPr>
              <a:t> And a man </a:t>
            </a:r>
            <a:r>
              <a:rPr lang="en-US" sz="4000" i="1" dirty="0">
                <a:solidFill>
                  <a:schemeClr val="bg1"/>
                </a:solidFill>
              </a:rPr>
              <a:t>that is </a:t>
            </a:r>
            <a:r>
              <a:rPr lang="en-US" sz="4000" dirty="0">
                <a:solidFill>
                  <a:schemeClr val="bg1"/>
                </a:solidFill>
              </a:rPr>
              <a:t>clean shall gather up the ashes of the heifer, and lay </a:t>
            </a:r>
            <a:r>
              <a:rPr lang="en-US" sz="4000" i="1" dirty="0">
                <a:solidFill>
                  <a:schemeClr val="bg1"/>
                </a:solidFill>
              </a:rPr>
              <a:t>them </a:t>
            </a:r>
            <a:r>
              <a:rPr lang="en-US" sz="4000" dirty="0">
                <a:solidFill>
                  <a:schemeClr val="bg1"/>
                </a:solidFill>
              </a:rPr>
              <a:t>up </a:t>
            </a:r>
            <a:r>
              <a:rPr lang="en-US" sz="4000" u="sng" dirty="0">
                <a:solidFill>
                  <a:schemeClr val="bg1"/>
                </a:solidFill>
              </a:rPr>
              <a:t>without the camp</a:t>
            </a:r>
            <a:r>
              <a:rPr lang="en-US" sz="4000" dirty="0">
                <a:solidFill>
                  <a:schemeClr val="bg1"/>
                </a:solidFill>
              </a:rPr>
              <a:t> in a clean place, and it shall be kept for the congregation of the children of Israel for a </a:t>
            </a:r>
            <a:r>
              <a:rPr lang="en-US" sz="4000" u="sng" dirty="0">
                <a:solidFill>
                  <a:schemeClr val="bg1"/>
                </a:solidFill>
              </a:rPr>
              <a:t>water of separation</a:t>
            </a:r>
            <a:r>
              <a:rPr lang="en-US" sz="4000" dirty="0">
                <a:solidFill>
                  <a:schemeClr val="bg1"/>
                </a:solidFill>
              </a:rPr>
              <a:t>: it </a:t>
            </a:r>
            <a:r>
              <a:rPr lang="en-US" sz="4000" i="1" dirty="0">
                <a:solidFill>
                  <a:schemeClr val="bg1"/>
                </a:solidFill>
              </a:rPr>
              <a:t>is </a:t>
            </a:r>
            <a:r>
              <a:rPr lang="en-US" sz="4000" dirty="0">
                <a:solidFill>
                  <a:schemeClr val="bg1"/>
                </a:solidFill>
              </a:rPr>
              <a:t>a purification for sin.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55" y="450377"/>
            <a:ext cx="7524845" cy="4064474"/>
          </a:xfrm>
        </p:spPr>
        <p:txBody>
          <a:bodyPr>
            <a:normAutofit fontScale="77500" lnSpcReduction="20000"/>
          </a:bodyPr>
          <a:lstStyle/>
          <a:p>
            <a:pPr marL="0" indent="0" algn="ctr">
              <a:buNone/>
            </a:pPr>
            <a:r>
              <a:rPr lang="en-US" sz="4000" dirty="0">
                <a:solidFill>
                  <a:schemeClr val="bg1"/>
                </a:solidFill>
              </a:rPr>
              <a:t>Separation – </a:t>
            </a:r>
            <a:r>
              <a:rPr lang="en-US" sz="4000" b="1" dirty="0">
                <a:solidFill>
                  <a:schemeClr val="bg1"/>
                </a:solidFill>
              </a:rPr>
              <a:t>05079 </a:t>
            </a:r>
            <a:r>
              <a:rPr lang="he-IL" sz="4000" dirty="0">
                <a:solidFill>
                  <a:schemeClr val="bg1"/>
                </a:solidFill>
              </a:rPr>
              <a:t>נִדָּה </a:t>
            </a:r>
            <a:r>
              <a:rPr lang="en-US" sz="4000" dirty="0">
                <a:solidFill>
                  <a:schemeClr val="bg1"/>
                </a:solidFill>
              </a:rPr>
              <a:t>niddah {nid-daw'}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impurity</a:t>
            </a:r>
            <a:r>
              <a:rPr lang="en-US" sz="4000" dirty="0">
                <a:solidFill>
                  <a:schemeClr val="bg1"/>
                </a:solidFill>
              </a:rPr>
              <a:t>, filthiness, menstruous, set apart 1a) impurity 1a1) of ceremonial impurity 1a2) of menstruation 1b) impure thing (fig.) 1b1) of idolatry, immorality </a:t>
            </a:r>
          </a:p>
          <a:p>
            <a:pPr marL="0" indent="0" algn="ctr">
              <a:buNone/>
            </a:pPr>
            <a:r>
              <a:rPr lang="en-US" sz="4000" b="1" dirty="0">
                <a:solidFill>
                  <a:schemeClr val="bg1"/>
                </a:solidFill>
              </a:rPr>
              <a:t>Usage:  </a:t>
            </a:r>
            <a:r>
              <a:rPr lang="en-US" sz="4000" dirty="0">
                <a:solidFill>
                  <a:schemeClr val="bg1"/>
                </a:solidFill>
              </a:rPr>
              <a:t>AV - separation 14, put apart 2, filthiness 2, flowers 2, far 1, set apart 1, menstruous 1, removed 1, unclean thing 1, unclean 1, uncleanness 1, menstruous woman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Numbers 19:1-22</a:t>
            </a:r>
          </a:p>
          <a:p>
            <a:pPr algn="ctr">
              <a:buNone/>
            </a:pPr>
            <a:r>
              <a:rPr lang="en-US" sz="4400" b="1" dirty="0">
                <a:solidFill>
                  <a:schemeClr val="bg1"/>
                </a:solidFill>
              </a:rPr>
              <a:t>The Red Heifer</a:t>
            </a: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Although the word translates as niddah, it has nothing to do with a woman that is niddah or menstruous.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19:9</a:t>
            </a:r>
            <a:r>
              <a:rPr lang="en-US" sz="4000" dirty="0">
                <a:solidFill>
                  <a:schemeClr val="bg1"/>
                </a:solidFill>
              </a:rPr>
              <a:t> And a man who is clean shall collect the ashes of the heifer and put them outside the camp in a clean place, and they shall be kept for the congregation of the Israelites for the </a:t>
            </a:r>
            <a:r>
              <a:rPr lang="en-US" sz="4000" u="sng" dirty="0">
                <a:solidFill>
                  <a:schemeClr val="bg1"/>
                </a:solidFill>
              </a:rPr>
              <a:t>water for impurity</a:t>
            </a:r>
            <a:r>
              <a:rPr lang="en-US" sz="4000" dirty="0">
                <a:solidFill>
                  <a:schemeClr val="bg1"/>
                </a:solidFill>
              </a:rPr>
              <a:t>; it is a sin offering. AMP</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19:9</a:t>
            </a:r>
            <a:r>
              <a:rPr lang="en-US" sz="4000" dirty="0">
                <a:solidFill>
                  <a:schemeClr val="bg1"/>
                </a:solidFill>
              </a:rPr>
              <a:t> ‘Now a man who is clean shall gather up the ashes of the heifer and deposit them outside the camp in a clean place, and the congregation of the sons of Israel shall keep it as water to remove impurity; it is purification from sin. </a:t>
            </a:r>
          </a:p>
          <a:p>
            <a:pPr marL="0" indent="0" algn="ctr">
              <a:buNone/>
            </a:pPr>
            <a:r>
              <a:rPr lang="en-US" sz="4000" dirty="0">
                <a:solidFill>
                  <a:schemeClr val="bg1"/>
                </a:solidFill>
              </a:rPr>
              <a:t>NASB</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19:9</a:t>
            </a:r>
            <a:r>
              <a:rPr lang="en-US" sz="4000" dirty="0">
                <a:solidFill>
                  <a:schemeClr val="bg1"/>
                </a:solidFill>
              </a:rPr>
              <a:t> And a man that is clean shall gather up the ashes of the heifer, and lay them up without the camp in a clean place; and it shall be kept for the congregation of the children of Israel for a water for impurity: it is a sin-offering. </a:t>
            </a:r>
          </a:p>
          <a:p>
            <a:pPr marL="0" indent="0" algn="ctr">
              <a:buNone/>
            </a:pPr>
            <a:r>
              <a:rPr lang="en-US" sz="4000" dirty="0">
                <a:solidFill>
                  <a:schemeClr val="bg1"/>
                </a:solidFill>
              </a:rPr>
              <a:t>ASV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19:9</a:t>
            </a:r>
            <a:r>
              <a:rPr lang="en-US" sz="4000" dirty="0">
                <a:solidFill>
                  <a:schemeClr val="bg1"/>
                </a:solidFill>
              </a:rPr>
              <a:t> And a man that is clean shall gather up the ashes of the heifer, and lay them up without the camp in a clean place; and it shall be kept for the congregation of the children of Israel for a water for impurity: it is a sin-offering. </a:t>
            </a:r>
          </a:p>
          <a:p>
            <a:pPr marL="0" indent="0" algn="ctr">
              <a:buNone/>
            </a:pPr>
            <a:r>
              <a:rPr lang="en-US" sz="4000" dirty="0">
                <a:solidFill>
                  <a:schemeClr val="bg1"/>
                </a:solidFill>
              </a:rPr>
              <a:t>IST - Israelite Samaritan Text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Everyone involved in the process of preparing the water of impurity from the ashes of the red heifer becomes unclean until evening after washing their clothes and themselves. The ashes are to be kept outside the Camp.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19:10</a:t>
            </a:r>
            <a:r>
              <a:rPr lang="en-US" sz="4000" dirty="0">
                <a:solidFill>
                  <a:schemeClr val="bg1"/>
                </a:solidFill>
              </a:rPr>
              <a:t> And he that gathereth the ashes of the heifer shall wash his clothes, and be unclean until the even: and it shall be unto the children of Israel, and unto the stranger that sojourneth among them, for a statute for ever.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purpose of the water is to remove impurities from those who come in contact with the dead and, according to </a:t>
            </a:r>
          </a:p>
          <a:p>
            <a:pPr marL="0" indent="0" algn="ctr">
              <a:buNone/>
            </a:pPr>
            <a:r>
              <a:rPr lang="en-US" sz="4000" dirty="0">
                <a:solidFill>
                  <a:schemeClr val="bg1"/>
                </a:solidFill>
              </a:rPr>
              <a:t>Numbers 31:21-24, for the purifying of booty from war.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31:21</a:t>
            </a:r>
            <a:r>
              <a:rPr lang="en-US" sz="4000" dirty="0">
                <a:solidFill>
                  <a:schemeClr val="bg1"/>
                </a:solidFill>
              </a:rPr>
              <a:t> And Eleazar the priest said unto the men of war which went to the battle, This </a:t>
            </a:r>
            <a:r>
              <a:rPr lang="en-US" sz="4000" i="1" dirty="0">
                <a:solidFill>
                  <a:schemeClr val="bg1"/>
                </a:solidFill>
              </a:rPr>
              <a:t>is </a:t>
            </a:r>
            <a:r>
              <a:rPr lang="en-US" sz="4000" dirty="0">
                <a:solidFill>
                  <a:schemeClr val="bg1"/>
                </a:solidFill>
              </a:rPr>
              <a:t>the ordinance of the law which the LORD commanded Moses; </a:t>
            </a:r>
          </a:p>
          <a:p>
            <a:pPr marL="0" indent="0" algn="ctr">
              <a:buNone/>
            </a:pPr>
            <a:r>
              <a:rPr lang="en-US" sz="4000" baseline="30000" dirty="0">
                <a:solidFill>
                  <a:schemeClr val="bg1"/>
                </a:solidFill>
              </a:rPr>
              <a:t>Nu 31:22</a:t>
            </a:r>
            <a:r>
              <a:rPr lang="en-US" sz="4000" dirty="0">
                <a:solidFill>
                  <a:schemeClr val="bg1"/>
                </a:solidFill>
              </a:rPr>
              <a:t> Only the gold, and the silver, the brass, the iron, the tin, and the lead,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31:23</a:t>
            </a:r>
            <a:r>
              <a:rPr lang="en-US" sz="4000" dirty="0">
                <a:solidFill>
                  <a:schemeClr val="bg1"/>
                </a:solidFill>
              </a:rPr>
              <a:t> Every thing that may abide the fire, ye shall make </a:t>
            </a:r>
            <a:r>
              <a:rPr lang="en-US" sz="4000" i="1" dirty="0">
                <a:solidFill>
                  <a:schemeClr val="bg1"/>
                </a:solidFill>
              </a:rPr>
              <a:t>it </a:t>
            </a:r>
            <a:r>
              <a:rPr lang="en-US" sz="4000" dirty="0">
                <a:solidFill>
                  <a:schemeClr val="bg1"/>
                </a:solidFill>
              </a:rPr>
              <a:t>go through the fire, and it shall be clean: nevertheless it shall be purified with the water of separation: and all that abideth not the fire ye shall make go through the water. </a:t>
            </a:r>
          </a:p>
          <a:p>
            <a:pPr marL="0" indent="0" algn="ctr">
              <a:buNone/>
            </a:pPr>
            <a:r>
              <a:rPr lang="en-US" sz="4000" baseline="30000" dirty="0">
                <a:solidFill>
                  <a:schemeClr val="bg1"/>
                </a:solidFill>
              </a:rPr>
              <a:t>Nu 31:24</a:t>
            </a:r>
            <a:r>
              <a:rPr lang="en-US" sz="4000" dirty="0">
                <a:solidFill>
                  <a:schemeClr val="bg1"/>
                </a:solidFill>
              </a:rPr>
              <a:t> And ye shall wash your clothes on the seventh day, and ye shall be clean, and afterward ye shall come into the camp.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Those who had gone to war/battle most likely were in the vicinity of those who had been slain or came in contact with the dead.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19:11</a:t>
            </a:r>
            <a:r>
              <a:rPr lang="en-US" sz="4000" dirty="0">
                <a:solidFill>
                  <a:schemeClr val="bg1"/>
                </a:solidFill>
              </a:rPr>
              <a:t> He that toucheth the </a:t>
            </a:r>
            <a:r>
              <a:rPr lang="en-US" sz="4000" u="sng" dirty="0">
                <a:solidFill>
                  <a:schemeClr val="bg1"/>
                </a:solidFill>
              </a:rPr>
              <a:t>dead body of any man</a:t>
            </a:r>
            <a:r>
              <a:rPr lang="en-US" sz="4000" dirty="0">
                <a:solidFill>
                  <a:schemeClr val="bg1"/>
                </a:solidFill>
              </a:rPr>
              <a:t> </a:t>
            </a:r>
            <a:r>
              <a:rPr lang="en-US" sz="4000" b="1" dirty="0">
                <a:solidFill>
                  <a:schemeClr val="bg1"/>
                </a:solidFill>
              </a:rPr>
              <a:t>shall be unclean seven days</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unclean period of the person who comes in contact with a dead body is seven days.</a:t>
            </a:r>
          </a:p>
          <a:p>
            <a:pPr marL="0" indent="0" algn="ctr">
              <a:buNone/>
            </a:pPr>
            <a:endParaRPr lang="en-US" sz="1800" dirty="0">
              <a:solidFill>
                <a:schemeClr val="bg1"/>
              </a:solidFill>
            </a:endParaRPr>
          </a:p>
          <a:p>
            <a:pPr marL="0" indent="0" algn="ctr">
              <a:buNone/>
            </a:pPr>
            <a:r>
              <a:rPr lang="en-US" sz="4000" dirty="0">
                <a:solidFill>
                  <a:schemeClr val="bg1"/>
                </a:solidFill>
              </a:rPr>
              <a:t>The process of purification is two stages: </a:t>
            </a:r>
          </a:p>
          <a:p>
            <a:pPr marL="0" indent="0" algn="ctr">
              <a:buNone/>
            </a:pPr>
            <a:r>
              <a:rPr lang="en-US" sz="4000" dirty="0">
                <a:solidFill>
                  <a:schemeClr val="bg1"/>
                </a:solidFill>
              </a:rPr>
              <a:t>Stage One: Purification on the third day</a:t>
            </a:r>
          </a:p>
          <a:p>
            <a:pPr marL="0" indent="0" algn="ctr">
              <a:buNone/>
            </a:pPr>
            <a:r>
              <a:rPr lang="en-US" sz="4000" dirty="0">
                <a:solidFill>
                  <a:schemeClr val="bg1"/>
                </a:solidFill>
              </a:rPr>
              <a:t>Stage Two: Clean on the seventh 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19:12</a:t>
            </a:r>
            <a:r>
              <a:rPr lang="en-US" sz="4000" dirty="0">
                <a:solidFill>
                  <a:schemeClr val="bg1"/>
                </a:solidFill>
              </a:rPr>
              <a:t> He shall purify himself with it on the </a:t>
            </a:r>
            <a:r>
              <a:rPr lang="en-US" sz="4000" u="sng" dirty="0">
                <a:solidFill>
                  <a:schemeClr val="bg1"/>
                </a:solidFill>
              </a:rPr>
              <a:t>third day</a:t>
            </a:r>
            <a:r>
              <a:rPr lang="en-US" sz="4000" dirty="0">
                <a:solidFill>
                  <a:schemeClr val="bg1"/>
                </a:solidFill>
              </a:rPr>
              <a:t>, and on the seventh day he shall be clean: </a:t>
            </a:r>
            <a:r>
              <a:rPr lang="en-US" sz="4000" u="sng" dirty="0">
                <a:solidFill>
                  <a:schemeClr val="bg1"/>
                </a:solidFill>
              </a:rPr>
              <a:t>but if he purify not himself the third day</a:t>
            </a:r>
            <a:r>
              <a:rPr lang="en-US" sz="4000" dirty="0">
                <a:solidFill>
                  <a:schemeClr val="bg1"/>
                </a:solidFill>
              </a:rPr>
              <a:t>, then the seventh day he </a:t>
            </a:r>
            <a:r>
              <a:rPr lang="en-US" sz="4000" u="sng" dirty="0">
                <a:solidFill>
                  <a:schemeClr val="bg1"/>
                </a:solidFill>
              </a:rPr>
              <a:t>shall not be clean</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Purify not – </a:t>
            </a:r>
            <a:r>
              <a:rPr lang="en-US" sz="4000" b="1" dirty="0">
                <a:solidFill>
                  <a:schemeClr val="bg1"/>
                </a:solidFill>
              </a:rPr>
              <a:t>02398 </a:t>
            </a:r>
            <a:r>
              <a:rPr lang="he-IL" sz="4000" dirty="0">
                <a:solidFill>
                  <a:schemeClr val="bg1"/>
                </a:solidFill>
              </a:rPr>
              <a:t>חטא </a:t>
            </a:r>
            <a:r>
              <a:rPr lang="en-US" sz="4000" dirty="0">
                <a:solidFill>
                  <a:schemeClr val="bg1"/>
                </a:solidFill>
              </a:rPr>
              <a:t>chata' {khaw-taw'}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to sin</a:t>
            </a:r>
            <a:r>
              <a:rPr lang="en-US" sz="4000" dirty="0">
                <a:solidFill>
                  <a:schemeClr val="bg1"/>
                </a:solidFill>
              </a:rPr>
              <a:t>, miss, miss the way, go wrong, incur guilt, forfeit, purify from uncleanness 1a) (Qal) 1a1) to miss 1a2) to sin, miss the goal or path of right and duty 1a3) to incur guilt, incur penalty by sin, forfeit 1b) (Piel) 1b1) to bear loss 1b2) to make a sin-offering 1b3) to purify from sin 1b4) to purify from uncleanness 1c) (Hiphil)</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1c1) </a:t>
            </a:r>
            <a:r>
              <a:rPr lang="en-US" sz="4000" b="1" u="sng" dirty="0">
                <a:solidFill>
                  <a:schemeClr val="bg1"/>
                </a:solidFill>
              </a:rPr>
              <a:t>to miss the mark</a:t>
            </a:r>
            <a:r>
              <a:rPr lang="en-US" sz="4000" dirty="0">
                <a:solidFill>
                  <a:schemeClr val="bg1"/>
                </a:solidFill>
              </a:rPr>
              <a:t> 1c2) to induce to sin, cause to sin 1c3) to bring into guilt or condemnation or punishment 1d) (Hithpael) 1d1) to miss oneself, lose oneself, </a:t>
            </a:r>
            <a:r>
              <a:rPr lang="en-US" sz="4000" u="sng" dirty="0">
                <a:solidFill>
                  <a:schemeClr val="bg1"/>
                </a:solidFill>
              </a:rPr>
              <a:t>wander from the way</a:t>
            </a:r>
            <a:r>
              <a:rPr lang="en-US" sz="4000" dirty="0">
                <a:solidFill>
                  <a:schemeClr val="bg1"/>
                </a:solidFill>
              </a:rPr>
              <a:t> 1d2) </a:t>
            </a:r>
            <a:r>
              <a:rPr lang="en-US" sz="4000" u="sng" dirty="0">
                <a:solidFill>
                  <a:schemeClr val="bg1"/>
                </a:solidFill>
              </a:rPr>
              <a:t>to purify oneself from uncleanness</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sin 188, purify 11, cleanse 8, sinner 8, committed 6, offended 4, blame 2, done 2, fault 1, harm 1, loss 1, miss 1, offender 1, purge 1, reconciliation 1, sinful 1, trespass 1; 238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There are two time periods of uncleanliness for those were rendered unclean because of the dead. </a:t>
            </a:r>
          </a:p>
          <a:p>
            <a:pPr marL="0" indent="0" algn="ctr">
              <a:buNone/>
            </a:pPr>
            <a:r>
              <a:rPr lang="en-US" sz="4000" dirty="0">
                <a:solidFill>
                  <a:schemeClr val="bg1"/>
                </a:solidFill>
              </a:rPr>
              <a:t> </a:t>
            </a:r>
          </a:p>
          <a:p>
            <a:pPr marL="0" indent="0" algn="ctr">
              <a:buNone/>
            </a:pPr>
            <a:r>
              <a:rPr lang="en-US" sz="4000" dirty="0">
                <a:solidFill>
                  <a:schemeClr val="bg1"/>
                </a:solidFill>
              </a:rPr>
              <a:t>Until evening, when the day ends, and the new day begins; </a:t>
            </a:r>
          </a:p>
          <a:p>
            <a:pPr marL="0" indent="0" algn="ctr">
              <a:buNone/>
            </a:pPr>
            <a:r>
              <a:rPr lang="en-US" sz="4000" dirty="0">
                <a:solidFill>
                  <a:schemeClr val="bg1"/>
                </a:solidFill>
              </a:rPr>
              <a:t>Not until morning as some believe that is when the new day starts.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Seven days of evening and mornings, not seven days from sunrise to sunset.</a:t>
            </a:r>
          </a:p>
          <a:p>
            <a:pPr marL="0" indent="0" algn="ctr">
              <a:buNone/>
            </a:pPr>
            <a:r>
              <a:rPr lang="en-US" sz="4000" dirty="0">
                <a:solidFill>
                  <a:schemeClr val="bg1"/>
                </a:solidFill>
              </a:rPr>
              <a:t>For seven days they are to be outside the Camp.</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What cleanses the man who is unclean, is following the Instructions given by YeHoVaH.</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19:13</a:t>
            </a:r>
            <a:r>
              <a:rPr lang="en-US" sz="4000" dirty="0">
                <a:solidFill>
                  <a:schemeClr val="bg1"/>
                </a:solidFill>
              </a:rPr>
              <a:t> Whosoever toucheth the dead body of any man that is dead, and purifieth not himself, defileth the tabernacle of the LORD; and that soul shall be cut off from Israel: </a:t>
            </a:r>
            <a:r>
              <a:rPr lang="en-US" sz="4000" u="sng" dirty="0">
                <a:solidFill>
                  <a:schemeClr val="bg1"/>
                </a:solidFill>
              </a:rPr>
              <a:t>because the water of separation was not sprinkled upon him</a:t>
            </a:r>
            <a:r>
              <a:rPr lang="en-US" sz="4000" dirty="0">
                <a:solidFill>
                  <a:schemeClr val="bg1"/>
                </a:solidFill>
              </a:rPr>
              <a:t>, he shall be unclean; his uncleanness </a:t>
            </a:r>
            <a:r>
              <a:rPr lang="en-US" sz="4000" i="1" dirty="0">
                <a:solidFill>
                  <a:schemeClr val="bg1"/>
                </a:solidFill>
              </a:rPr>
              <a:t>is </a:t>
            </a:r>
            <a:r>
              <a:rPr lang="en-US" sz="4000" dirty="0">
                <a:solidFill>
                  <a:schemeClr val="bg1"/>
                </a:solidFill>
              </a:rPr>
              <a:t>yet upon him.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Some would argue that because there is no water of cleansing from impurity from a red heifer today, that it is impossible for people who have come in contact with the dead to be cleansed.  We will deal with at the end of this teaching.</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19:14</a:t>
            </a:r>
            <a:r>
              <a:rPr lang="en-US" sz="4000" dirty="0">
                <a:solidFill>
                  <a:schemeClr val="bg1"/>
                </a:solidFill>
              </a:rPr>
              <a:t> This </a:t>
            </a:r>
            <a:r>
              <a:rPr lang="en-US" sz="4000" i="1" dirty="0">
                <a:solidFill>
                  <a:schemeClr val="bg1"/>
                </a:solidFill>
              </a:rPr>
              <a:t>is </a:t>
            </a:r>
            <a:r>
              <a:rPr lang="en-US" sz="4000" dirty="0">
                <a:solidFill>
                  <a:schemeClr val="bg1"/>
                </a:solidFill>
              </a:rPr>
              <a:t>the law, </a:t>
            </a:r>
            <a:r>
              <a:rPr lang="en-US" sz="4000" u="sng" dirty="0">
                <a:solidFill>
                  <a:schemeClr val="bg1"/>
                </a:solidFill>
              </a:rPr>
              <a:t>when a man dieth in a tent</a:t>
            </a:r>
            <a:r>
              <a:rPr lang="en-US" sz="4000" dirty="0">
                <a:solidFill>
                  <a:schemeClr val="bg1"/>
                </a:solidFill>
              </a:rPr>
              <a:t>: </a:t>
            </a:r>
            <a:r>
              <a:rPr lang="en-US" sz="4000" u="sng" dirty="0">
                <a:solidFill>
                  <a:schemeClr val="bg1"/>
                </a:solidFill>
              </a:rPr>
              <a:t>all that come into the tent</a:t>
            </a:r>
            <a:r>
              <a:rPr lang="en-US" sz="4000" dirty="0">
                <a:solidFill>
                  <a:schemeClr val="bg1"/>
                </a:solidFill>
              </a:rPr>
              <a:t>, and </a:t>
            </a:r>
            <a:r>
              <a:rPr lang="en-US" sz="4000" u="sng" dirty="0">
                <a:solidFill>
                  <a:schemeClr val="bg1"/>
                </a:solidFill>
              </a:rPr>
              <a:t>all that </a:t>
            </a:r>
            <a:r>
              <a:rPr lang="en-US" sz="4000" i="1" u="sng" dirty="0">
                <a:solidFill>
                  <a:schemeClr val="bg1"/>
                </a:solidFill>
              </a:rPr>
              <a:t>is </a:t>
            </a:r>
            <a:r>
              <a:rPr lang="en-US" sz="4000" u="sng" dirty="0">
                <a:solidFill>
                  <a:schemeClr val="bg1"/>
                </a:solidFill>
              </a:rPr>
              <a:t>in the tent</a:t>
            </a:r>
            <a:r>
              <a:rPr lang="en-US" sz="4000" dirty="0">
                <a:solidFill>
                  <a:schemeClr val="bg1"/>
                </a:solidFill>
              </a:rPr>
              <a:t>, </a:t>
            </a:r>
            <a:r>
              <a:rPr lang="en-US" sz="4000" b="1" u="sng" dirty="0">
                <a:solidFill>
                  <a:schemeClr val="bg1"/>
                </a:solidFill>
              </a:rPr>
              <a:t>shall be unclean seven days</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a:solidFill>
                  <a:schemeClr val="bg1"/>
                </a:solidFill>
              </a:rPr>
              <a:t>Nu 19:15</a:t>
            </a:r>
            <a:r>
              <a:rPr lang="en-US" sz="4000" dirty="0">
                <a:solidFill>
                  <a:schemeClr val="bg1"/>
                </a:solidFill>
              </a:rPr>
              <a:t> And </a:t>
            </a:r>
            <a:r>
              <a:rPr lang="en-US" sz="4000" u="sng" dirty="0">
                <a:solidFill>
                  <a:schemeClr val="bg1"/>
                </a:solidFill>
              </a:rPr>
              <a:t>every open vessel</a:t>
            </a:r>
            <a:r>
              <a:rPr lang="en-US" sz="4000" dirty="0">
                <a:solidFill>
                  <a:schemeClr val="bg1"/>
                </a:solidFill>
              </a:rPr>
              <a:t>, which </a:t>
            </a:r>
            <a:r>
              <a:rPr lang="en-US" sz="4000" b="1" dirty="0">
                <a:solidFill>
                  <a:schemeClr val="bg1"/>
                </a:solidFill>
              </a:rPr>
              <a:t>hath no covering bound upon it, </a:t>
            </a:r>
            <a:r>
              <a:rPr lang="en-US" sz="4000" b="1" i="1" dirty="0">
                <a:solidFill>
                  <a:schemeClr val="bg1"/>
                </a:solidFill>
              </a:rPr>
              <a:t>is </a:t>
            </a:r>
            <a:r>
              <a:rPr lang="en-US" sz="4000" b="1" dirty="0">
                <a:solidFill>
                  <a:schemeClr val="bg1"/>
                </a:solidFill>
              </a:rPr>
              <a:t>unclean</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open vessel that was open when the death took place is unclean.</a:t>
            </a:r>
          </a:p>
          <a:p>
            <a:pPr marL="0" indent="0" algn="ctr">
              <a:buNone/>
            </a:pP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19:16</a:t>
            </a:r>
            <a:r>
              <a:rPr lang="en-US" sz="4000" dirty="0">
                <a:solidFill>
                  <a:schemeClr val="bg1"/>
                </a:solidFill>
              </a:rPr>
              <a:t> And whosoever toucheth one that is </a:t>
            </a:r>
            <a:r>
              <a:rPr lang="en-US" sz="4000" u="sng" dirty="0">
                <a:solidFill>
                  <a:schemeClr val="bg1"/>
                </a:solidFill>
              </a:rPr>
              <a:t>slain with a sword in the open fields</a:t>
            </a:r>
            <a:r>
              <a:rPr lang="en-US" sz="4000" dirty="0">
                <a:solidFill>
                  <a:schemeClr val="bg1"/>
                </a:solidFill>
              </a:rPr>
              <a:t>, or a </a:t>
            </a:r>
            <a:r>
              <a:rPr lang="en-US" sz="4000" u="sng" dirty="0">
                <a:solidFill>
                  <a:schemeClr val="bg1"/>
                </a:solidFill>
              </a:rPr>
              <a:t>dead body</a:t>
            </a:r>
            <a:r>
              <a:rPr lang="en-US" sz="4000" dirty="0">
                <a:solidFill>
                  <a:schemeClr val="bg1"/>
                </a:solidFill>
              </a:rPr>
              <a:t>, or a </a:t>
            </a:r>
            <a:r>
              <a:rPr lang="en-US" sz="4000" u="sng" dirty="0">
                <a:solidFill>
                  <a:schemeClr val="bg1"/>
                </a:solidFill>
              </a:rPr>
              <a:t>bone of a man</a:t>
            </a:r>
            <a:r>
              <a:rPr lang="en-US" sz="4000" dirty="0">
                <a:solidFill>
                  <a:schemeClr val="bg1"/>
                </a:solidFill>
              </a:rPr>
              <a:t>, </a:t>
            </a:r>
            <a:r>
              <a:rPr lang="en-US" sz="4000" u="sng" dirty="0">
                <a:solidFill>
                  <a:schemeClr val="bg1"/>
                </a:solidFill>
              </a:rPr>
              <a:t>or a grave</a:t>
            </a:r>
            <a:r>
              <a:rPr lang="en-US" sz="4000" dirty="0">
                <a:solidFill>
                  <a:schemeClr val="bg1"/>
                </a:solidFill>
              </a:rPr>
              <a:t>, shall be unclean seven days.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Water of Impurity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19:17</a:t>
            </a:r>
            <a:r>
              <a:rPr lang="en-US" sz="4000" dirty="0">
                <a:solidFill>
                  <a:schemeClr val="bg1"/>
                </a:solidFill>
              </a:rPr>
              <a:t> And for an unclean </a:t>
            </a:r>
            <a:r>
              <a:rPr lang="en-US" sz="4000" i="1" dirty="0">
                <a:solidFill>
                  <a:schemeClr val="bg1"/>
                </a:solidFill>
              </a:rPr>
              <a:t>person </a:t>
            </a:r>
            <a:r>
              <a:rPr lang="en-US" sz="4000" dirty="0">
                <a:solidFill>
                  <a:schemeClr val="bg1"/>
                </a:solidFill>
              </a:rPr>
              <a:t>they shall take of the ashes of the burnt heifer of purification for sin, and running water shall be put thereto in a vessel: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19:18</a:t>
            </a:r>
            <a:r>
              <a:rPr lang="en-US" sz="4000" dirty="0">
                <a:solidFill>
                  <a:schemeClr val="bg1"/>
                </a:solidFill>
              </a:rPr>
              <a:t> And </a:t>
            </a:r>
            <a:r>
              <a:rPr lang="en-US" sz="4000" u="sng" dirty="0">
                <a:solidFill>
                  <a:schemeClr val="bg1"/>
                </a:solidFill>
              </a:rPr>
              <a:t>a clean person</a:t>
            </a:r>
            <a:r>
              <a:rPr lang="en-US" sz="4000" dirty="0">
                <a:solidFill>
                  <a:schemeClr val="bg1"/>
                </a:solidFill>
              </a:rPr>
              <a:t> shall take hyssop, and dip </a:t>
            </a:r>
            <a:r>
              <a:rPr lang="en-US" sz="4000" i="1" dirty="0">
                <a:solidFill>
                  <a:schemeClr val="bg1"/>
                </a:solidFill>
              </a:rPr>
              <a:t>it </a:t>
            </a:r>
            <a:r>
              <a:rPr lang="en-US" sz="4000" dirty="0">
                <a:solidFill>
                  <a:schemeClr val="bg1"/>
                </a:solidFill>
              </a:rPr>
              <a:t>in the water, and sprinkle </a:t>
            </a:r>
            <a:r>
              <a:rPr lang="en-US" sz="4000" i="1" dirty="0">
                <a:solidFill>
                  <a:schemeClr val="bg1"/>
                </a:solidFill>
              </a:rPr>
              <a:t>it </a:t>
            </a:r>
            <a:r>
              <a:rPr lang="en-US" sz="4000" u="sng" dirty="0">
                <a:solidFill>
                  <a:schemeClr val="bg1"/>
                </a:solidFill>
              </a:rPr>
              <a:t>upon the tent</a:t>
            </a:r>
            <a:r>
              <a:rPr lang="en-US" sz="4000" dirty="0">
                <a:solidFill>
                  <a:schemeClr val="bg1"/>
                </a:solidFill>
              </a:rPr>
              <a:t>, and upon </a:t>
            </a:r>
            <a:r>
              <a:rPr lang="en-US" sz="4000" u="sng" dirty="0">
                <a:solidFill>
                  <a:schemeClr val="bg1"/>
                </a:solidFill>
              </a:rPr>
              <a:t>all the vessels</a:t>
            </a:r>
            <a:r>
              <a:rPr lang="en-US" sz="4000" dirty="0">
                <a:solidFill>
                  <a:schemeClr val="bg1"/>
                </a:solidFill>
              </a:rPr>
              <a:t>, and </a:t>
            </a:r>
            <a:r>
              <a:rPr lang="en-US" sz="4000" u="sng" dirty="0">
                <a:solidFill>
                  <a:schemeClr val="bg1"/>
                </a:solidFill>
              </a:rPr>
              <a:t>upon the persons that were there</a:t>
            </a:r>
            <a:r>
              <a:rPr lang="en-US" sz="4000" dirty="0">
                <a:solidFill>
                  <a:schemeClr val="bg1"/>
                </a:solidFill>
              </a:rPr>
              <a:t>, and </a:t>
            </a:r>
            <a:r>
              <a:rPr lang="en-US" sz="4000" u="sng" dirty="0">
                <a:solidFill>
                  <a:schemeClr val="bg1"/>
                </a:solidFill>
              </a:rPr>
              <a:t>upon him that touched a bone</a:t>
            </a:r>
            <a:r>
              <a:rPr lang="en-US" sz="4000" dirty="0">
                <a:solidFill>
                  <a:schemeClr val="bg1"/>
                </a:solidFill>
              </a:rPr>
              <a:t>, or </a:t>
            </a:r>
            <a:r>
              <a:rPr lang="en-US" sz="4000" u="sng" dirty="0">
                <a:solidFill>
                  <a:schemeClr val="bg1"/>
                </a:solidFill>
              </a:rPr>
              <a:t>one slain</a:t>
            </a:r>
            <a:r>
              <a:rPr lang="en-US" sz="4000" dirty="0">
                <a:solidFill>
                  <a:schemeClr val="bg1"/>
                </a:solidFill>
              </a:rPr>
              <a:t>, or </a:t>
            </a:r>
            <a:r>
              <a:rPr lang="en-US" sz="4000" u="sng" dirty="0">
                <a:solidFill>
                  <a:schemeClr val="bg1"/>
                </a:solidFill>
              </a:rPr>
              <a:t>one dead</a:t>
            </a:r>
            <a:r>
              <a:rPr lang="en-US" sz="4000" dirty="0">
                <a:solidFill>
                  <a:schemeClr val="bg1"/>
                </a:solidFill>
              </a:rPr>
              <a:t>, or </a:t>
            </a:r>
            <a:r>
              <a:rPr lang="en-US" sz="4000" u="sng" dirty="0">
                <a:solidFill>
                  <a:schemeClr val="bg1"/>
                </a:solidFill>
              </a:rPr>
              <a:t>a grave</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19:19</a:t>
            </a:r>
            <a:r>
              <a:rPr lang="en-US" sz="4000" dirty="0">
                <a:solidFill>
                  <a:schemeClr val="bg1"/>
                </a:solidFill>
              </a:rPr>
              <a:t> And the clean </a:t>
            </a:r>
            <a:r>
              <a:rPr lang="en-US" sz="4000" i="1" dirty="0">
                <a:solidFill>
                  <a:schemeClr val="bg1"/>
                </a:solidFill>
              </a:rPr>
              <a:t>person </a:t>
            </a:r>
            <a:r>
              <a:rPr lang="en-US" sz="4000" dirty="0">
                <a:solidFill>
                  <a:schemeClr val="bg1"/>
                </a:solidFill>
              </a:rPr>
              <a:t>shall sprinkle upon the unclean on the third day, and on the seventh day: and on the seventh day he shall purify himself, and wash his clothes, and bathe himself in water, and shall be clean at even.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19:20</a:t>
            </a:r>
            <a:r>
              <a:rPr lang="en-US" sz="4000" dirty="0">
                <a:solidFill>
                  <a:schemeClr val="bg1"/>
                </a:solidFill>
              </a:rPr>
              <a:t> But the man that shall be unclean, and shall not purify himself, that soul shall be cut off from among the congregation, because he hath defiled the sanctuary of the LORD: the water of separation hath not been sprinkled upon him; he </a:t>
            </a:r>
            <a:r>
              <a:rPr lang="en-US" sz="4000" i="1" dirty="0">
                <a:solidFill>
                  <a:schemeClr val="bg1"/>
                </a:solidFill>
              </a:rPr>
              <a:t>is </a:t>
            </a:r>
            <a:r>
              <a:rPr lang="en-US" sz="4000" dirty="0">
                <a:solidFill>
                  <a:schemeClr val="bg1"/>
                </a:solidFill>
              </a:rPr>
              <a:t>unclean.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Everyone who comes in contact with the water of cleansing from impurity becomes unclean.</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19:21</a:t>
            </a:r>
            <a:r>
              <a:rPr lang="en-US" sz="4000" dirty="0">
                <a:solidFill>
                  <a:schemeClr val="bg1"/>
                </a:solidFill>
              </a:rPr>
              <a:t> And it shall be a perpetual statute unto them, that he that sprinkleth the water of separation shall wash his clothes; and he that toucheth the water of separation shall be unclean until even. </a:t>
            </a:r>
          </a:p>
          <a:p>
            <a:pPr marL="0" indent="0" algn="ctr">
              <a:buNone/>
            </a:pPr>
            <a:r>
              <a:rPr lang="en-US" sz="4000" baseline="30000" dirty="0">
                <a:solidFill>
                  <a:schemeClr val="bg1"/>
                </a:solidFill>
              </a:rPr>
              <a:t>Nu 19:22</a:t>
            </a:r>
            <a:r>
              <a:rPr lang="en-US" sz="4000" dirty="0">
                <a:solidFill>
                  <a:schemeClr val="bg1"/>
                </a:solidFill>
              </a:rPr>
              <a:t> And whatsoever the unclean </a:t>
            </a:r>
            <a:r>
              <a:rPr lang="en-US" sz="4000" i="1" dirty="0">
                <a:solidFill>
                  <a:schemeClr val="bg1"/>
                </a:solidFill>
              </a:rPr>
              <a:t>person </a:t>
            </a:r>
            <a:r>
              <a:rPr lang="en-US" sz="4000" dirty="0">
                <a:solidFill>
                  <a:schemeClr val="bg1"/>
                </a:solidFill>
              </a:rPr>
              <a:t>toucheth shall be unclean; and the soul that toucheth </a:t>
            </a:r>
            <a:r>
              <a:rPr lang="en-US" sz="4000" i="1" dirty="0">
                <a:solidFill>
                  <a:schemeClr val="bg1"/>
                </a:solidFill>
              </a:rPr>
              <a:t>it </a:t>
            </a:r>
            <a:r>
              <a:rPr lang="en-US" sz="4000" dirty="0">
                <a:solidFill>
                  <a:schemeClr val="bg1"/>
                </a:solidFill>
              </a:rPr>
              <a:t>shall be unclean until even.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Significance of the Red Heifer Today</a:t>
            </a:r>
          </a:p>
          <a:p>
            <a:pPr marL="0" indent="0" algn="ctr">
              <a:buNone/>
            </a:pPr>
            <a:endParaRPr lang="en-US" sz="2200" dirty="0">
              <a:solidFill>
                <a:schemeClr val="bg1"/>
              </a:solidFill>
            </a:endParaRPr>
          </a:p>
          <a:p>
            <a:pPr algn="ctr"/>
            <a:r>
              <a:rPr lang="en-US" sz="4000" dirty="0">
                <a:solidFill>
                  <a:schemeClr val="bg1"/>
                </a:solidFill>
              </a:rPr>
              <a:t>Jews of Judaism</a:t>
            </a:r>
          </a:p>
          <a:p>
            <a:pPr algn="ctr"/>
            <a:r>
              <a:rPr lang="en-US" sz="4000" dirty="0">
                <a:solidFill>
                  <a:schemeClr val="bg1"/>
                </a:solidFill>
              </a:rPr>
              <a:t>Messianic Judaism</a:t>
            </a:r>
          </a:p>
          <a:p>
            <a:pPr algn="ctr"/>
            <a:r>
              <a:rPr lang="en-US" sz="4000" dirty="0">
                <a:solidFill>
                  <a:schemeClr val="bg1"/>
                </a:solidFill>
              </a:rPr>
              <a:t>Christian Jews</a:t>
            </a:r>
          </a:p>
          <a:p>
            <a:pPr algn="ctr"/>
            <a:r>
              <a:rPr lang="en-US" sz="4000" dirty="0">
                <a:solidFill>
                  <a:schemeClr val="bg1"/>
                </a:solidFill>
              </a:rPr>
              <a:t>Christian Zionists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016"/>
            <a:ext cx="8619744" cy="4386835"/>
          </a:xfrm>
        </p:spPr>
        <p:txBody>
          <a:bodyPr>
            <a:normAutofit/>
          </a:bodyPr>
          <a:lstStyle/>
          <a:p>
            <a:pPr marL="0" indent="0" algn="ctr">
              <a:buNone/>
            </a:pPr>
            <a:r>
              <a:rPr lang="en-US" sz="4000" dirty="0">
                <a:solidFill>
                  <a:schemeClr val="bg1"/>
                </a:solidFill>
                <a:latin typeface="Helvetica" pitchFamily="34" charset="0"/>
                <a:cs typeface="Helvetica" pitchFamily="34" charset="0"/>
              </a:rPr>
              <a:t>5 Red Heifers sent from Texas to Israel on Sept 15, 2022</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descr="https://res.cloudinary.com/hb0stl6qx/image/upload/w_900,c_scale/v1663397325/WhatsApp_Image_2022-09-15_at_11.01.13_PM_eonwea.jpg"/>
          <p:cNvPicPr/>
          <p:nvPr/>
        </p:nvPicPr>
        <p:blipFill>
          <a:blip r:embed="rId4">
            <a:extLst>
              <a:ext uri="{28A0092B-C50C-407E-A947-70E740481C1C}">
                <a14:useLocalDpi xmlns:a14="http://schemas.microsoft.com/office/drawing/2010/main" val="0"/>
              </a:ext>
            </a:extLst>
          </a:blip>
          <a:srcRect/>
          <a:stretch>
            <a:fillRect/>
          </a:stretch>
        </p:blipFill>
        <p:spPr bwMode="auto">
          <a:xfrm>
            <a:off x="2154936" y="1463039"/>
            <a:ext cx="4733544" cy="3338195"/>
          </a:xfrm>
          <a:prstGeom prst="rect">
            <a:avLst/>
          </a:prstGeom>
          <a:noFill/>
          <a:ln>
            <a:noFill/>
          </a:ln>
        </p:spPr>
      </p:pic>
    </p:spTree>
    <p:extLst>
      <p:ext uri="{BB962C8B-B14F-4D97-AF65-F5344CB8AC3E}">
        <p14:creationId xmlns:p14="http://schemas.microsoft.com/office/powerpoint/2010/main" val="3193567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1026" name="Picture 2" descr=" An Israeli rabbi uses a magnifying glass to examine a cow named Zippora, trying to determine whether the animal is a &quot;red heifer&quot;, (photo credit: STR NEW/REUTER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35391" y="657225"/>
            <a:ext cx="5904967"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92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1026" name="Picture 2" descr="https://res.cloudinary.com/hb0stl6qx/image/upload/v1663397324/WhatsApp_Image_2022-09-15_at_11.01.12_PM_w6t9ic.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46832" y="264646"/>
            <a:ext cx="3377184" cy="4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02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r>
              <a:rPr lang="en-US" sz="4000" dirty="0">
                <a:solidFill>
                  <a:schemeClr val="bg1"/>
                </a:solidFill>
              </a:rPr>
              <a:t>Five rabbi-approved red heifers arrived from Texas on Thursday to a ceremonious welcome at Ben-Gurion Airport – and touched off a whirlwind of speculation as to the prophetic significance of their presence in Israel and whether we are barreling toward a third-temple period or the "last days."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1195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r>
              <a:rPr lang="en-US" sz="4000" dirty="0">
                <a:solidFill>
                  <a:schemeClr val="bg1"/>
                </a:solidFill>
              </a:rPr>
              <a:t>The cows have been inspected by rabbis and were found to be red and unblemished, which means they are ritually pure for sacrifice as stipulated under the law of Moses. In order for someone following Mosaic law to become ritually pure, the ashes of a red heifer are required, according to the Book of Numbers.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9583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r>
              <a:rPr lang="en-US" sz="4000" i="1" dirty="0">
                <a:solidFill>
                  <a:schemeClr val="bg1"/>
                </a:solidFill>
              </a:rPr>
              <a:t>“This is a requirement of the law that the Lord has commanded: Tell the Israelites to bring you a red heifer without defect or blemish and that has never been under a yoke." Numbers 19:2</a:t>
            </a:r>
            <a:endParaRPr lang="en-US" sz="4000" dirty="0">
              <a:solidFill>
                <a:schemeClr val="bg1"/>
              </a:solidFill>
            </a:endParaRPr>
          </a:p>
          <a:p>
            <a:r>
              <a:rPr lang="en-US" sz="4000" dirty="0">
                <a:solidFill>
                  <a:schemeClr val="bg1"/>
                </a:solidFill>
              </a:rPr>
              <a:t>The farmers, in Texas, knew enough of the requirements and did not tag the ears of these cows leaving them unblemished.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6697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860" y="348018"/>
            <a:ext cx="7681794" cy="4357901"/>
          </a:xfrm>
        </p:spPr>
        <p:txBody>
          <a:bodyPr>
            <a:normAutofit fontScale="77500" lnSpcReduction="20000"/>
          </a:bodyPr>
          <a:lstStyle/>
          <a:p>
            <a:r>
              <a:rPr lang="en-US" sz="4000" dirty="0">
                <a:solidFill>
                  <a:schemeClr val="bg1"/>
                </a:solidFill>
              </a:rPr>
              <a:t>The presence of these heifers in Israel means that if the temple were to be rebuilt – or if it comes down from the sky, as some believe – sacrifices could already begin and temple service could be restored.</a:t>
            </a:r>
          </a:p>
          <a:p>
            <a:r>
              <a:rPr lang="en-US" sz="4000" dirty="0">
                <a:solidFill>
                  <a:schemeClr val="bg1"/>
                </a:solidFill>
              </a:rPr>
              <a:t>This signifies to many Jews that redemption is now possible. Jews believe that the ashes of a red heifer are needed for purification. Christians believe that Jesus became the once-and-for-all sacrifice needed for salvation.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4228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750" y="491319"/>
            <a:ext cx="7654499" cy="4330605"/>
          </a:xfrm>
        </p:spPr>
        <p:txBody>
          <a:bodyPr>
            <a:normAutofit fontScale="70000" lnSpcReduction="20000"/>
          </a:bodyPr>
          <a:lstStyle/>
          <a:p>
            <a:r>
              <a:rPr lang="en-US" sz="4000" dirty="0">
                <a:solidFill>
                  <a:schemeClr val="bg1"/>
                </a:solidFill>
              </a:rPr>
              <a:t>The Christian organization, Boneh Israel, located the cattle and, along with the Temple Institute, was responsible for getting them to Israel. Earlier in the year, rabbis from the Temple Institute went to Texas to inspect the cows.</a:t>
            </a:r>
          </a:p>
          <a:p>
            <a:r>
              <a:rPr lang="en-US" sz="4000" dirty="0">
                <a:solidFill>
                  <a:schemeClr val="bg1"/>
                </a:solidFill>
              </a:rPr>
              <a:t>While Christians and Jews believe that the third temple signals the End Times or a Messianic era, the third temple is also associated in the New Testament with the "man of perdition," or the anti-Christ, who will be manifested at that time and help build the temple. (2 Thessalonians 2:4)</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978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spcBef>
                <a:spcPts val="0"/>
              </a:spcBef>
              <a:buNone/>
            </a:pPr>
            <a:r>
              <a:rPr lang="en-US" sz="4000" dirty="0">
                <a:solidFill>
                  <a:schemeClr val="bg1"/>
                </a:solidFill>
              </a:rPr>
              <a:t>Followers of the Biblical Messiah Yeshua, </a:t>
            </a:r>
          </a:p>
          <a:p>
            <a:pPr marL="0" indent="0" algn="ctr">
              <a:spcBef>
                <a:spcPts val="0"/>
              </a:spcBef>
              <a:buNone/>
            </a:pPr>
            <a:r>
              <a:rPr lang="en-US" sz="4000" dirty="0">
                <a:solidFill>
                  <a:schemeClr val="bg1"/>
                </a:solidFill>
              </a:rPr>
              <a:t>the Son of Elohim, </a:t>
            </a:r>
          </a:p>
          <a:p>
            <a:pPr marL="0" indent="0" algn="ctr">
              <a:spcBef>
                <a:spcPts val="0"/>
              </a:spcBef>
              <a:buNone/>
            </a:pPr>
            <a:r>
              <a:rPr lang="en-US" sz="4000" dirty="0">
                <a:solidFill>
                  <a:schemeClr val="bg1"/>
                </a:solidFill>
              </a:rPr>
              <a:t>Messianic Hebrew Roots followers of Yeshua</a:t>
            </a:r>
          </a:p>
          <a:p>
            <a:pPr marL="0" indent="0" algn="ctr">
              <a:buNone/>
            </a:pPr>
            <a:r>
              <a:rPr lang="en-US" sz="4000" dirty="0">
                <a:solidFill>
                  <a:schemeClr val="bg1"/>
                </a:solidFill>
              </a:rPr>
              <a:t> </a:t>
            </a:r>
          </a:p>
          <a:p>
            <a:pPr marL="0" indent="0" algn="ctr">
              <a:buNone/>
            </a:pPr>
            <a:r>
              <a:rPr lang="en-US" sz="4000" baseline="30000" dirty="0">
                <a:solidFill>
                  <a:schemeClr val="bg1"/>
                </a:solidFill>
              </a:rPr>
              <a:t>Heb 9:11</a:t>
            </a:r>
            <a:r>
              <a:rPr lang="en-US" sz="4000" dirty="0">
                <a:solidFill>
                  <a:schemeClr val="bg1"/>
                </a:solidFill>
              </a:rPr>
              <a:t> But Messiah being come an high priest of good things to come, by a greater and more perfect tabernacle, not made with hands, that is to say, not of this building;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Heb 9:12</a:t>
            </a:r>
            <a:r>
              <a:rPr lang="en-US" sz="4000" dirty="0">
                <a:solidFill>
                  <a:schemeClr val="bg1"/>
                </a:solidFill>
              </a:rPr>
              <a:t> Neither by the blood of goats and calves, but by his own blood he entered in once into the holy place, having obtained eternal redemption </a:t>
            </a:r>
            <a:r>
              <a:rPr lang="en-US" sz="4000" i="1" dirty="0">
                <a:solidFill>
                  <a:schemeClr val="bg1"/>
                </a:solidFill>
              </a:rPr>
              <a:t>for us. </a:t>
            </a:r>
            <a:r>
              <a:rPr lang="en-US" sz="4000" baseline="30000" dirty="0">
                <a:solidFill>
                  <a:schemeClr val="bg1"/>
                </a:solidFill>
              </a:rPr>
              <a:t>Heb 9:13</a:t>
            </a:r>
            <a:r>
              <a:rPr lang="en-US" sz="4000" dirty="0">
                <a:solidFill>
                  <a:schemeClr val="bg1"/>
                </a:solidFill>
              </a:rPr>
              <a:t> For if the blood of bulls and of goats, and the ashes of an heifer sprinkling the unclean, sanctifieth to the purifying of the flesh: </a:t>
            </a:r>
            <a:r>
              <a:rPr lang="en-US" sz="4000" baseline="30000" dirty="0">
                <a:solidFill>
                  <a:schemeClr val="bg1"/>
                </a:solidFill>
              </a:rPr>
              <a:t>Heb 9:14</a:t>
            </a:r>
            <a:r>
              <a:rPr lang="en-US" sz="4000" dirty="0">
                <a:solidFill>
                  <a:schemeClr val="bg1"/>
                </a:solidFill>
              </a:rPr>
              <a:t> How much more shall the blood of Messiah, who through the eternal Spirit offered himself without spot to God, purge your conscience from dead works to serve the living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Purge – </a:t>
            </a:r>
            <a:r>
              <a:rPr lang="en-US" sz="4000" b="1" dirty="0">
                <a:solidFill>
                  <a:schemeClr val="bg1"/>
                </a:solidFill>
              </a:rPr>
              <a:t>2511 </a:t>
            </a:r>
            <a:r>
              <a:rPr lang="el-GR" sz="4000" b="1" dirty="0">
                <a:solidFill>
                  <a:schemeClr val="bg1"/>
                </a:solidFill>
              </a:rPr>
              <a:t>καθαρίζω </a:t>
            </a:r>
            <a:r>
              <a:rPr lang="en-US" sz="4000" dirty="0">
                <a:solidFill>
                  <a:schemeClr val="bg1"/>
                </a:solidFill>
              </a:rPr>
              <a:t>katharizo {kath-ar-id'-zo} </a:t>
            </a:r>
          </a:p>
          <a:p>
            <a:pPr marL="0" indent="0" algn="ctr">
              <a:buNone/>
            </a:pPr>
            <a:r>
              <a:rPr lang="en-US" sz="4000" b="1" dirty="0">
                <a:solidFill>
                  <a:schemeClr val="bg1"/>
                </a:solidFill>
              </a:rPr>
              <a:t>Meaning:  </a:t>
            </a:r>
            <a:r>
              <a:rPr lang="en-US" sz="4000" dirty="0">
                <a:solidFill>
                  <a:schemeClr val="bg1"/>
                </a:solidFill>
              </a:rPr>
              <a:t>1) to make clean, cleanse 1a) from physical stains and dirt 1a1) utensils, food 1a2) a leper, to cleanse by curing 1a3) to remove by cleansing 1b) in a moral sense 1b1) to free from defilement of sin and from faults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1b2) to purify from wickedness 1b3) to free from guilt of sin, to purify 1b4) to consecrate by cleansing or purifying 1b5) to consecrate, dedicate 2) to pronounce clean in a levitical sense </a:t>
            </a:r>
          </a:p>
          <a:p>
            <a:pPr marL="0" indent="0" algn="ctr">
              <a:buNone/>
            </a:pPr>
            <a:r>
              <a:rPr lang="en-US" sz="4000" b="1" dirty="0">
                <a:solidFill>
                  <a:schemeClr val="bg1"/>
                </a:solidFill>
              </a:rPr>
              <a:t>Usage:  </a:t>
            </a:r>
            <a:r>
              <a:rPr lang="en-US" sz="4000" dirty="0">
                <a:solidFill>
                  <a:schemeClr val="bg1"/>
                </a:solidFill>
              </a:rPr>
              <a:t>AV - cleanse 16, make clean 5, be clean 3, purge 3, purify 3; 30</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Heb 9:15</a:t>
            </a:r>
            <a:r>
              <a:rPr lang="en-US" sz="4000" dirty="0">
                <a:solidFill>
                  <a:schemeClr val="bg1"/>
                </a:solidFill>
              </a:rPr>
              <a:t> And for this cause he is the mediator of the new testament, that by means of death, for the redemption of the transgressions </a:t>
            </a:r>
            <a:r>
              <a:rPr lang="en-US" sz="4000" i="1" dirty="0">
                <a:solidFill>
                  <a:schemeClr val="bg1"/>
                </a:solidFill>
              </a:rPr>
              <a:t>that were </a:t>
            </a:r>
            <a:r>
              <a:rPr lang="en-US" sz="4000" dirty="0">
                <a:solidFill>
                  <a:schemeClr val="bg1"/>
                </a:solidFill>
              </a:rPr>
              <a:t>under the first testament, they which are called might receive the promise of eternal inheritance.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r>
              <a:rPr lang="en-US" sz="4000" dirty="0">
                <a:solidFill>
                  <a:schemeClr val="bg1"/>
                </a:solidFill>
              </a:rPr>
              <a:t>Ashes and Urns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0069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447602</TotalTime>
  <Words>3707</Words>
  <Application>Microsoft Office PowerPoint</Application>
  <PresentationFormat>On-screen Show (16:9)</PresentationFormat>
  <Paragraphs>440</Paragraphs>
  <Slides>85</Slides>
  <Notes>85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3203</cp:revision>
  <dcterms:created xsi:type="dcterms:W3CDTF">2015-08-01T01:54:59Z</dcterms:created>
  <dcterms:modified xsi:type="dcterms:W3CDTF">2023-06-30T02:11:09Z</dcterms:modified>
</cp:coreProperties>
</file>