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257" r:id="rId3"/>
    <p:sldId id="10449" r:id="rId4"/>
    <p:sldId id="3387" r:id="rId5"/>
    <p:sldId id="3388" r:id="rId6"/>
    <p:sldId id="3389" r:id="rId7"/>
    <p:sldId id="3390" r:id="rId8"/>
    <p:sldId id="3391" r:id="rId9"/>
    <p:sldId id="3392" r:id="rId10"/>
    <p:sldId id="10448" r:id="rId11"/>
    <p:sldId id="9099" r:id="rId12"/>
    <p:sldId id="9100" r:id="rId13"/>
    <p:sldId id="9102" r:id="rId14"/>
    <p:sldId id="9101" r:id="rId15"/>
    <p:sldId id="9103" r:id="rId16"/>
    <p:sldId id="9104" r:id="rId17"/>
    <p:sldId id="9105" r:id="rId18"/>
    <p:sldId id="9106" r:id="rId19"/>
    <p:sldId id="9107" r:id="rId20"/>
    <p:sldId id="9108" r:id="rId21"/>
    <p:sldId id="9109" r:id="rId22"/>
    <p:sldId id="9110" r:id="rId23"/>
    <p:sldId id="9111" r:id="rId24"/>
    <p:sldId id="9114" r:id="rId25"/>
    <p:sldId id="9112" r:id="rId26"/>
    <p:sldId id="9113" r:id="rId27"/>
    <p:sldId id="9115" r:id="rId28"/>
    <p:sldId id="9116" r:id="rId29"/>
    <p:sldId id="9117" r:id="rId30"/>
    <p:sldId id="9119" r:id="rId31"/>
    <p:sldId id="10450" r:id="rId32"/>
    <p:sldId id="9120" r:id="rId33"/>
    <p:sldId id="9121" r:id="rId34"/>
    <p:sldId id="9122" r:id="rId35"/>
    <p:sldId id="9123" r:id="rId36"/>
    <p:sldId id="9124" r:id="rId37"/>
    <p:sldId id="9125" r:id="rId38"/>
    <p:sldId id="9126" r:id="rId39"/>
    <p:sldId id="9127" r:id="rId40"/>
    <p:sldId id="9128" r:id="rId41"/>
    <p:sldId id="9129" r:id="rId42"/>
    <p:sldId id="9130" r:id="rId43"/>
    <p:sldId id="9131" r:id="rId44"/>
    <p:sldId id="9132" r:id="rId45"/>
    <p:sldId id="9133" r:id="rId46"/>
    <p:sldId id="9134" r:id="rId47"/>
    <p:sldId id="9135" r:id="rId48"/>
    <p:sldId id="9136" r:id="rId49"/>
    <p:sldId id="9137" r:id="rId50"/>
    <p:sldId id="9138" r:id="rId51"/>
    <p:sldId id="9139" r:id="rId52"/>
    <p:sldId id="9140" r:id="rId53"/>
    <p:sldId id="9141" r:id="rId54"/>
    <p:sldId id="9142" r:id="rId55"/>
    <p:sldId id="9143" r:id="rId56"/>
    <p:sldId id="9144" r:id="rId57"/>
    <p:sldId id="9145" r:id="rId58"/>
    <p:sldId id="9146" r:id="rId59"/>
    <p:sldId id="9147" r:id="rId60"/>
    <p:sldId id="9148" r:id="rId61"/>
    <p:sldId id="9149" r:id="rId62"/>
    <p:sldId id="9150" r:id="rId63"/>
    <p:sldId id="9151" r:id="rId64"/>
    <p:sldId id="9152" r:id="rId65"/>
    <p:sldId id="9153" r:id="rId66"/>
    <p:sldId id="9156" r:id="rId67"/>
    <p:sldId id="9154" r:id="rId68"/>
    <p:sldId id="10182" r:id="rId69"/>
    <p:sldId id="5496" r:id="rId70"/>
    <p:sldId id="10183" r:id="rId71"/>
    <p:sldId id="6582" r:id="rId72"/>
    <p:sldId id="5193" r:id="rId73"/>
    <p:sldId id="10446" r:id="rId74"/>
    <p:sldId id="6583" r:id="rId75"/>
    <p:sldId id="10447" r:id="rId7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F7B19-64E9-48E7-B83F-9F396C8D3A30}" v="126" dt="2022-05-17T21:41:10.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90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FDBF7B19-64E9-48E7-B83F-9F396C8D3A30}"/>
    <pc:docChg chg="undo custSel addSld delSld modSld">
      <pc:chgData name="Sharon Campbell" userId="73008391-b390-4ad0-a960-0cc8fbf2fec9" providerId="ADAL" clId="{FDBF7B19-64E9-48E7-B83F-9F396C8D3A30}" dt="2022-05-17T21:37:15.503" v="589" actId="20577"/>
      <pc:docMkLst>
        <pc:docMk/>
      </pc:docMkLst>
      <pc:sldChg chg="del">
        <pc:chgData name="Sharon Campbell" userId="73008391-b390-4ad0-a960-0cc8fbf2fec9" providerId="ADAL" clId="{FDBF7B19-64E9-48E7-B83F-9F396C8D3A30}" dt="2022-05-17T12:42:19.416" v="0" actId="2696"/>
        <pc:sldMkLst>
          <pc:docMk/>
          <pc:sldMk cId="839204137" sldId="1987"/>
        </pc:sldMkLst>
      </pc:sldChg>
      <pc:sldChg chg="del">
        <pc:chgData name="Sharon Campbell" userId="73008391-b390-4ad0-a960-0cc8fbf2fec9" providerId="ADAL" clId="{FDBF7B19-64E9-48E7-B83F-9F396C8D3A30}" dt="2022-05-17T12:42:19.416" v="0" actId="2696"/>
        <pc:sldMkLst>
          <pc:docMk/>
          <pc:sldMk cId="3710193643" sldId="1988"/>
        </pc:sldMkLst>
      </pc:sldChg>
      <pc:sldChg chg="del">
        <pc:chgData name="Sharon Campbell" userId="73008391-b390-4ad0-a960-0cc8fbf2fec9" providerId="ADAL" clId="{FDBF7B19-64E9-48E7-B83F-9F396C8D3A30}" dt="2022-05-17T13:41:29.674" v="137" actId="2696"/>
        <pc:sldMkLst>
          <pc:docMk/>
          <pc:sldMk cId="1235833799" sldId="3920"/>
        </pc:sldMkLst>
      </pc:sldChg>
      <pc:sldChg chg="del">
        <pc:chgData name="Sharon Campbell" userId="73008391-b390-4ad0-a960-0cc8fbf2fec9" providerId="ADAL" clId="{FDBF7B19-64E9-48E7-B83F-9F396C8D3A30}" dt="2022-05-17T12:42:19.416" v="0" actId="2696"/>
        <pc:sldMkLst>
          <pc:docMk/>
          <pc:sldMk cId="3748629976" sldId="5001"/>
        </pc:sldMkLst>
      </pc:sldChg>
      <pc:sldChg chg="del">
        <pc:chgData name="Sharon Campbell" userId="73008391-b390-4ad0-a960-0cc8fbf2fec9" providerId="ADAL" clId="{FDBF7B19-64E9-48E7-B83F-9F396C8D3A30}" dt="2022-05-17T12:42:19.416" v="0" actId="2696"/>
        <pc:sldMkLst>
          <pc:docMk/>
          <pc:sldMk cId="2316088682" sldId="7617"/>
        </pc:sldMkLst>
      </pc:sldChg>
      <pc:sldChg chg="del">
        <pc:chgData name="Sharon Campbell" userId="73008391-b390-4ad0-a960-0cc8fbf2fec9" providerId="ADAL" clId="{FDBF7B19-64E9-48E7-B83F-9F396C8D3A30}" dt="2022-05-17T12:43:11.227" v="1" actId="2696"/>
        <pc:sldMkLst>
          <pc:docMk/>
          <pc:sldMk cId="3371780886" sldId="7709"/>
        </pc:sldMkLst>
      </pc:sldChg>
      <pc:sldChg chg="del">
        <pc:chgData name="Sharon Campbell" userId="73008391-b390-4ad0-a960-0cc8fbf2fec9" providerId="ADAL" clId="{FDBF7B19-64E9-48E7-B83F-9F396C8D3A30}" dt="2022-05-17T12:43:11.227" v="1" actId="2696"/>
        <pc:sldMkLst>
          <pc:docMk/>
          <pc:sldMk cId="3106136317" sldId="7710"/>
        </pc:sldMkLst>
      </pc:sldChg>
      <pc:sldChg chg="del">
        <pc:chgData name="Sharon Campbell" userId="73008391-b390-4ad0-a960-0cc8fbf2fec9" providerId="ADAL" clId="{FDBF7B19-64E9-48E7-B83F-9F396C8D3A30}" dt="2022-05-17T12:43:11.227" v="1" actId="2696"/>
        <pc:sldMkLst>
          <pc:docMk/>
          <pc:sldMk cId="2750571086" sldId="7711"/>
        </pc:sldMkLst>
      </pc:sldChg>
      <pc:sldChg chg="del">
        <pc:chgData name="Sharon Campbell" userId="73008391-b390-4ad0-a960-0cc8fbf2fec9" providerId="ADAL" clId="{FDBF7B19-64E9-48E7-B83F-9F396C8D3A30}" dt="2022-05-17T12:43:11.227" v="1" actId="2696"/>
        <pc:sldMkLst>
          <pc:docMk/>
          <pc:sldMk cId="4219819863" sldId="7712"/>
        </pc:sldMkLst>
      </pc:sldChg>
      <pc:sldChg chg="del">
        <pc:chgData name="Sharon Campbell" userId="73008391-b390-4ad0-a960-0cc8fbf2fec9" providerId="ADAL" clId="{FDBF7B19-64E9-48E7-B83F-9F396C8D3A30}" dt="2022-05-17T12:43:11.227" v="1" actId="2696"/>
        <pc:sldMkLst>
          <pc:docMk/>
          <pc:sldMk cId="2283524794" sldId="7713"/>
        </pc:sldMkLst>
      </pc:sldChg>
      <pc:sldChg chg="del">
        <pc:chgData name="Sharon Campbell" userId="73008391-b390-4ad0-a960-0cc8fbf2fec9" providerId="ADAL" clId="{FDBF7B19-64E9-48E7-B83F-9F396C8D3A30}" dt="2022-05-17T12:43:11.227" v="1" actId="2696"/>
        <pc:sldMkLst>
          <pc:docMk/>
          <pc:sldMk cId="3603953332" sldId="7714"/>
        </pc:sldMkLst>
      </pc:sldChg>
      <pc:sldChg chg="del">
        <pc:chgData name="Sharon Campbell" userId="73008391-b390-4ad0-a960-0cc8fbf2fec9" providerId="ADAL" clId="{FDBF7B19-64E9-48E7-B83F-9F396C8D3A30}" dt="2022-05-17T12:43:11.227" v="1" actId="2696"/>
        <pc:sldMkLst>
          <pc:docMk/>
          <pc:sldMk cId="150108589" sldId="7715"/>
        </pc:sldMkLst>
      </pc:sldChg>
      <pc:sldChg chg="del">
        <pc:chgData name="Sharon Campbell" userId="73008391-b390-4ad0-a960-0cc8fbf2fec9" providerId="ADAL" clId="{FDBF7B19-64E9-48E7-B83F-9F396C8D3A30}" dt="2022-05-17T12:43:11.227" v="1" actId="2696"/>
        <pc:sldMkLst>
          <pc:docMk/>
          <pc:sldMk cId="3516143120" sldId="7718"/>
        </pc:sldMkLst>
      </pc:sldChg>
      <pc:sldChg chg="del">
        <pc:chgData name="Sharon Campbell" userId="73008391-b390-4ad0-a960-0cc8fbf2fec9" providerId="ADAL" clId="{FDBF7B19-64E9-48E7-B83F-9F396C8D3A30}" dt="2022-05-17T12:43:11.227" v="1" actId="2696"/>
        <pc:sldMkLst>
          <pc:docMk/>
          <pc:sldMk cId="4257434331" sldId="8790"/>
        </pc:sldMkLst>
      </pc:sldChg>
      <pc:sldChg chg="modSp del mod">
        <pc:chgData name="Sharon Campbell" userId="73008391-b390-4ad0-a960-0cc8fbf2fec9" providerId="ADAL" clId="{FDBF7B19-64E9-48E7-B83F-9F396C8D3A30}" dt="2022-05-17T13:41:42.886" v="138" actId="2696"/>
        <pc:sldMkLst>
          <pc:docMk/>
          <pc:sldMk cId="3924427016" sldId="8894"/>
        </pc:sldMkLst>
        <pc:spChg chg="mod">
          <ac:chgData name="Sharon Campbell" userId="73008391-b390-4ad0-a960-0cc8fbf2fec9" providerId="ADAL" clId="{FDBF7B19-64E9-48E7-B83F-9F396C8D3A30}" dt="2022-05-17T13:20:34.121" v="21" actId="255"/>
          <ac:spMkLst>
            <pc:docMk/>
            <pc:sldMk cId="3924427016" sldId="8894"/>
            <ac:spMk id="7" creationId="{00000000-0000-0000-0000-000000000000}"/>
          </ac:spMkLst>
        </pc:spChg>
      </pc:sldChg>
      <pc:sldChg chg="modSp del mod">
        <pc:chgData name="Sharon Campbell" userId="73008391-b390-4ad0-a960-0cc8fbf2fec9" providerId="ADAL" clId="{FDBF7B19-64E9-48E7-B83F-9F396C8D3A30}" dt="2022-05-17T12:46:29.670" v="17" actId="2696"/>
        <pc:sldMkLst>
          <pc:docMk/>
          <pc:sldMk cId="2137323643" sldId="8968"/>
        </pc:sldMkLst>
        <pc:spChg chg="mod">
          <ac:chgData name="Sharon Campbell" userId="73008391-b390-4ad0-a960-0cc8fbf2fec9" providerId="ADAL" clId="{FDBF7B19-64E9-48E7-B83F-9F396C8D3A30}" dt="2022-05-17T12:44:50.914" v="4" actId="255"/>
          <ac:spMkLst>
            <pc:docMk/>
            <pc:sldMk cId="2137323643" sldId="8968"/>
            <ac:spMk id="7" creationId="{00000000-0000-0000-0000-000000000000}"/>
          </ac:spMkLst>
        </pc:spChg>
      </pc:sldChg>
      <pc:sldChg chg="modSp del mod">
        <pc:chgData name="Sharon Campbell" userId="73008391-b390-4ad0-a960-0cc8fbf2fec9" providerId="ADAL" clId="{FDBF7B19-64E9-48E7-B83F-9F396C8D3A30}" dt="2022-05-17T13:41:06.149" v="136" actId="2696"/>
        <pc:sldMkLst>
          <pc:docMk/>
          <pc:sldMk cId="799496445" sldId="8969"/>
        </pc:sldMkLst>
        <pc:spChg chg="mod">
          <ac:chgData name="Sharon Campbell" userId="73008391-b390-4ad0-a960-0cc8fbf2fec9" providerId="ADAL" clId="{FDBF7B19-64E9-48E7-B83F-9F396C8D3A30}" dt="2022-05-17T13:20:15.895" v="20" actId="255"/>
          <ac:spMkLst>
            <pc:docMk/>
            <pc:sldMk cId="799496445" sldId="8969"/>
            <ac:spMk id="7" creationId="{00000000-0000-0000-0000-000000000000}"/>
          </ac:spMkLst>
        </pc:spChg>
      </pc:sldChg>
      <pc:sldChg chg="modSp del mod">
        <pc:chgData name="Sharon Campbell" userId="73008391-b390-4ad0-a960-0cc8fbf2fec9" providerId="ADAL" clId="{FDBF7B19-64E9-48E7-B83F-9F396C8D3A30}" dt="2022-05-17T12:46:11.349" v="16" actId="2696"/>
        <pc:sldMkLst>
          <pc:docMk/>
          <pc:sldMk cId="3441658118" sldId="8969"/>
        </pc:sldMkLst>
        <pc:spChg chg="mod">
          <ac:chgData name="Sharon Campbell" userId="73008391-b390-4ad0-a960-0cc8fbf2fec9" providerId="ADAL" clId="{FDBF7B19-64E9-48E7-B83F-9F396C8D3A30}" dt="2022-05-17T12:46:04.615" v="15" actId="20577"/>
          <ac:spMkLst>
            <pc:docMk/>
            <pc:sldMk cId="3441658118" sldId="8969"/>
            <ac:spMk id="7" creationId="{00000000-0000-0000-0000-000000000000}"/>
          </ac:spMkLst>
        </pc:spChg>
      </pc:sldChg>
      <pc:sldChg chg="del">
        <pc:chgData name="Sharon Campbell" userId="73008391-b390-4ad0-a960-0cc8fbf2fec9" providerId="ADAL" clId="{FDBF7B19-64E9-48E7-B83F-9F396C8D3A30}" dt="2022-05-17T12:42:19.416" v="0" actId="2696"/>
        <pc:sldMkLst>
          <pc:docMk/>
          <pc:sldMk cId="2210244719" sldId="9016"/>
        </pc:sldMkLst>
      </pc:sldChg>
      <pc:sldChg chg="del">
        <pc:chgData name="Sharon Campbell" userId="73008391-b390-4ad0-a960-0cc8fbf2fec9" providerId="ADAL" clId="{FDBF7B19-64E9-48E7-B83F-9F396C8D3A30}" dt="2022-05-17T12:43:11.227" v="1" actId="2696"/>
        <pc:sldMkLst>
          <pc:docMk/>
          <pc:sldMk cId="3268900654" sldId="9017"/>
        </pc:sldMkLst>
      </pc:sldChg>
      <pc:sldChg chg="del">
        <pc:chgData name="Sharon Campbell" userId="73008391-b390-4ad0-a960-0cc8fbf2fec9" providerId="ADAL" clId="{FDBF7B19-64E9-48E7-B83F-9F396C8D3A30}" dt="2022-05-17T12:43:11.227" v="1" actId="2696"/>
        <pc:sldMkLst>
          <pc:docMk/>
          <pc:sldMk cId="2949118249" sldId="9051"/>
        </pc:sldMkLst>
      </pc:sldChg>
      <pc:sldChg chg="del">
        <pc:chgData name="Sharon Campbell" userId="73008391-b390-4ad0-a960-0cc8fbf2fec9" providerId="ADAL" clId="{FDBF7B19-64E9-48E7-B83F-9F396C8D3A30}" dt="2022-05-17T12:43:11.227" v="1" actId="2696"/>
        <pc:sldMkLst>
          <pc:docMk/>
          <pc:sldMk cId="3397002680" sldId="9052"/>
        </pc:sldMkLst>
      </pc:sldChg>
      <pc:sldChg chg="del">
        <pc:chgData name="Sharon Campbell" userId="73008391-b390-4ad0-a960-0cc8fbf2fec9" providerId="ADAL" clId="{FDBF7B19-64E9-48E7-B83F-9F396C8D3A30}" dt="2022-05-17T12:43:11.227" v="1" actId="2696"/>
        <pc:sldMkLst>
          <pc:docMk/>
          <pc:sldMk cId="4001824943" sldId="9061"/>
        </pc:sldMkLst>
      </pc:sldChg>
      <pc:sldChg chg="del">
        <pc:chgData name="Sharon Campbell" userId="73008391-b390-4ad0-a960-0cc8fbf2fec9" providerId="ADAL" clId="{FDBF7B19-64E9-48E7-B83F-9F396C8D3A30}" dt="2022-05-17T12:43:11.227" v="1" actId="2696"/>
        <pc:sldMkLst>
          <pc:docMk/>
          <pc:sldMk cId="2464388244" sldId="9062"/>
        </pc:sldMkLst>
      </pc:sldChg>
      <pc:sldChg chg="del">
        <pc:chgData name="Sharon Campbell" userId="73008391-b390-4ad0-a960-0cc8fbf2fec9" providerId="ADAL" clId="{FDBF7B19-64E9-48E7-B83F-9F396C8D3A30}" dt="2022-05-17T12:43:11.227" v="1" actId="2696"/>
        <pc:sldMkLst>
          <pc:docMk/>
          <pc:sldMk cId="140936013" sldId="9063"/>
        </pc:sldMkLst>
      </pc:sldChg>
      <pc:sldChg chg="del">
        <pc:chgData name="Sharon Campbell" userId="73008391-b390-4ad0-a960-0cc8fbf2fec9" providerId="ADAL" clId="{FDBF7B19-64E9-48E7-B83F-9F396C8D3A30}" dt="2022-05-17T12:43:11.227" v="1" actId="2696"/>
        <pc:sldMkLst>
          <pc:docMk/>
          <pc:sldMk cId="2512899709" sldId="9064"/>
        </pc:sldMkLst>
      </pc:sldChg>
      <pc:sldChg chg="del">
        <pc:chgData name="Sharon Campbell" userId="73008391-b390-4ad0-a960-0cc8fbf2fec9" providerId="ADAL" clId="{FDBF7B19-64E9-48E7-B83F-9F396C8D3A30}" dt="2022-05-17T12:43:11.227" v="1" actId="2696"/>
        <pc:sldMkLst>
          <pc:docMk/>
          <pc:sldMk cId="963025369" sldId="9065"/>
        </pc:sldMkLst>
      </pc:sldChg>
      <pc:sldChg chg="del">
        <pc:chgData name="Sharon Campbell" userId="73008391-b390-4ad0-a960-0cc8fbf2fec9" providerId="ADAL" clId="{FDBF7B19-64E9-48E7-B83F-9F396C8D3A30}" dt="2022-05-17T12:43:11.227" v="1" actId="2696"/>
        <pc:sldMkLst>
          <pc:docMk/>
          <pc:sldMk cId="1606825479" sldId="9066"/>
        </pc:sldMkLst>
      </pc:sldChg>
      <pc:sldChg chg="del">
        <pc:chgData name="Sharon Campbell" userId="73008391-b390-4ad0-a960-0cc8fbf2fec9" providerId="ADAL" clId="{FDBF7B19-64E9-48E7-B83F-9F396C8D3A30}" dt="2022-05-17T12:43:11.227" v="1" actId="2696"/>
        <pc:sldMkLst>
          <pc:docMk/>
          <pc:sldMk cId="2255565360" sldId="9067"/>
        </pc:sldMkLst>
      </pc:sldChg>
      <pc:sldChg chg="del">
        <pc:chgData name="Sharon Campbell" userId="73008391-b390-4ad0-a960-0cc8fbf2fec9" providerId="ADAL" clId="{FDBF7B19-64E9-48E7-B83F-9F396C8D3A30}" dt="2022-05-17T12:43:11.227" v="1" actId="2696"/>
        <pc:sldMkLst>
          <pc:docMk/>
          <pc:sldMk cId="356374260" sldId="9068"/>
        </pc:sldMkLst>
      </pc:sldChg>
      <pc:sldChg chg="del">
        <pc:chgData name="Sharon Campbell" userId="73008391-b390-4ad0-a960-0cc8fbf2fec9" providerId="ADAL" clId="{FDBF7B19-64E9-48E7-B83F-9F396C8D3A30}" dt="2022-05-17T12:43:11.227" v="1" actId="2696"/>
        <pc:sldMkLst>
          <pc:docMk/>
          <pc:sldMk cId="397046924" sldId="9069"/>
        </pc:sldMkLst>
      </pc:sldChg>
      <pc:sldChg chg="del">
        <pc:chgData name="Sharon Campbell" userId="73008391-b390-4ad0-a960-0cc8fbf2fec9" providerId="ADAL" clId="{FDBF7B19-64E9-48E7-B83F-9F396C8D3A30}" dt="2022-05-17T12:43:11.227" v="1" actId="2696"/>
        <pc:sldMkLst>
          <pc:docMk/>
          <pc:sldMk cId="1146377204" sldId="9070"/>
        </pc:sldMkLst>
      </pc:sldChg>
      <pc:sldChg chg="del">
        <pc:chgData name="Sharon Campbell" userId="73008391-b390-4ad0-a960-0cc8fbf2fec9" providerId="ADAL" clId="{FDBF7B19-64E9-48E7-B83F-9F396C8D3A30}" dt="2022-05-17T12:43:11.227" v="1" actId="2696"/>
        <pc:sldMkLst>
          <pc:docMk/>
          <pc:sldMk cId="3487682342" sldId="9071"/>
        </pc:sldMkLst>
      </pc:sldChg>
      <pc:sldChg chg="del">
        <pc:chgData name="Sharon Campbell" userId="73008391-b390-4ad0-a960-0cc8fbf2fec9" providerId="ADAL" clId="{FDBF7B19-64E9-48E7-B83F-9F396C8D3A30}" dt="2022-05-17T12:43:11.227" v="1" actId="2696"/>
        <pc:sldMkLst>
          <pc:docMk/>
          <pc:sldMk cId="2623781159" sldId="9072"/>
        </pc:sldMkLst>
      </pc:sldChg>
      <pc:sldChg chg="del">
        <pc:chgData name="Sharon Campbell" userId="73008391-b390-4ad0-a960-0cc8fbf2fec9" providerId="ADAL" clId="{FDBF7B19-64E9-48E7-B83F-9F396C8D3A30}" dt="2022-05-17T12:43:11.227" v="1" actId="2696"/>
        <pc:sldMkLst>
          <pc:docMk/>
          <pc:sldMk cId="2811052433" sldId="9073"/>
        </pc:sldMkLst>
      </pc:sldChg>
      <pc:sldChg chg="del">
        <pc:chgData name="Sharon Campbell" userId="73008391-b390-4ad0-a960-0cc8fbf2fec9" providerId="ADAL" clId="{FDBF7B19-64E9-48E7-B83F-9F396C8D3A30}" dt="2022-05-17T12:43:11.227" v="1" actId="2696"/>
        <pc:sldMkLst>
          <pc:docMk/>
          <pc:sldMk cId="1714373879" sldId="9074"/>
        </pc:sldMkLst>
      </pc:sldChg>
      <pc:sldChg chg="del">
        <pc:chgData name="Sharon Campbell" userId="73008391-b390-4ad0-a960-0cc8fbf2fec9" providerId="ADAL" clId="{FDBF7B19-64E9-48E7-B83F-9F396C8D3A30}" dt="2022-05-17T12:43:11.227" v="1" actId="2696"/>
        <pc:sldMkLst>
          <pc:docMk/>
          <pc:sldMk cId="1133217747" sldId="9075"/>
        </pc:sldMkLst>
      </pc:sldChg>
      <pc:sldChg chg="del">
        <pc:chgData name="Sharon Campbell" userId="73008391-b390-4ad0-a960-0cc8fbf2fec9" providerId="ADAL" clId="{FDBF7B19-64E9-48E7-B83F-9F396C8D3A30}" dt="2022-05-17T12:43:11.227" v="1" actId="2696"/>
        <pc:sldMkLst>
          <pc:docMk/>
          <pc:sldMk cId="2084034363" sldId="9076"/>
        </pc:sldMkLst>
      </pc:sldChg>
      <pc:sldChg chg="del">
        <pc:chgData name="Sharon Campbell" userId="73008391-b390-4ad0-a960-0cc8fbf2fec9" providerId="ADAL" clId="{FDBF7B19-64E9-48E7-B83F-9F396C8D3A30}" dt="2022-05-17T12:43:11.227" v="1" actId="2696"/>
        <pc:sldMkLst>
          <pc:docMk/>
          <pc:sldMk cId="2725519772" sldId="9077"/>
        </pc:sldMkLst>
      </pc:sldChg>
      <pc:sldChg chg="del">
        <pc:chgData name="Sharon Campbell" userId="73008391-b390-4ad0-a960-0cc8fbf2fec9" providerId="ADAL" clId="{FDBF7B19-64E9-48E7-B83F-9F396C8D3A30}" dt="2022-05-17T12:43:11.227" v="1" actId="2696"/>
        <pc:sldMkLst>
          <pc:docMk/>
          <pc:sldMk cId="3972683138" sldId="9078"/>
        </pc:sldMkLst>
      </pc:sldChg>
      <pc:sldChg chg="del">
        <pc:chgData name="Sharon Campbell" userId="73008391-b390-4ad0-a960-0cc8fbf2fec9" providerId="ADAL" clId="{FDBF7B19-64E9-48E7-B83F-9F396C8D3A30}" dt="2022-05-17T12:43:11.227" v="1" actId="2696"/>
        <pc:sldMkLst>
          <pc:docMk/>
          <pc:sldMk cId="2106812856" sldId="9079"/>
        </pc:sldMkLst>
      </pc:sldChg>
      <pc:sldChg chg="del">
        <pc:chgData name="Sharon Campbell" userId="73008391-b390-4ad0-a960-0cc8fbf2fec9" providerId="ADAL" clId="{FDBF7B19-64E9-48E7-B83F-9F396C8D3A30}" dt="2022-05-17T12:43:11.227" v="1" actId="2696"/>
        <pc:sldMkLst>
          <pc:docMk/>
          <pc:sldMk cId="897367077" sldId="9080"/>
        </pc:sldMkLst>
      </pc:sldChg>
      <pc:sldChg chg="del">
        <pc:chgData name="Sharon Campbell" userId="73008391-b390-4ad0-a960-0cc8fbf2fec9" providerId="ADAL" clId="{FDBF7B19-64E9-48E7-B83F-9F396C8D3A30}" dt="2022-05-17T12:43:11.227" v="1" actId="2696"/>
        <pc:sldMkLst>
          <pc:docMk/>
          <pc:sldMk cId="689949153" sldId="9081"/>
        </pc:sldMkLst>
      </pc:sldChg>
      <pc:sldChg chg="del">
        <pc:chgData name="Sharon Campbell" userId="73008391-b390-4ad0-a960-0cc8fbf2fec9" providerId="ADAL" clId="{FDBF7B19-64E9-48E7-B83F-9F396C8D3A30}" dt="2022-05-17T12:43:11.227" v="1" actId="2696"/>
        <pc:sldMkLst>
          <pc:docMk/>
          <pc:sldMk cId="2829852769" sldId="9082"/>
        </pc:sldMkLst>
      </pc:sldChg>
      <pc:sldChg chg="del">
        <pc:chgData name="Sharon Campbell" userId="73008391-b390-4ad0-a960-0cc8fbf2fec9" providerId="ADAL" clId="{FDBF7B19-64E9-48E7-B83F-9F396C8D3A30}" dt="2022-05-17T12:43:11.227" v="1" actId="2696"/>
        <pc:sldMkLst>
          <pc:docMk/>
          <pc:sldMk cId="2613373649" sldId="9083"/>
        </pc:sldMkLst>
      </pc:sldChg>
      <pc:sldChg chg="del">
        <pc:chgData name="Sharon Campbell" userId="73008391-b390-4ad0-a960-0cc8fbf2fec9" providerId="ADAL" clId="{FDBF7B19-64E9-48E7-B83F-9F396C8D3A30}" dt="2022-05-17T12:43:11.227" v="1" actId="2696"/>
        <pc:sldMkLst>
          <pc:docMk/>
          <pc:sldMk cId="2322433590" sldId="9084"/>
        </pc:sldMkLst>
      </pc:sldChg>
      <pc:sldChg chg="del">
        <pc:chgData name="Sharon Campbell" userId="73008391-b390-4ad0-a960-0cc8fbf2fec9" providerId="ADAL" clId="{FDBF7B19-64E9-48E7-B83F-9F396C8D3A30}" dt="2022-05-17T12:43:11.227" v="1" actId="2696"/>
        <pc:sldMkLst>
          <pc:docMk/>
          <pc:sldMk cId="1757056216" sldId="9085"/>
        </pc:sldMkLst>
      </pc:sldChg>
      <pc:sldChg chg="del">
        <pc:chgData name="Sharon Campbell" userId="73008391-b390-4ad0-a960-0cc8fbf2fec9" providerId="ADAL" clId="{FDBF7B19-64E9-48E7-B83F-9F396C8D3A30}" dt="2022-05-17T12:43:11.227" v="1" actId="2696"/>
        <pc:sldMkLst>
          <pc:docMk/>
          <pc:sldMk cId="494334558" sldId="9086"/>
        </pc:sldMkLst>
      </pc:sldChg>
      <pc:sldChg chg="del">
        <pc:chgData name="Sharon Campbell" userId="73008391-b390-4ad0-a960-0cc8fbf2fec9" providerId="ADAL" clId="{FDBF7B19-64E9-48E7-B83F-9F396C8D3A30}" dt="2022-05-17T12:43:11.227" v="1" actId="2696"/>
        <pc:sldMkLst>
          <pc:docMk/>
          <pc:sldMk cId="2055293203" sldId="9087"/>
        </pc:sldMkLst>
      </pc:sldChg>
      <pc:sldChg chg="del">
        <pc:chgData name="Sharon Campbell" userId="73008391-b390-4ad0-a960-0cc8fbf2fec9" providerId="ADAL" clId="{FDBF7B19-64E9-48E7-B83F-9F396C8D3A30}" dt="2022-05-17T12:43:11.227" v="1" actId="2696"/>
        <pc:sldMkLst>
          <pc:docMk/>
          <pc:sldMk cId="1240188705" sldId="9088"/>
        </pc:sldMkLst>
      </pc:sldChg>
      <pc:sldChg chg="del">
        <pc:chgData name="Sharon Campbell" userId="73008391-b390-4ad0-a960-0cc8fbf2fec9" providerId="ADAL" clId="{FDBF7B19-64E9-48E7-B83F-9F396C8D3A30}" dt="2022-05-17T12:43:11.227" v="1" actId="2696"/>
        <pc:sldMkLst>
          <pc:docMk/>
          <pc:sldMk cId="2539877607" sldId="9089"/>
        </pc:sldMkLst>
      </pc:sldChg>
      <pc:sldChg chg="del">
        <pc:chgData name="Sharon Campbell" userId="73008391-b390-4ad0-a960-0cc8fbf2fec9" providerId="ADAL" clId="{FDBF7B19-64E9-48E7-B83F-9F396C8D3A30}" dt="2022-05-17T12:43:11.227" v="1" actId="2696"/>
        <pc:sldMkLst>
          <pc:docMk/>
          <pc:sldMk cId="1405400404" sldId="9090"/>
        </pc:sldMkLst>
      </pc:sldChg>
      <pc:sldChg chg="del">
        <pc:chgData name="Sharon Campbell" userId="73008391-b390-4ad0-a960-0cc8fbf2fec9" providerId="ADAL" clId="{FDBF7B19-64E9-48E7-B83F-9F396C8D3A30}" dt="2022-05-17T12:43:11.227" v="1" actId="2696"/>
        <pc:sldMkLst>
          <pc:docMk/>
          <pc:sldMk cId="259534144" sldId="9091"/>
        </pc:sldMkLst>
      </pc:sldChg>
      <pc:sldChg chg="del">
        <pc:chgData name="Sharon Campbell" userId="73008391-b390-4ad0-a960-0cc8fbf2fec9" providerId="ADAL" clId="{FDBF7B19-64E9-48E7-B83F-9F396C8D3A30}" dt="2022-05-17T12:43:11.227" v="1" actId="2696"/>
        <pc:sldMkLst>
          <pc:docMk/>
          <pc:sldMk cId="3792861727" sldId="9092"/>
        </pc:sldMkLst>
      </pc:sldChg>
      <pc:sldChg chg="del">
        <pc:chgData name="Sharon Campbell" userId="73008391-b390-4ad0-a960-0cc8fbf2fec9" providerId="ADAL" clId="{FDBF7B19-64E9-48E7-B83F-9F396C8D3A30}" dt="2022-05-17T12:43:11.227" v="1" actId="2696"/>
        <pc:sldMkLst>
          <pc:docMk/>
          <pc:sldMk cId="2050274735" sldId="9093"/>
        </pc:sldMkLst>
      </pc:sldChg>
      <pc:sldChg chg="del">
        <pc:chgData name="Sharon Campbell" userId="73008391-b390-4ad0-a960-0cc8fbf2fec9" providerId="ADAL" clId="{FDBF7B19-64E9-48E7-B83F-9F396C8D3A30}" dt="2022-05-17T12:43:11.227" v="1" actId="2696"/>
        <pc:sldMkLst>
          <pc:docMk/>
          <pc:sldMk cId="3147027872" sldId="9094"/>
        </pc:sldMkLst>
      </pc:sldChg>
      <pc:sldChg chg="del">
        <pc:chgData name="Sharon Campbell" userId="73008391-b390-4ad0-a960-0cc8fbf2fec9" providerId="ADAL" clId="{FDBF7B19-64E9-48E7-B83F-9F396C8D3A30}" dt="2022-05-17T12:43:11.227" v="1" actId="2696"/>
        <pc:sldMkLst>
          <pc:docMk/>
          <pc:sldMk cId="3992874051" sldId="9095"/>
        </pc:sldMkLst>
      </pc:sldChg>
      <pc:sldChg chg="del">
        <pc:chgData name="Sharon Campbell" userId="73008391-b390-4ad0-a960-0cc8fbf2fec9" providerId="ADAL" clId="{FDBF7B19-64E9-48E7-B83F-9F396C8D3A30}" dt="2022-05-17T12:43:11.227" v="1" actId="2696"/>
        <pc:sldMkLst>
          <pc:docMk/>
          <pc:sldMk cId="2282444551" sldId="9096"/>
        </pc:sldMkLst>
      </pc:sldChg>
      <pc:sldChg chg="del">
        <pc:chgData name="Sharon Campbell" userId="73008391-b390-4ad0-a960-0cc8fbf2fec9" providerId="ADAL" clId="{FDBF7B19-64E9-48E7-B83F-9F396C8D3A30}" dt="2022-05-17T12:43:11.227" v="1" actId="2696"/>
        <pc:sldMkLst>
          <pc:docMk/>
          <pc:sldMk cId="3647052823" sldId="9097"/>
        </pc:sldMkLst>
      </pc:sldChg>
      <pc:sldChg chg="del">
        <pc:chgData name="Sharon Campbell" userId="73008391-b390-4ad0-a960-0cc8fbf2fec9" providerId="ADAL" clId="{FDBF7B19-64E9-48E7-B83F-9F396C8D3A30}" dt="2022-05-17T12:43:11.227" v="1" actId="2696"/>
        <pc:sldMkLst>
          <pc:docMk/>
          <pc:sldMk cId="1601790000" sldId="9098"/>
        </pc:sldMkLst>
      </pc:sldChg>
      <pc:sldChg chg="modSp mod">
        <pc:chgData name="Sharon Campbell" userId="73008391-b390-4ad0-a960-0cc8fbf2fec9" providerId="ADAL" clId="{FDBF7B19-64E9-48E7-B83F-9F396C8D3A30}" dt="2022-05-17T15:37:24.992" v="533" actId="113"/>
        <pc:sldMkLst>
          <pc:docMk/>
          <pc:sldMk cId="3508567073" sldId="9101"/>
        </pc:sldMkLst>
        <pc:spChg chg="mod">
          <ac:chgData name="Sharon Campbell" userId="73008391-b390-4ad0-a960-0cc8fbf2fec9" providerId="ADAL" clId="{FDBF7B19-64E9-48E7-B83F-9F396C8D3A30}" dt="2022-05-17T15:37:24.992" v="533" actId="113"/>
          <ac:spMkLst>
            <pc:docMk/>
            <pc:sldMk cId="3508567073" sldId="9101"/>
            <ac:spMk id="3" creationId="{00000000-0000-0000-0000-000000000000}"/>
          </ac:spMkLst>
        </pc:spChg>
      </pc:sldChg>
      <pc:sldChg chg="modSp mod">
        <pc:chgData name="Sharon Campbell" userId="73008391-b390-4ad0-a960-0cc8fbf2fec9" providerId="ADAL" clId="{FDBF7B19-64E9-48E7-B83F-9F396C8D3A30}" dt="2022-05-17T15:37:39.334" v="535" actId="113"/>
        <pc:sldMkLst>
          <pc:docMk/>
          <pc:sldMk cId="2358435824" sldId="9103"/>
        </pc:sldMkLst>
        <pc:spChg chg="mod">
          <ac:chgData name="Sharon Campbell" userId="73008391-b390-4ad0-a960-0cc8fbf2fec9" providerId="ADAL" clId="{FDBF7B19-64E9-48E7-B83F-9F396C8D3A30}" dt="2022-05-17T15:37:39.334" v="535" actId="113"/>
          <ac:spMkLst>
            <pc:docMk/>
            <pc:sldMk cId="2358435824" sldId="9103"/>
            <ac:spMk id="3" creationId="{00000000-0000-0000-0000-000000000000}"/>
          </ac:spMkLst>
        </pc:spChg>
      </pc:sldChg>
      <pc:sldChg chg="modSp mod">
        <pc:chgData name="Sharon Campbell" userId="73008391-b390-4ad0-a960-0cc8fbf2fec9" providerId="ADAL" clId="{FDBF7B19-64E9-48E7-B83F-9F396C8D3A30}" dt="2022-05-17T15:38:04.083" v="537"/>
        <pc:sldMkLst>
          <pc:docMk/>
          <pc:sldMk cId="4110227392" sldId="9104"/>
        </pc:sldMkLst>
        <pc:spChg chg="mod">
          <ac:chgData name="Sharon Campbell" userId="73008391-b390-4ad0-a960-0cc8fbf2fec9" providerId="ADAL" clId="{FDBF7B19-64E9-48E7-B83F-9F396C8D3A30}" dt="2022-05-17T15:38:04.083" v="537"/>
          <ac:spMkLst>
            <pc:docMk/>
            <pc:sldMk cId="4110227392" sldId="9104"/>
            <ac:spMk id="3" creationId="{00000000-0000-0000-0000-000000000000}"/>
          </ac:spMkLst>
        </pc:spChg>
      </pc:sldChg>
      <pc:sldChg chg="modSp mod">
        <pc:chgData name="Sharon Campbell" userId="73008391-b390-4ad0-a960-0cc8fbf2fec9" providerId="ADAL" clId="{FDBF7B19-64E9-48E7-B83F-9F396C8D3A30}" dt="2022-05-17T13:24:53.526" v="48"/>
        <pc:sldMkLst>
          <pc:docMk/>
          <pc:sldMk cId="3895676710" sldId="9105"/>
        </pc:sldMkLst>
        <pc:spChg chg="mod">
          <ac:chgData name="Sharon Campbell" userId="73008391-b390-4ad0-a960-0cc8fbf2fec9" providerId="ADAL" clId="{FDBF7B19-64E9-48E7-B83F-9F396C8D3A30}" dt="2022-05-17T13:24:53.526" v="48"/>
          <ac:spMkLst>
            <pc:docMk/>
            <pc:sldMk cId="3895676710" sldId="9105"/>
            <ac:spMk id="3" creationId="{00000000-0000-0000-0000-000000000000}"/>
          </ac:spMkLst>
        </pc:spChg>
      </pc:sldChg>
      <pc:sldChg chg="modSp mod">
        <pc:chgData name="Sharon Campbell" userId="73008391-b390-4ad0-a960-0cc8fbf2fec9" providerId="ADAL" clId="{FDBF7B19-64E9-48E7-B83F-9F396C8D3A30}" dt="2022-05-17T15:40:30.685" v="542" actId="20577"/>
        <pc:sldMkLst>
          <pc:docMk/>
          <pc:sldMk cId="3576816777" sldId="9106"/>
        </pc:sldMkLst>
        <pc:spChg chg="mod">
          <ac:chgData name="Sharon Campbell" userId="73008391-b390-4ad0-a960-0cc8fbf2fec9" providerId="ADAL" clId="{FDBF7B19-64E9-48E7-B83F-9F396C8D3A30}" dt="2022-05-17T15:40:30.685" v="542" actId="20577"/>
          <ac:spMkLst>
            <pc:docMk/>
            <pc:sldMk cId="3576816777" sldId="9106"/>
            <ac:spMk id="3" creationId="{00000000-0000-0000-0000-000000000000}"/>
          </ac:spMkLst>
        </pc:spChg>
      </pc:sldChg>
      <pc:sldChg chg="modSp mod">
        <pc:chgData name="Sharon Campbell" userId="73008391-b390-4ad0-a960-0cc8fbf2fec9" providerId="ADAL" clId="{FDBF7B19-64E9-48E7-B83F-9F396C8D3A30}" dt="2022-05-17T13:30:52.353" v="106"/>
        <pc:sldMkLst>
          <pc:docMk/>
          <pc:sldMk cId="1653988052" sldId="9107"/>
        </pc:sldMkLst>
        <pc:spChg chg="mod">
          <ac:chgData name="Sharon Campbell" userId="73008391-b390-4ad0-a960-0cc8fbf2fec9" providerId="ADAL" clId="{FDBF7B19-64E9-48E7-B83F-9F396C8D3A30}" dt="2022-05-17T13:30:52.353" v="106"/>
          <ac:spMkLst>
            <pc:docMk/>
            <pc:sldMk cId="1653988052" sldId="9107"/>
            <ac:spMk id="3" creationId="{00000000-0000-0000-0000-000000000000}"/>
          </ac:spMkLst>
        </pc:spChg>
      </pc:sldChg>
      <pc:sldChg chg="modSp mod">
        <pc:chgData name="Sharon Campbell" userId="73008391-b390-4ad0-a960-0cc8fbf2fec9" providerId="ADAL" clId="{FDBF7B19-64E9-48E7-B83F-9F396C8D3A30}" dt="2022-05-17T13:42:14.508" v="140" actId="27636"/>
        <pc:sldMkLst>
          <pc:docMk/>
          <pc:sldMk cId="875746737" sldId="9108"/>
        </pc:sldMkLst>
        <pc:spChg chg="mod">
          <ac:chgData name="Sharon Campbell" userId="73008391-b390-4ad0-a960-0cc8fbf2fec9" providerId="ADAL" clId="{FDBF7B19-64E9-48E7-B83F-9F396C8D3A30}" dt="2022-05-17T13:42:14.508" v="140" actId="27636"/>
          <ac:spMkLst>
            <pc:docMk/>
            <pc:sldMk cId="875746737" sldId="9108"/>
            <ac:spMk id="3" creationId="{00000000-0000-0000-0000-000000000000}"/>
          </ac:spMkLst>
        </pc:spChg>
      </pc:sldChg>
      <pc:sldChg chg="modSp mod">
        <pc:chgData name="Sharon Campbell" userId="73008391-b390-4ad0-a960-0cc8fbf2fec9" providerId="ADAL" clId="{FDBF7B19-64E9-48E7-B83F-9F396C8D3A30}" dt="2022-05-17T13:42:42.028" v="144"/>
        <pc:sldMkLst>
          <pc:docMk/>
          <pc:sldMk cId="324728176" sldId="9109"/>
        </pc:sldMkLst>
        <pc:spChg chg="mod">
          <ac:chgData name="Sharon Campbell" userId="73008391-b390-4ad0-a960-0cc8fbf2fec9" providerId="ADAL" clId="{FDBF7B19-64E9-48E7-B83F-9F396C8D3A30}" dt="2022-05-17T13:42:42.028" v="144"/>
          <ac:spMkLst>
            <pc:docMk/>
            <pc:sldMk cId="324728176" sldId="9109"/>
            <ac:spMk id="3" creationId="{00000000-0000-0000-0000-000000000000}"/>
          </ac:spMkLst>
        </pc:spChg>
      </pc:sldChg>
      <pc:sldChg chg="modSp mod">
        <pc:chgData name="Sharon Campbell" userId="73008391-b390-4ad0-a960-0cc8fbf2fec9" providerId="ADAL" clId="{FDBF7B19-64E9-48E7-B83F-9F396C8D3A30}" dt="2022-05-17T13:44:06.228" v="155" actId="20577"/>
        <pc:sldMkLst>
          <pc:docMk/>
          <pc:sldMk cId="1729695869" sldId="9110"/>
        </pc:sldMkLst>
        <pc:spChg chg="mod">
          <ac:chgData name="Sharon Campbell" userId="73008391-b390-4ad0-a960-0cc8fbf2fec9" providerId="ADAL" clId="{FDBF7B19-64E9-48E7-B83F-9F396C8D3A30}" dt="2022-05-17T13:44:06.228" v="155" actId="20577"/>
          <ac:spMkLst>
            <pc:docMk/>
            <pc:sldMk cId="1729695869" sldId="9110"/>
            <ac:spMk id="3" creationId="{00000000-0000-0000-0000-000000000000}"/>
          </ac:spMkLst>
        </pc:spChg>
      </pc:sldChg>
      <pc:sldChg chg="modSp">
        <pc:chgData name="Sharon Campbell" userId="73008391-b390-4ad0-a960-0cc8fbf2fec9" providerId="ADAL" clId="{FDBF7B19-64E9-48E7-B83F-9F396C8D3A30}" dt="2022-05-17T13:44:24.125" v="157"/>
        <pc:sldMkLst>
          <pc:docMk/>
          <pc:sldMk cId="2148279953" sldId="9111"/>
        </pc:sldMkLst>
        <pc:spChg chg="mod">
          <ac:chgData name="Sharon Campbell" userId="73008391-b390-4ad0-a960-0cc8fbf2fec9" providerId="ADAL" clId="{FDBF7B19-64E9-48E7-B83F-9F396C8D3A30}" dt="2022-05-17T13:44:24.125" v="157"/>
          <ac:spMkLst>
            <pc:docMk/>
            <pc:sldMk cId="2148279953" sldId="9111"/>
            <ac:spMk id="3" creationId="{00000000-0000-0000-0000-000000000000}"/>
          </ac:spMkLst>
        </pc:spChg>
      </pc:sldChg>
      <pc:sldChg chg="modSp mod">
        <pc:chgData name="Sharon Campbell" userId="73008391-b390-4ad0-a960-0cc8fbf2fec9" providerId="ADAL" clId="{FDBF7B19-64E9-48E7-B83F-9F396C8D3A30}" dt="2022-05-17T15:46:21.976" v="543" actId="255"/>
        <pc:sldMkLst>
          <pc:docMk/>
          <pc:sldMk cId="4080342392" sldId="9112"/>
        </pc:sldMkLst>
        <pc:spChg chg="mod">
          <ac:chgData name="Sharon Campbell" userId="73008391-b390-4ad0-a960-0cc8fbf2fec9" providerId="ADAL" clId="{FDBF7B19-64E9-48E7-B83F-9F396C8D3A30}" dt="2022-05-17T15:46:21.976" v="543" actId="255"/>
          <ac:spMkLst>
            <pc:docMk/>
            <pc:sldMk cId="4080342392" sldId="9112"/>
            <ac:spMk id="3" creationId="{00000000-0000-0000-0000-000000000000}"/>
          </ac:spMkLst>
        </pc:spChg>
      </pc:sldChg>
      <pc:sldChg chg="modSp mod">
        <pc:chgData name="Sharon Campbell" userId="73008391-b390-4ad0-a960-0cc8fbf2fec9" providerId="ADAL" clId="{FDBF7B19-64E9-48E7-B83F-9F396C8D3A30}" dt="2022-05-17T15:46:53.571" v="545" actId="113"/>
        <pc:sldMkLst>
          <pc:docMk/>
          <pc:sldMk cId="2007692625" sldId="9113"/>
        </pc:sldMkLst>
        <pc:spChg chg="mod">
          <ac:chgData name="Sharon Campbell" userId="73008391-b390-4ad0-a960-0cc8fbf2fec9" providerId="ADAL" clId="{FDBF7B19-64E9-48E7-B83F-9F396C8D3A30}" dt="2022-05-17T15:46:53.571" v="545" actId="113"/>
          <ac:spMkLst>
            <pc:docMk/>
            <pc:sldMk cId="2007692625" sldId="9113"/>
            <ac:spMk id="3" creationId="{00000000-0000-0000-0000-000000000000}"/>
          </ac:spMkLst>
        </pc:spChg>
      </pc:sldChg>
      <pc:sldChg chg="modSp">
        <pc:chgData name="Sharon Campbell" userId="73008391-b390-4ad0-a960-0cc8fbf2fec9" providerId="ADAL" clId="{FDBF7B19-64E9-48E7-B83F-9F396C8D3A30}" dt="2022-05-17T15:47:18.836" v="547"/>
        <pc:sldMkLst>
          <pc:docMk/>
          <pc:sldMk cId="1866474279" sldId="9117"/>
        </pc:sldMkLst>
        <pc:spChg chg="mod">
          <ac:chgData name="Sharon Campbell" userId="73008391-b390-4ad0-a960-0cc8fbf2fec9" providerId="ADAL" clId="{FDBF7B19-64E9-48E7-B83F-9F396C8D3A30}" dt="2022-05-17T15:47:18.836" v="547"/>
          <ac:spMkLst>
            <pc:docMk/>
            <pc:sldMk cId="1866474279" sldId="9117"/>
            <ac:spMk id="3" creationId="{00000000-0000-0000-0000-000000000000}"/>
          </ac:spMkLst>
        </pc:spChg>
      </pc:sldChg>
      <pc:sldChg chg="modSp del mod">
        <pc:chgData name="Sharon Campbell" userId="73008391-b390-4ad0-a960-0cc8fbf2fec9" providerId="ADAL" clId="{FDBF7B19-64E9-48E7-B83F-9F396C8D3A30}" dt="2022-05-17T15:53:26.667" v="563" actId="2696"/>
        <pc:sldMkLst>
          <pc:docMk/>
          <pc:sldMk cId="3555882171" sldId="9118"/>
        </pc:sldMkLst>
        <pc:spChg chg="mod">
          <ac:chgData name="Sharon Campbell" userId="73008391-b390-4ad0-a960-0cc8fbf2fec9" providerId="ADAL" clId="{FDBF7B19-64E9-48E7-B83F-9F396C8D3A30}" dt="2022-05-17T15:53:03.761" v="559" actId="27636"/>
          <ac:spMkLst>
            <pc:docMk/>
            <pc:sldMk cId="3555882171" sldId="9118"/>
            <ac:spMk id="3" creationId="{00000000-0000-0000-0000-000000000000}"/>
          </ac:spMkLst>
        </pc:spChg>
      </pc:sldChg>
      <pc:sldChg chg="addSp delSp modSp mod">
        <pc:chgData name="Sharon Campbell" userId="73008391-b390-4ad0-a960-0cc8fbf2fec9" providerId="ADAL" clId="{FDBF7B19-64E9-48E7-B83F-9F396C8D3A30}" dt="2022-05-17T15:53:21.607" v="562"/>
        <pc:sldMkLst>
          <pc:docMk/>
          <pc:sldMk cId="599620038" sldId="9119"/>
        </pc:sldMkLst>
        <pc:spChg chg="mod">
          <ac:chgData name="Sharon Campbell" userId="73008391-b390-4ad0-a960-0cc8fbf2fec9" providerId="ADAL" clId="{FDBF7B19-64E9-48E7-B83F-9F396C8D3A30}" dt="2022-05-17T15:53:21.607" v="562"/>
          <ac:spMkLst>
            <pc:docMk/>
            <pc:sldMk cId="599620038" sldId="9119"/>
            <ac:spMk id="3" creationId="{00000000-0000-0000-0000-000000000000}"/>
          </ac:spMkLst>
        </pc:spChg>
        <pc:spChg chg="add del">
          <ac:chgData name="Sharon Campbell" userId="73008391-b390-4ad0-a960-0cc8fbf2fec9" providerId="ADAL" clId="{FDBF7B19-64E9-48E7-B83F-9F396C8D3A30}" dt="2022-05-17T15:53:15.994" v="561" actId="22"/>
          <ac:spMkLst>
            <pc:docMk/>
            <pc:sldMk cId="599620038" sldId="9119"/>
            <ac:spMk id="6" creationId="{6DE69A53-EE5C-A404-E595-33BBBA307E01}"/>
          </ac:spMkLst>
        </pc:spChg>
      </pc:sldChg>
      <pc:sldChg chg="modSp">
        <pc:chgData name="Sharon Campbell" userId="73008391-b390-4ad0-a960-0cc8fbf2fec9" providerId="ADAL" clId="{FDBF7B19-64E9-48E7-B83F-9F396C8D3A30}" dt="2022-05-17T13:50:03.333" v="221"/>
        <pc:sldMkLst>
          <pc:docMk/>
          <pc:sldMk cId="3766134899" sldId="9120"/>
        </pc:sldMkLst>
        <pc:spChg chg="mod">
          <ac:chgData name="Sharon Campbell" userId="73008391-b390-4ad0-a960-0cc8fbf2fec9" providerId="ADAL" clId="{FDBF7B19-64E9-48E7-B83F-9F396C8D3A30}" dt="2022-05-17T13:50:03.333" v="221"/>
          <ac:spMkLst>
            <pc:docMk/>
            <pc:sldMk cId="3766134899" sldId="9120"/>
            <ac:spMk id="3" creationId="{00000000-0000-0000-0000-000000000000}"/>
          </ac:spMkLst>
        </pc:spChg>
      </pc:sldChg>
      <pc:sldChg chg="modSp mod">
        <pc:chgData name="Sharon Campbell" userId="73008391-b390-4ad0-a960-0cc8fbf2fec9" providerId="ADAL" clId="{FDBF7B19-64E9-48E7-B83F-9F396C8D3A30}" dt="2022-05-17T13:50:36.812" v="227" actId="27636"/>
        <pc:sldMkLst>
          <pc:docMk/>
          <pc:sldMk cId="2553941976" sldId="9121"/>
        </pc:sldMkLst>
        <pc:spChg chg="mod">
          <ac:chgData name="Sharon Campbell" userId="73008391-b390-4ad0-a960-0cc8fbf2fec9" providerId="ADAL" clId="{FDBF7B19-64E9-48E7-B83F-9F396C8D3A30}" dt="2022-05-17T13:50:36.812" v="227" actId="27636"/>
          <ac:spMkLst>
            <pc:docMk/>
            <pc:sldMk cId="2553941976" sldId="9121"/>
            <ac:spMk id="3" creationId="{00000000-0000-0000-0000-000000000000}"/>
          </ac:spMkLst>
        </pc:spChg>
      </pc:sldChg>
      <pc:sldChg chg="modSp mod">
        <pc:chgData name="Sharon Campbell" userId="73008391-b390-4ad0-a960-0cc8fbf2fec9" providerId="ADAL" clId="{FDBF7B19-64E9-48E7-B83F-9F396C8D3A30}" dt="2022-05-17T13:51:09.734" v="237" actId="27636"/>
        <pc:sldMkLst>
          <pc:docMk/>
          <pc:sldMk cId="299649405" sldId="9122"/>
        </pc:sldMkLst>
        <pc:spChg chg="mod">
          <ac:chgData name="Sharon Campbell" userId="73008391-b390-4ad0-a960-0cc8fbf2fec9" providerId="ADAL" clId="{FDBF7B19-64E9-48E7-B83F-9F396C8D3A30}" dt="2022-05-17T13:51:09.734" v="237" actId="27636"/>
          <ac:spMkLst>
            <pc:docMk/>
            <pc:sldMk cId="299649405" sldId="9122"/>
            <ac:spMk id="3" creationId="{00000000-0000-0000-0000-000000000000}"/>
          </ac:spMkLst>
        </pc:spChg>
      </pc:sldChg>
      <pc:sldChg chg="modSp mod">
        <pc:chgData name="Sharon Campbell" userId="73008391-b390-4ad0-a960-0cc8fbf2fec9" providerId="ADAL" clId="{FDBF7B19-64E9-48E7-B83F-9F396C8D3A30}" dt="2022-05-17T15:55:06.902" v="564" actId="20577"/>
        <pc:sldMkLst>
          <pc:docMk/>
          <pc:sldMk cId="4075019351" sldId="9123"/>
        </pc:sldMkLst>
        <pc:spChg chg="mod">
          <ac:chgData name="Sharon Campbell" userId="73008391-b390-4ad0-a960-0cc8fbf2fec9" providerId="ADAL" clId="{FDBF7B19-64E9-48E7-B83F-9F396C8D3A30}" dt="2022-05-17T15:55:06.902" v="564" actId="20577"/>
          <ac:spMkLst>
            <pc:docMk/>
            <pc:sldMk cId="4075019351" sldId="9123"/>
            <ac:spMk id="3" creationId="{00000000-0000-0000-0000-000000000000}"/>
          </ac:spMkLst>
        </pc:spChg>
      </pc:sldChg>
      <pc:sldChg chg="modSp">
        <pc:chgData name="Sharon Campbell" userId="73008391-b390-4ad0-a960-0cc8fbf2fec9" providerId="ADAL" clId="{FDBF7B19-64E9-48E7-B83F-9F396C8D3A30}" dt="2022-05-17T13:52:10.698" v="246"/>
        <pc:sldMkLst>
          <pc:docMk/>
          <pc:sldMk cId="1205245617" sldId="9124"/>
        </pc:sldMkLst>
        <pc:spChg chg="mod">
          <ac:chgData name="Sharon Campbell" userId="73008391-b390-4ad0-a960-0cc8fbf2fec9" providerId="ADAL" clId="{FDBF7B19-64E9-48E7-B83F-9F396C8D3A30}" dt="2022-05-17T13:52:10.698" v="246"/>
          <ac:spMkLst>
            <pc:docMk/>
            <pc:sldMk cId="1205245617" sldId="9124"/>
            <ac:spMk id="3" creationId="{00000000-0000-0000-0000-000000000000}"/>
          </ac:spMkLst>
        </pc:spChg>
      </pc:sldChg>
      <pc:sldChg chg="modSp">
        <pc:chgData name="Sharon Campbell" userId="73008391-b390-4ad0-a960-0cc8fbf2fec9" providerId="ADAL" clId="{FDBF7B19-64E9-48E7-B83F-9F396C8D3A30}" dt="2022-05-17T13:52:35.565" v="247"/>
        <pc:sldMkLst>
          <pc:docMk/>
          <pc:sldMk cId="2021612850" sldId="9125"/>
        </pc:sldMkLst>
        <pc:spChg chg="mod">
          <ac:chgData name="Sharon Campbell" userId="73008391-b390-4ad0-a960-0cc8fbf2fec9" providerId="ADAL" clId="{FDBF7B19-64E9-48E7-B83F-9F396C8D3A30}" dt="2022-05-17T13:52:35.565" v="247"/>
          <ac:spMkLst>
            <pc:docMk/>
            <pc:sldMk cId="2021612850" sldId="9125"/>
            <ac:spMk id="3" creationId="{00000000-0000-0000-0000-000000000000}"/>
          </ac:spMkLst>
        </pc:spChg>
      </pc:sldChg>
      <pc:sldChg chg="modSp">
        <pc:chgData name="Sharon Campbell" userId="73008391-b390-4ad0-a960-0cc8fbf2fec9" providerId="ADAL" clId="{FDBF7B19-64E9-48E7-B83F-9F396C8D3A30}" dt="2022-05-17T13:52:46.505" v="248"/>
        <pc:sldMkLst>
          <pc:docMk/>
          <pc:sldMk cId="1372563627" sldId="9126"/>
        </pc:sldMkLst>
        <pc:spChg chg="mod">
          <ac:chgData name="Sharon Campbell" userId="73008391-b390-4ad0-a960-0cc8fbf2fec9" providerId="ADAL" clId="{FDBF7B19-64E9-48E7-B83F-9F396C8D3A30}" dt="2022-05-17T13:52:46.505" v="248"/>
          <ac:spMkLst>
            <pc:docMk/>
            <pc:sldMk cId="1372563627" sldId="9126"/>
            <ac:spMk id="3" creationId="{00000000-0000-0000-0000-000000000000}"/>
          </ac:spMkLst>
        </pc:spChg>
      </pc:sldChg>
      <pc:sldChg chg="modSp mod">
        <pc:chgData name="Sharon Campbell" userId="73008391-b390-4ad0-a960-0cc8fbf2fec9" providerId="ADAL" clId="{FDBF7B19-64E9-48E7-B83F-9F396C8D3A30}" dt="2022-05-17T15:55:33.999" v="567" actId="20577"/>
        <pc:sldMkLst>
          <pc:docMk/>
          <pc:sldMk cId="984023272" sldId="9127"/>
        </pc:sldMkLst>
        <pc:spChg chg="mod">
          <ac:chgData name="Sharon Campbell" userId="73008391-b390-4ad0-a960-0cc8fbf2fec9" providerId="ADAL" clId="{FDBF7B19-64E9-48E7-B83F-9F396C8D3A30}" dt="2022-05-17T15:55:33.999" v="567" actId="20577"/>
          <ac:spMkLst>
            <pc:docMk/>
            <pc:sldMk cId="984023272" sldId="9127"/>
            <ac:spMk id="3" creationId="{00000000-0000-0000-0000-000000000000}"/>
          </ac:spMkLst>
        </pc:spChg>
      </pc:sldChg>
      <pc:sldChg chg="modSp mod">
        <pc:chgData name="Sharon Campbell" userId="73008391-b390-4ad0-a960-0cc8fbf2fec9" providerId="ADAL" clId="{FDBF7B19-64E9-48E7-B83F-9F396C8D3A30}" dt="2022-05-17T13:55:44.019" v="293" actId="27636"/>
        <pc:sldMkLst>
          <pc:docMk/>
          <pc:sldMk cId="1606992641" sldId="9128"/>
        </pc:sldMkLst>
        <pc:spChg chg="mod">
          <ac:chgData name="Sharon Campbell" userId="73008391-b390-4ad0-a960-0cc8fbf2fec9" providerId="ADAL" clId="{FDBF7B19-64E9-48E7-B83F-9F396C8D3A30}" dt="2022-05-17T13:55:44.019" v="293" actId="27636"/>
          <ac:spMkLst>
            <pc:docMk/>
            <pc:sldMk cId="1606992641" sldId="9128"/>
            <ac:spMk id="3" creationId="{00000000-0000-0000-0000-000000000000}"/>
          </ac:spMkLst>
        </pc:spChg>
      </pc:sldChg>
      <pc:sldChg chg="modSp mod">
        <pc:chgData name="Sharon Campbell" userId="73008391-b390-4ad0-a960-0cc8fbf2fec9" providerId="ADAL" clId="{FDBF7B19-64E9-48E7-B83F-9F396C8D3A30}" dt="2022-05-17T15:56:01.848" v="568" actId="20577"/>
        <pc:sldMkLst>
          <pc:docMk/>
          <pc:sldMk cId="107781267" sldId="9129"/>
        </pc:sldMkLst>
        <pc:spChg chg="mod">
          <ac:chgData name="Sharon Campbell" userId="73008391-b390-4ad0-a960-0cc8fbf2fec9" providerId="ADAL" clId="{FDBF7B19-64E9-48E7-B83F-9F396C8D3A30}" dt="2022-05-17T15:56:01.848" v="568" actId="20577"/>
          <ac:spMkLst>
            <pc:docMk/>
            <pc:sldMk cId="107781267" sldId="9129"/>
            <ac:spMk id="3" creationId="{00000000-0000-0000-0000-000000000000}"/>
          </ac:spMkLst>
        </pc:spChg>
      </pc:sldChg>
      <pc:sldChg chg="modSp mod">
        <pc:chgData name="Sharon Campbell" userId="73008391-b390-4ad0-a960-0cc8fbf2fec9" providerId="ADAL" clId="{FDBF7B19-64E9-48E7-B83F-9F396C8D3A30}" dt="2022-05-17T13:55:13.950" v="289" actId="20577"/>
        <pc:sldMkLst>
          <pc:docMk/>
          <pc:sldMk cId="2209177396" sldId="9130"/>
        </pc:sldMkLst>
        <pc:spChg chg="mod">
          <ac:chgData name="Sharon Campbell" userId="73008391-b390-4ad0-a960-0cc8fbf2fec9" providerId="ADAL" clId="{FDBF7B19-64E9-48E7-B83F-9F396C8D3A30}" dt="2022-05-17T13:55:13.950" v="289" actId="20577"/>
          <ac:spMkLst>
            <pc:docMk/>
            <pc:sldMk cId="2209177396" sldId="9130"/>
            <ac:spMk id="3" creationId="{00000000-0000-0000-0000-000000000000}"/>
          </ac:spMkLst>
        </pc:spChg>
      </pc:sldChg>
      <pc:sldChg chg="modSp mod">
        <pc:chgData name="Sharon Campbell" userId="73008391-b390-4ad0-a960-0cc8fbf2fec9" providerId="ADAL" clId="{FDBF7B19-64E9-48E7-B83F-9F396C8D3A30}" dt="2022-05-17T15:57:10.939" v="579"/>
        <pc:sldMkLst>
          <pc:docMk/>
          <pc:sldMk cId="742883139" sldId="9131"/>
        </pc:sldMkLst>
        <pc:spChg chg="mod">
          <ac:chgData name="Sharon Campbell" userId="73008391-b390-4ad0-a960-0cc8fbf2fec9" providerId="ADAL" clId="{FDBF7B19-64E9-48E7-B83F-9F396C8D3A30}" dt="2022-05-17T15:57:10.939" v="579"/>
          <ac:spMkLst>
            <pc:docMk/>
            <pc:sldMk cId="742883139" sldId="9131"/>
            <ac:spMk id="3" creationId="{00000000-0000-0000-0000-000000000000}"/>
          </ac:spMkLst>
        </pc:spChg>
      </pc:sldChg>
      <pc:sldChg chg="modSp mod">
        <pc:chgData name="Sharon Campbell" userId="73008391-b390-4ad0-a960-0cc8fbf2fec9" providerId="ADAL" clId="{FDBF7B19-64E9-48E7-B83F-9F396C8D3A30}" dt="2022-05-17T13:58:21.697" v="331" actId="948"/>
        <pc:sldMkLst>
          <pc:docMk/>
          <pc:sldMk cId="2852624509" sldId="9132"/>
        </pc:sldMkLst>
        <pc:spChg chg="mod">
          <ac:chgData name="Sharon Campbell" userId="73008391-b390-4ad0-a960-0cc8fbf2fec9" providerId="ADAL" clId="{FDBF7B19-64E9-48E7-B83F-9F396C8D3A30}" dt="2022-05-17T13:58:21.697" v="331" actId="948"/>
          <ac:spMkLst>
            <pc:docMk/>
            <pc:sldMk cId="2852624509" sldId="9132"/>
            <ac:spMk id="3" creationId="{00000000-0000-0000-0000-000000000000}"/>
          </ac:spMkLst>
        </pc:spChg>
      </pc:sldChg>
      <pc:sldChg chg="modSp mod">
        <pc:chgData name="Sharon Campbell" userId="73008391-b390-4ad0-a960-0cc8fbf2fec9" providerId="ADAL" clId="{FDBF7B19-64E9-48E7-B83F-9F396C8D3A30}" dt="2022-05-17T21:31:41.050" v="580" actId="20577"/>
        <pc:sldMkLst>
          <pc:docMk/>
          <pc:sldMk cId="3870301734" sldId="9133"/>
        </pc:sldMkLst>
        <pc:spChg chg="mod">
          <ac:chgData name="Sharon Campbell" userId="73008391-b390-4ad0-a960-0cc8fbf2fec9" providerId="ADAL" clId="{FDBF7B19-64E9-48E7-B83F-9F396C8D3A30}" dt="2022-05-17T21:31:41.050" v="580" actId="20577"/>
          <ac:spMkLst>
            <pc:docMk/>
            <pc:sldMk cId="3870301734" sldId="9133"/>
            <ac:spMk id="3" creationId="{00000000-0000-0000-0000-000000000000}"/>
          </ac:spMkLst>
        </pc:spChg>
      </pc:sldChg>
      <pc:sldChg chg="modSp mod">
        <pc:chgData name="Sharon Campbell" userId="73008391-b390-4ad0-a960-0cc8fbf2fec9" providerId="ADAL" clId="{FDBF7B19-64E9-48E7-B83F-9F396C8D3A30}" dt="2022-05-17T21:32:14.354" v="581"/>
        <pc:sldMkLst>
          <pc:docMk/>
          <pc:sldMk cId="3668551279" sldId="9136"/>
        </pc:sldMkLst>
        <pc:spChg chg="mod">
          <ac:chgData name="Sharon Campbell" userId="73008391-b390-4ad0-a960-0cc8fbf2fec9" providerId="ADAL" clId="{FDBF7B19-64E9-48E7-B83F-9F396C8D3A30}" dt="2022-05-17T21:32:14.354" v="581"/>
          <ac:spMkLst>
            <pc:docMk/>
            <pc:sldMk cId="3668551279" sldId="9136"/>
            <ac:spMk id="3" creationId="{00000000-0000-0000-0000-000000000000}"/>
          </ac:spMkLst>
        </pc:spChg>
      </pc:sldChg>
      <pc:sldChg chg="modSp">
        <pc:chgData name="Sharon Campbell" userId="73008391-b390-4ad0-a960-0cc8fbf2fec9" providerId="ADAL" clId="{FDBF7B19-64E9-48E7-B83F-9F396C8D3A30}" dt="2022-05-17T14:00:33.488" v="344"/>
        <pc:sldMkLst>
          <pc:docMk/>
          <pc:sldMk cId="541262126" sldId="9137"/>
        </pc:sldMkLst>
        <pc:spChg chg="mod">
          <ac:chgData name="Sharon Campbell" userId="73008391-b390-4ad0-a960-0cc8fbf2fec9" providerId="ADAL" clId="{FDBF7B19-64E9-48E7-B83F-9F396C8D3A30}" dt="2022-05-17T14:00:33.488" v="344"/>
          <ac:spMkLst>
            <pc:docMk/>
            <pc:sldMk cId="541262126" sldId="9137"/>
            <ac:spMk id="3" creationId="{00000000-0000-0000-0000-000000000000}"/>
          </ac:spMkLst>
        </pc:spChg>
      </pc:sldChg>
      <pc:sldChg chg="modSp mod">
        <pc:chgData name="Sharon Campbell" userId="73008391-b390-4ad0-a960-0cc8fbf2fec9" providerId="ADAL" clId="{FDBF7B19-64E9-48E7-B83F-9F396C8D3A30}" dt="2022-05-17T14:01:13.657" v="347" actId="33524"/>
        <pc:sldMkLst>
          <pc:docMk/>
          <pc:sldMk cId="3363023626" sldId="9138"/>
        </pc:sldMkLst>
        <pc:spChg chg="mod">
          <ac:chgData name="Sharon Campbell" userId="73008391-b390-4ad0-a960-0cc8fbf2fec9" providerId="ADAL" clId="{FDBF7B19-64E9-48E7-B83F-9F396C8D3A30}" dt="2022-05-17T14:01:13.657" v="347" actId="33524"/>
          <ac:spMkLst>
            <pc:docMk/>
            <pc:sldMk cId="3363023626" sldId="9138"/>
            <ac:spMk id="3" creationId="{00000000-0000-0000-0000-000000000000}"/>
          </ac:spMkLst>
        </pc:spChg>
      </pc:sldChg>
      <pc:sldChg chg="modSp mod">
        <pc:chgData name="Sharon Campbell" userId="73008391-b390-4ad0-a960-0cc8fbf2fec9" providerId="ADAL" clId="{FDBF7B19-64E9-48E7-B83F-9F396C8D3A30}" dt="2022-05-17T14:02:17.775" v="350" actId="20577"/>
        <pc:sldMkLst>
          <pc:docMk/>
          <pc:sldMk cId="1802997032" sldId="9143"/>
        </pc:sldMkLst>
        <pc:spChg chg="mod">
          <ac:chgData name="Sharon Campbell" userId="73008391-b390-4ad0-a960-0cc8fbf2fec9" providerId="ADAL" clId="{FDBF7B19-64E9-48E7-B83F-9F396C8D3A30}" dt="2022-05-17T14:02:17.775" v="350" actId="20577"/>
          <ac:spMkLst>
            <pc:docMk/>
            <pc:sldMk cId="1802997032" sldId="9143"/>
            <ac:spMk id="3" creationId="{00000000-0000-0000-0000-000000000000}"/>
          </ac:spMkLst>
        </pc:spChg>
      </pc:sldChg>
      <pc:sldChg chg="modSp mod">
        <pc:chgData name="Sharon Campbell" userId="73008391-b390-4ad0-a960-0cc8fbf2fec9" providerId="ADAL" clId="{FDBF7B19-64E9-48E7-B83F-9F396C8D3A30}" dt="2022-05-17T14:02:52.848" v="354" actId="27636"/>
        <pc:sldMkLst>
          <pc:docMk/>
          <pc:sldMk cId="2050803912" sldId="9144"/>
        </pc:sldMkLst>
        <pc:spChg chg="mod">
          <ac:chgData name="Sharon Campbell" userId="73008391-b390-4ad0-a960-0cc8fbf2fec9" providerId="ADAL" clId="{FDBF7B19-64E9-48E7-B83F-9F396C8D3A30}" dt="2022-05-17T14:02:52.848" v="354" actId="27636"/>
          <ac:spMkLst>
            <pc:docMk/>
            <pc:sldMk cId="2050803912" sldId="9144"/>
            <ac:spMk id="3" creationId="{00000000-0000-0000-0000-000000000000}"/>
          </ac:spMkLst>
        </pc:spChg>
      </pc:sldChg>
      <pc:sldChg chg="modSp mod">
        <pc:chgData name="Sharon Campbell" userId="73008391-b390-4ad0-a960-0cc8fbf2fec9" providerId="ADAL" clId="{FDBF7B19-64E9-48E7-B83F-9F396C8D3A30}" dt="2022-05-17T14:03:28.051" v="360" actId="27636"/>
        <pc:sldMkLst>
          <pc:docMk/>
          <pc:sldMk cId="2902714101" sldId="9145"/>
        </pc:sldMkLst>
        <pc:spChg chg="mod">
          <ac:chgData name="Sharon Campbell" userId="73008391-b390-4ad0-a960-0cc8fbf2fec9" providerId="ADAL" clId="{FDBF7B19-64E9-48E7-B83F-9F396C8D3A30}" dt="2022-05-17T14:03:28.051" v="360" actId="27636"/>
          <ac:spMkLst>
            <pc:docMk/>
            <pc:sldMk cId="2902714101" sldId="9145"/>
            <ac:spMk id="3" creationId="{00000000-0000-0000-0000-000000000000}"/>
          </ac:spMkLst>
        </pc:spChg>
      </pc:sldChg>
      <pc:sldChg chg="modSp mod">
        <pc:chgData name="Sharon Campbell" userId="73008391-b390-4ad0-a960-0cc8fbf2fec9" providerId="ADAL" clId="{FDBF7B19-64E9-48E7-B83F-9F396C8D3A30}" dt="2022-05-17T14:03:56.523" v="365" actId="27636"/>
        <pc:sldMkLst>
          <pc:docMk/>
          <pc:sldMk cId="3874330227" sldId="9146"/>
        </pc:sldMkLst>
        <pc:spChg chg="mod">
          <ac:chgData name="Sharon Campbell" userId="73008391-b390-4ad0-a960-0cc8fbf2fec9" providerId="ADAL" clId="{FDBF7B19-64E9-48E7-B83F-9F396C8D3A30}" dt="2022-05-17T14:03:56.523" v="365" actId="27636"/>
          <ac:spMkLst>
            <pc:docMk/>
            <pc:sldMk cId="3874330227" sldId="9146"/>
            <ac:spMk id="3" creationId="{00000000-0000-0000-0000-000000000000}"/>
          </ac:spMkLst>
        </pc:spChg>
      </pc:sldChg>
      <pc:sldChg chg="modSp mod">
        <pc:chgData name="Sharon Campbell" userId="73008391-b390-4ad0-a960-0cc8fbf2fec9" providerId="ADAL" clId="{FDBF7B19-64E9-48E7-B83F-9F396C8D3A30}" dt="2022-05-17T14:05:04.167" v="377" actId="20577"/>
        <pc:sldMkLst>
          <pc:docMk/>
          <pc:sldMk cId="1651379015" sldId="9148"/>
        </pc:sldMkLst>
        <pc:spChg chg="mod">
          <ac:chgData name="Sharon Campbell" userId="73008391-b390-4ad0-a960-0cc8fbf2fec9" providerId="ADAL" clId="{FDBF7B19-64E9-48E7-B83F-9F396C8D3A30}" dt="2022-05-17T14:05:04.167" v="377" actId="20577"/>
          <ac:spMkLst>
            <pc:docMk/>
            <pc:sldMk cId="1651379015" sldId="9148"/>
            <ac:spMk id="3" creationId="{00000000-0000-0000-0000-000000000000}"/>
          </ac:spMkLst>
        </pc:spChg>
      </pc:sldChg>
      <pc:sldChg chg="modSp mod">
        <pc:chgData name="Sharon Campbell" userId="73008391-b390-4ad0-a960-0cc8fbf2fec9" providerId="ADAL" clId="{FDBF7B19-64E9-48E7-B83F-9F396C8D3A30}" dt="2022-05-17T21:34:31.602" v="582" actId="20577"/>
        <pc:sldMkLst>
          <pc:docMk/>
          <pc:sldMk cId="2431493175" sldId="9149"/>
        </pc:sldMkLst>
        <pc:spChg chg="mod">
          <ac:chgData name="Sharon Campbell" userId="73008391-b390-4ad0-a960-0cc8fbf2fec9" providerId="ADAL" clId="{FDBF7B19-64E9-48E7-B83F-9F396C8D3A30}" dt="2022-05-17T21:34:31.602" v="582" actId="20577"/>
          <ac:spMkLst>
            <pc:docMk/>
            <pc:sldMk cId="2431493175" sldId="9149"/>
            <ac:spMk id="3" creationId="{00000000-0000-0000-0000-000000000000}"/>
          </ac:spMkLst>
        </pc:spChg>
      </pc:sldChg>
      <pc:sldChg chg="modSp mod">
        <pc:chgData name="Sharon Campbell" userId="73008391-b390-4ad0-a960-0cc8fbf2fec9" providerId="ADAL" clId="{FDBF7B19-64E9-48E7-B83F-9F396C8D3A30}" dt="2022-05-17T21:35:39.834" v="584" actId="20577"/>
        <pc:sldMkLst>
          <pc:docMk/>
          <pc:sldMk cId="2999983438" sldId="9150"/>
        </pc:sldMkLst>
        <pc:spChg chg="mod">
          <ac:chgData name="Sharon Campbell" userId="73008391-b390-4ad0-a960-0cc8fbf2fec9" providerId="ADAL" clId="{FDBF7B19-64E9-48E7-B83F-9F396C8D3A30}" dt="2022-05-17T21:35:39.834" v="584" actId="20577"/>
          <ac:spMkLst>
            <pc:docMk/>
            <pc:sldMk cId="2999983438" sldId="9150"/>
            <ac:spMk id="3" creationId="{00000000-0000-0000-0000-000000000000}"/>
          </ac:spMkLst>
        </pc:spChg>
      </pc:sldChg>
      <pc:sldChg chg="modSp mod">
        <pc:chgData name="Sharon Campbell" userId="73008391-b390-4ad0-a960-0cc8fbf2fec9" providerId="ADAL" clId="{FDBF7B19-64E9-48E7-B83F-9F396C8D3A30}" dt="2022-05-17T14:17:12.128" v="485" actId="20577"/>
        <pc:sldMkLst>
          <pc:docMk/>
          <pc:sldMk cId="1911873593" sldId="9151"/>
        </pc:sldMkLst>
        <pc:spChg chg="mod">
          <ac:chgData name="Sharon Campbell" userId="73008391-b390-4ad0-a960-0cc8fbf2fec9" providerId="ADAL" clId="{FDBF7B19-64E9-48E7-B83F-9F396C8D3A30}" dt="2022-05-17T14:17:12.128" v="485" actId="20577"/>
          <ac:spMkLst>
            <pc:docMk/>
            <pc:sldMk cId="1911873593" sldId="9151"/>
            <ac:spMk id="3" creationId="{00000000-0000-0000-0000-000000000000}"/>
          </ac:spMkLst>
        </pc:spChg>
      </pc:sldChg>
      <pc:sldChg chg="modSp mod">
        <pc:chgData name="Sharon Campbell" userId="73008391-b390-4ad0-a960-0cc8fbf2fec9" providerId="ADAL" clId="{FDBF7B19-64E9-48E7-B83F-9F396C8D3A30}" dt="2022-05-17T21:36:00.514" v="585"/>
        <pc:sldMkLst>
          <pc:docMk/>
          <pc:sldMk cId="1015958844" sldId="9152"/>
        </pc:sldMkLst>
        <pc:spChg chg="mod">
          <ac:chgData name="Sharon Campbell" userId="73008391-b390-4ad0-a960-0cc8fbf2fec9" providerId="ADAL" clId="{FDBF7B19-64E9-48E7-B83F-9F396C8D3A30}" dt="2022-05-17T21:36:00.514" v="585"/>
          <ac:spMkLst>
            <pc:docMk/>
            <pc:sldMk cId="1015958844" sldId="9152"/>
            <ac:spMk id="3" creationId="{00000000-0000-0000-0000-000000000000}"/>
          </ac:spMkLst>
        </pc:spChg>
      </pc:sldChg>
      <pc:sldChg chg="modSp mod">
        <pc:chgData name="Sharon Campbell" userId="73008391-b390-4ad0-a960-0cc8fbf2fec9" providerId="ADAL" clId="{FDBF7B19-64E9-48E7-B83F-9F396C8D3A30}" dt="2022-05-17T14:20:38.738" v="527" actId="27636"/>
        <pc:sldMkLst>
          <pc:docMk/>
          <pc:sldMk cId="2918661379" sldId="9153"/>
        </pc:sldMkLst>
        <pc:spChg chg="mod">
          <ac:chgData name="Sharon Campbell" userId="73008391-b390-4ad0-a960-0cc8fbf2fec9" providerId="ADAL" clId="{FDBF7B19-64E9-48E7-B83F-9F396C8D3A30}" dt="2022-05-17T14:20:38.738" v="527" actId="27636"/>
          <ac:spMkLst>
            <pc:docMk/>
            <pc:sldMk cId="2918661379" sldId="9153"/>
            <ac:spMk id="3" creationId="{00000000-0000-0000-0000-000000000000}"/>
          </ac:spMkLst>
        </pc:spChg>
      </pc:sldChg>
      <pc:sldChg chg="modSp mod">
        <pc:chgData name="Sharon Campbell" userId="73008391-b390-4ad0-a960-0cc8fbf2fec9" providerId="ADAL" clId="{FDBF7B19-64E9-48E7-B83F-9F396C8D3A30}" dt="2022-05-17T14:20:55.351" v="529"/>
        <pc:sldMkLst>
          <pc:docMk/>
          <pc:sldMk cId="1097771273" sldId="9154"/>
        </pc:sldMkLst>
        <pc:spChg chg="mod">
          <ac:chgData name="Sharon Campbell" userId="73008391-b390-4ad0-a960-0cc8fbf2fec9" providerId="ADAL" clId="{FDBF7B19-64E9-48E7-B83F-9F396C8D3A30}" dt="2022-05-17T14:20:55.351" v="529"/>
          <ac:spMkLst>
            <pc:docMk/>
            <pc:sldMk cId="1097771273" sldId="9154"/>
            <ac:spMk id="3" creationId="{00000000-0000-0000-0000-000000000000}"/>
          </ac:spMkLst>
        </pc:spChg>
      </pc:sldChg>
      <pc:sldChg chg="del">
        <pc:chgData name="Sharon Campbell" userId="73008391-b390-4ad0-a960-0cc8fbf2fec9" providerId="ADAL" clId="{FDBF7B19-64E9-48E7-B83F-9F396C8D3A30}" dt="2022-05-17T12:43:11.227" v="1" actId="2696"/>
        <pc:sldMkLst>
          <pc:docMk/>
          <pc:sldMk cId="800288061" sldId="9155"/>
        </pc:sldMkLst>
      </pc:sldChg>
      <pc:sldChg chg="del">
        <pc:chgData name="Sharon Campbell" userId="73008391-b390-4ad0-a960-0cc8fbf2fec9" providerId="ADAL" clId="{FDBF7B19-64E9-48E7-B83F-9F396C8D3A30}" dt="2022-05-17T12:43:11.227" v="1" actId="2696"/>
        <pc:sldMkLst>
          <pc:docMk/>
          <pc:sldMk cId="2779322702" sldId="9157"/>
        </pc:sldMkLst>
      </pc:sldChg>
      <pc:sldChg chg="modSp mod">
        <pc:chgData name="Sharon Campbell" userId="73008391-b390-4ad0-a960-0cc8fbf2fec9" providerId="ADAL" clId="{FDBF7B19-64E9-48E7-B83F-9F396C8D3A30}" dt="2022-05-17T21:37:15.503" v="589" actId="20577"/>
        <pc:sldMkLst>
          <pc:docMk/>
          <pc:sldMk cId="2735689622" sldId="10182"/>
        </pc:sldMkLst>
        <pc:spChg chg="mod">
          <ac:chgData name="Sharon Campbell" userId="73008391-b390-4ad0-a960-0cc8fbf2fec9" providerId="ADAL" clId="{FDBF7B19-64E9-48E7-B83F-9F396C8D3A30}" dt="2022-05-17T21:37:15.503" v="589" actId="20577"/>
          <ac:spMkLst>
            <pc:docMk/>
            <pc:sldMk cId="2735689622" sldId="10182"/>
            <ac:spMk id="3" creationId="{00000000-0000-0000-0000-000000000000}"/>
          </ac:spMkLst>
        </pc:spChg>
      </pc:sldChg>
      <pc:sldChg chg="add del">
        <pc:chgData name="Sharon Campbell" userId="73008391-b390-4ad0-a960-0cc8fbf2fec9" providerId="ADAL" clId="{FDBF7B19-64E9-48E7-B83F-9F396C8D3A30}" dt="2022-05-17T13:39:15.849" v="118" actId="2696"/>
        <pc:sldMkLst>
          <pc:docMk/>
          <pc:sldMk cId="793616683" sldId="10448"/>
        </pc:sldMkLst>
      </pc:sldChg>
      <pc:sldChg chg="modSp mod">
        <pc:chgData name="Sharon Campbell" userId="73008391-b390-4ad0-a960-0cc8fbf2fec9" providerId="ADAL" clId="{FDBF7B19-64E9-48E7-B83F-9F396C8D3A30}" dt="2022-05-17T13:40:49.733" v="135" actId="20577"/>
        <pc:sldMkLst>
          <pc:docMk/>
          <pc:sldMk cId="1889568363" sldId="10448"/>
        </pc:sldMkLst>
        <pc:spChg chg="mod">
          <ac:chgData name="Sharon Campbell" userId="73008391-b390-4ad0-a960-0cc8fbf2fec9" providerId="ADAL" clId="{FDBF7B19-64E9-48E7-B83F-9F396C8D3A30}" dt="2022-05-17T13:40:49.733" v="135" actId="20577"/>
          <ac:spMkLst>
            <pc:docMk/>
            <pc:sldMk cId="1889568363" sldId="10448"/>
            <ac:spMk id="3" creationId="{00000000-0000-0000-0000-000000000000}"/>
          </ac:spMkLst>
        </pc:spChg>
      </pc:sldChg>
      <pc:sldChg chg="add">
        <pc:chgData name="Sharon Campbell" userId="73008391-b390-4ad0-a960-0cc8fbf2fec9" providerId="ADAL" clId="{FDBF7B19-64E9-48E7-B83F-9F396C8D3A30}" dt="2022-05-17T15:52:44.795" v="555" actId="2890"/>
        <pc:sldMkLst>
          <pc:docMk/>
          <pc:sldMk cId="1937967689" sldId="104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5/17/2022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186255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99490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69581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406522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336105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326276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246421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386106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0539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67464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662954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3949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244652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015565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72288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06679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292062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4274756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424699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68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48358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815643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06397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73786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265089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140822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1487442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1792745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817750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48987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108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764086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024030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4138312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3824426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714857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700377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2158699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545451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809623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58367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961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259304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61024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49819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2646764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624459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234841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1732278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1613835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104951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355601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836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39401625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1980272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7214298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6072501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168465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4769004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41879384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2988925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582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9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0426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9640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10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06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5/17/2022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5/17/2022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5/17/2022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5/17/2022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5/17/2022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5/17/2022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5/17/2022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5/17/2022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5/17/2022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5/17/2022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5/17/2022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5/17/2022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pPr marL="0" indent="0" algn="ctr">
              <a:buNone/>
            </a:pPr>
            <a:endParaRPr lang="en-US" dirty="0">
              <a:solidFill>
                <a:schemeClr val="bg1"/>
              </a:solidFill>
              <a:latin typeface="Helvetica" panose="020B0604020202020204" pitchFamily="34" charset="0"/>
              <a:cs typeface="Helvetica" panose="020B0604020202020204" pitchFamily="34" charset="0"/>
            </a:endParaRPr>
          </a:p>
          <a:p>
            <a:pPr marL="0" indent="0"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Fasting for Power</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88956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1:6</a:t>
            </a:r>
            <a:r>
              <a:rPr lang="en-US" sz="4000" dirty="0">
                <a:solidFill>
                  <a:schemeClr val="bg1"/>
                </a:solidFill>
              </a:rPr>
              <a:t> When they therefore were come together, they asked of him, saying, Lord, wilt thou at this time restore again the kingdom to Israel? </a:t>
            </a:r>
            <a:endParaRPr lang="en-US" sz="4000" b="1" dirty="0">
              <a:solidFill>
                <a:schemeClr val="bg1"/>
              </a:solidFill>
            </a:endParaRPr>
          </a:p>
          <a:p>
            <a:pPr marL="0" indent="0" algn="ctr">
              <a:buNone/>
            </a:pPr>
            <a:r>
              <a:rPr lang="en-US" sz="4000" baseline="30000" dirty="0">
                <a:solidFill>
                  <a:schemeClr val="bg1"/>
                </a:solidFill>
              </a:rPr>
              <a:t>Ac 1:7</a:t>
            </a:r>
            <a:r>
              <a:rPr lang="en-US" sz="4000" dirty="0">
                <a:solidFill>
                  <a:schemeClr val="bg1"/>
                </a:solidFill>
              </a:rPr>
              <a:t> And he said unto them, It is not for you to know the times or the seasons, which the Father hath put in his own power.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731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Ac 1:8</a:t>
            </a:r>
            <a:r>
              <a:rPr lang="en-US" sz="4000" dirty="0">
                <a:solidFill>
                  <a:schemeClr val="bg1"/>
                </a:solidFill>
              </a:rPr>
              <a:t> But ye shall receive </a:t>
            </a:r>
            <a:r>
              <a:rPr lang="en-US" sz="4000" u="sng" dirty="0">
                <a:solidFill>
                  <a:schemeClr val="bg1"/>
                </a:solidFill>
              </a:rPr>
              <a:t>power</a:t>
            </a:r>
            <a:r>
              <a:rPr lang="en-US" sz="4000" dirty="0">
                <a:solidFill>
                  <a:schemeClr val="bg1"/>
                </a:solidFill>
              </a:rPr>
              <a:t>, after that the Holy Ghost is come upon you: and ye shall be witnesses unto me both in Jerusalem, and in all Judaea, and in Samaria, and unto the uttermost part of the earth.</a:t>
            </a:r>
            <a:endParaRPr lang="en-US" sz="40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2532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Power – 1411 </a:t>
            </a:r>
            <a:r>
              <a:rPr lang="el-GR" sz="4000" b="1" dirty="0">
                <a:solidFill>
                  <a:schemeClr val="bg1"/>
                </a:solidFill>
              </a:rPr>
              <a:t>δύναμις </a:t>
            </a:r>
            <a:r>
              <a:rPr lang="en-US" sz="4000" dirty="0">
                <a:solidFill>
                  <a:schemeClr val="bg1"/>
                </a:solidFill>
              </a:rPr>
              <a:t>dunamis {doo'-nam-is} </a:t>
            </a:r>
            <a:r>
              <a:rPr lang="en-US" sz="4000" b="1" dirty="0">
                <a:solidFill>
                  <a:schemeClr val="bg1"/>
                </a:solidFill>
              </a:rPr>
              <a:t>Meaning:  </a:t>
            </a:r>
            <a:r>
              <a:rPr lang="en-US" sz="4000" dirty="0">
                <a:solidFill>
                  <a:schemeClr val="bg1"/>
                </a:solidFill>
              </a:rPr>
              <a:t>1) strength power, ability, power for performing miracles, moral power and excellence of soul… </a:t>
            </a:r>
          </a:p>
          <a:p>
            <a:pPr marL="0" indent="0" algn="ctr">
              <a:buNone/>
            </a:pPr>
            <a:r>
              <a:rPr lang="en-US" sz="4000" b="1" dirty="0">
                <a:solidFill>
                  <a:schemeClr val="bg1"/>
                </a:solidFill>
              </a:rPr>
              <a:t>Usage:  </a:t>
            </a:r>
            <a:r>
              <a:rPr lang="en-US" sz="4000" dirty="0">
                <a:solidFill>
                  <a:schemeClr val="bg1"/>
                </a:solidFill>
              </a:rPr>
              <a:t>AV - power 77, mighty work 11, strength 7, miracle 7, might 4, virtue 3, mighty 2, misc 9; 120</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8582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This Power is lacking in the lives of believers today. One can be filled with the Holy Spirit, but neglect operating in the Power of the Holy Spirit. Today we will discover how to get the Power of the Holy Spirit to manifest in our lives in the Message</a:t>
            </a:r>
            <a:endParaRPr lang="en-US" sz="4000" b="1" dirty="0">
              <a:solidFill>
                <a:schemeClr val="bg1"/>
              </a:solidFill>
            </a:endParaRPr>
          </a:p>
          <a:p>
            <a:pPr marL="0" indent="0" algn="ctr">
              <a:buNone/>
            </a:pPr>
            <a:r>
              <a:rPr lang="en-US" sz="4000" b="1" dirty="0">
                <a:solidFill>
                  <a:schemeClr val="bg1"/>
                </a:solidFill>
              </a:rPr>
              <a:t>Fasting for Power</a:t>
            </a:r>
            <a:r>
              <a:rPr lang="en-US" sz="4000" dirty="0">
                <a:solidFill>
                  <a:schemeClr val="bg1"/>
                </a:solidFill>
              </a:rPr>
              <a:t>.</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0856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Objective of </a:t>
            </a:r>
          </a:p>
          <a:p>
            <a:pPr marL="0" indent="0" algn="ctr">
              <a:buNone/>
            </a:pPr>
            <a:r>
              <a:rPr lang="en-US" sz="4000" dirty="0">
                <a:solidFill>
                  <a:schemeClr val="bg1"/>
                </a:solidFill>
              </a:rPr>
              <a:t>Today’s Message is</a:t>
            </a:r>
            <a:endParaRPr lang="en-US" sz="4000" b="1" dirty="0">
              <a:solidFill>
                <a:schemeClr val="bg1"/>
              </a:solidFill>
            </a:endParaRPr>
          </a:p>
          <a:p>
            <a:pPr marL="0" indent="0" algn="ctr">
              <a:buNone/>
            </a:pPr>
            <a:r>
              <a:rPr lang="en-US" sz="4000" dirty="0">
                <a:solidFill>
                  <a:schemeClr val="bg1"/>
                </a:solidFill>
              </a:rPr>
              <a:t>to </a:t>
            </a:r>
            <a:r>
              <a:rPr lang="en-US" sz="4000" b="1" dirty="0">
                <a:solidFill>
                  <a:schemeClr val="bg1"/>
                </a:solidFill>
              </a:rPr>
              <a:t>encourage a lifestyle of </a:t>
            </a:r>
          </a:p>
          <a:p>
            <a:pPr marL="0" indent="0" algn="ctr">
              <a:buNone/>
            </a:pPr>
            <a:r>
              <a:rPr lang="en-US" sz="4000" b="1" dirty="0">
                <a:solidFill>
                  <a:schemeClr val="bg1"/>
                </a:solidFill>
              </a:rPr>
              <a:t>Fasting and Prayer</a:t>
            </a:r>
            <a:r>
              <a:rPr lang="en-US" sz="4000" dirty="0">
                <a:solidFill>
                  <a:schemeClr val="bg1"/>
                </a:solidFill>
              </a:rPr>
              <a:t>.</a:t>
            </a: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5843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What You Will Learn in Today’s Message:</a:t>
            </a:r>
            <a:endParaRPr lang="en-US" sz="4000" b="1" dirty="0">
              <a:solidFill>
                <a:schemeClr val="bg1"/>
              </a:solidFill>
            </a:endParaRPr>
          </a:p>
          <a:p>
            <a:pPr algn="ctr"/>
            <a:r>
              <a:rPr lang="en-US" sz="4000" dirty="0">
                <a:solidFill>
                  <a:schemeClr val="bg1"/>
                </a:solidFill>
              </a:rPr>
              <a:t>Why Fast</a:t>
            </a:r>
            <a:endParaRPr lang="en-US" sz="4000" b="1" dirty="0">
              <a:solidFill>
                <a:schemeClr val="bg1"/>
              </a:solidFill>
            </a:endParaRPr>
          </a:p>
          <a:p>
            <a:pPr algn="ctr"/>
            <a:r>
              <a:rPr lang="en-US" sz="4000" dirty="0">
                <a:solidFill>
                  <a:schemeClr val="bg1"/>
                </a:solidFill>
              </a:rPr>
              <a:t>Types of Fasts</a:t>
            </a:r>
            <a:endParaRPr lang="en-US" sz="4000" b="1" dirty="0">
              <a:solidFill>
                <a:schemeClr val="bg1"/>
              </a:solidFill>
            </a:endParaRPr>
          </a:p>
          <a:p>
            <a:pPr algn="ctr"/>
            <a:r>
              <a:rPr lang="en-US" sz="4000" dirty="0">
                <a:solidFill>
                  <a:schemeClr val="bg1"/>
                </a:solidFill>
              </a:rPr>
              <a:t>Benefits of Fasting</a:t>
            </a:r>
            <a:endParaRPr lang="en-US" sz="4000" b="1" dirty="0">
              <a:solidFill>
                <a:schemeClr val="bg1"/>
              </a:solidFill>
            </a:endParaRPr>
          </a:p>
          <a:p>
            <a:pPr algn="ctr"/>
            <a:r>
              <a:rPr lang="en-US" sz="4000" dirty="0">
                <a:solidFill>
                  <a:schemeClr val="bg1"/>
                </a:solidFill>
              </a:rPr>
              <a:t>How to Start and End a Fast</a:t>
            </a:r>
            <a:endParaRPr lang="en-US" sz="4000" b="1" dirty="0">
              <a:solidFill>
                <a:schemeClr val="bg1"/>
              </a:solidFill>
            </a:endParaRPr>
          </a:p>
          <a:p>
            <a:pPr algn="ctr"/>
            <a:r>
              <a:rPr lang="en-US" sz="4000" dirty="0">
                <a:solidFill>
                  <a:schemeClr val="bg1"/>
                </a:solidFill>
              </a:rPr>
              <a:t>Challenges to Fasting</a:t>
            </a:r>
            <a:endParaRPr lang="en-US" sz="4000" b="1" dirty="0">
              <a:solidFill>
                <a:schemeClr val="bg1"/>
              </a:solidFill>
            </a:endParaRPr>
          </a:p>
          <a:p>
            <a:pPr algn="ctr"/>
            <a:r>
              <a:rPr lang="en-US" sz="4000" dirty="0">
                <a:solidFill>
                  <a:schemeClr val="bg1"/>
                </a:solidFill>
              </a:rPr>
              <a:t>When to Fast</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022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Scriptures have a lot to say about Fasting and Prayer.</a:t>
            </a:r>
            <a:r>
              <a:rPr lang="en-US" sz="4000" b="1" dirty="0">
                <a:solidFill>
                  <a:schemeClr val="bg1"/>
                </a:solidFill>
              </a:rPr>
              <a:t> </a:t>
            </a:r>
            <a:r>
              <a:rPr lang="en-US" sz="4000" dirty="0">
                <a:solidFill>
                  <a:schemeClr val="bg1"/>
                </a:solidFill>
              </a:rPr>
              <a:t>Fasting should always be accompanied with Prayer, although Prayer does not always need to be accompanied by Fasting.</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a:p>
            <a:pPr marL="0" indent="0" algn="ctr">
              <a:buNone/>
            </a:pPr>
            <a:r>
              <a:rPr lang="en-US" sz="4000" dirty="0">
                <a:solidFill>
                  <a:schemeClr val="bg1"/>
                </a:solidFill>
              </a:rPr>
              <a:t>The message today will focus more on Fasting for Power.</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9567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We see that beginning with the opening Chapters of the New Testament that Fasting was common among the people.</a:t>
            </a:r>
            <a:r>
              <a:rPr kumimoji="0" lang="en-US" sz="4000" b="0" i="0" u="none" strike="noStrike" kern="1200" cap="none" spc="0" normalizeH="0" baseline="0" noProof="0" dirty="0">
                <a:ln>
                  <a:noFill/>
                </a:ln>
                <a:solidFill>
                  <a:prstClr val="white"/>
                </a:solidFill>
                <a:effectLst/>
                <a:uLnTx/>
                <a:uFillTx/>
                <a:latin typeface="Calibri"/>
                <a:ea typeface="+mn-ea"/>
                <a:cs typeface="+mn-cs"/>
              </a:rPr>
              <a:t> This is true throughout the New Testament, and certainly in the Old Testament. </a:t>
            </a:r>
          </a:p>
          <a:p>
            <a:pPr marL="0" indent="0" algn="ctr">
              <a:buNone/>
            </a:pPr>
            <a:r>
              <a:rPr lang="en-US" sz="4000" dirty="0">
                <a:solidFill>
                  <a:schemeClr val="bg1"/>
                </a:solidFill>
              </a:rPr>
              <a:t>Yeshua gave Instructions concerning Fasting to His disciples.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681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Continuing through to The Acts of the Apostles, we will find that Fasting and Praying was a part of the lifestyle of the first community in the First Century.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5398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269" y="317634"/>
            <a:ext cx="7661710" cy="4197217"/>
          </a:xfrm>
        </p:spPr>
        <p:txBody>
          <a:bodyPr>
            <a:normAutofit fontScale="77500" lnSpcReduction="20000"/>
          </a:bodyPr>
          <a:lstStyle/>
          <a:p>
            <a:pPr marL="0" indent="0" algn="ctr">
              <a:buNone/>
            </a:pPr>
            <a:r>
              <a:rPr lang="en-US" sz="4000" dirty="0">
                <a:solidFill>
                  <a:schemeClr val="bg1"/>
                </a:solidFill>
              </a:rPr>
              <a:t>In this teaching, we will look at some of those passages, reveal some of the benefits of Fasting and Prayer, and look at Old Testament and New Testament passages that encourage Fasting. </a:t>
            </a:r>
          </a:p>
          <a:p>
            <a:pPr marL="0" indent="0" algn="ctr">
              <a:buNone/>
            </a:pPr>
            <a:r>
              <a:rPr lang="en-US" sz="4000" dirty="0">
                <a:solidFill>
                  <a:schemeClr val="bg1"/>
                </a:solidFill>
              </a:rPr>
              <a:t>We will make the case concerning the importance of Fasting becoming an intricate part of the lifestyle of all believers if they desire to operate in the power of the Holy Spirit.</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7574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We will also look at a famous passage that has produced a variety of teachings causing many to misunderstand Fasting as they have associated it with casting out certain kinds of demons.</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4728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39" y="394637"/>
            <a:ext cx="8133346" cy="4120214"/>
          </a:xfrm>
        </p:spPr>
        <p:txBody>
          <a:bodyPr>
            <a:normAutofit fontScale="85000" lnSpcReduction="20000"/>
          </a:bodyPr>
          <a:lstStyle/>
          <a:p>
            <a:pPr marL="0" indent="0" algn="ctr">
              <a:buNone/>
            </a:pPr>
            <a:r>
              <a:rPr lang="en-US" sz="4000" dirty="0">
                <a:solidFill>
                  <a:schemeClr val="bg1"/>
                </a:solidFill>
              </a:rPr>
              <a:t>Fasting for the believer should be a lifestyle. </a:t>
            </a:r>
            <a:endParaRPr lang="en-US" sz="4000" b="1" dirty="0">
              <a:solidFill>
                <a:schemeClr val="bg1"/>
              </a:solidFill>
            </a:endParaRPr>
          </a:p>
          <a:p>
            <a:pPr marL="0" indent="0" algn="ctr">
              <a:buNone/>
            </a:pPr>
            <a:r>
              <a:rPr lang="en-US" sz="4000" dirty="0">
                <a:solidFill>
                  <a:schemeClr val="bg1"/>
                </a:solidFill>
              </a:rPr>
              <a:t>In the opening Chapters of the New Testament, we find a widow who is a Prophetess named Anna, from the tribe of Asher, who gave herself to Fasting and Prayer. As a result of living this lifestyle, she was privileged to not only recognize the Messiah, but preach to those looking for redemption.</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969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A Prophetess and Widow Fasted </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a:p>
            <a:pPr marL="0" indent="0" algn="ctr">
              <a:buNone/>
            </a:pPr>
            <a:r>
              <a:rPr lang="en-US" sz="4000" baseline="30000" dirty="0">
                <a:solidFill>
                  <a:schemeClr val="bg1"/>
                </a:solidFill>
              </a:rPr>
              <a:t>Lk 2:36</a:t>
            </a:r>
            <a:r>
              <a:rPr lang="en-US" sz="4000" dirty="0">
                <a:solidFill>
                  <a:schemeClr val="bg1"/>
                </a:solidFill>
              </a:rPr>
              <a:t> And there was one Anna, a prophetess, the daughter of Phanuel, of the tribe of Aser: she was of a great age, and had lived with an husband seven years from her virginity;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4827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Lk 2:37</a:t>
            </a:r>
            <a:r>
              <a:rPr lang="en-US" sz="4000" dirty="0">
                <a:solidFill>
                  <a:schemeClr val="bg1"/>
                </a:solidFill>
              </a:rPr>
              <a:t> And she </a:t>
            </a:r>
            <a:r>
              <a:rPr lang="en-US" sz="4000" i="1" dirty="0">
                <a:solidFill>
                  <a:schemeClr val="bg1"/>
                </a:solidFill>
              </a:rPr>
              <a:t>was </a:t>
            </a:r>
            <a:r>
              <a:rPr lang="en-US" sz="4000" dirty="0">
                <a:solidFill>
                  <a:schemeClr val="bg1"/>
                </a:solidFill>
              </a:rPr>
              <a:t>a widow of about fourscore and four years, which departed not from the temple, but served </a:t>
            </a:r>
            <a:r>
              <a:rPr lang="en-US" sz="4000" i="1" dirty="0">
                <a:solidFill>
                  <a:schemeClr val="bg1"/>
                </a:solidFill>
              </a:rPr>
              <a:t>God </a:t>
            </a:r>
            <a:r>
              <a:rPr lang="en-US" sz="4000" dirty="0">
                <a:solidFill>
                  <a:schemeClr val="bg1"/>
                </a:solidFill>
              </a:rPr>
              <a:t>with fastings and prayers night and day. </a:t>
            </a:r>
            <a:r>
              <a:rPr lang="en-US" sz="4000" baseline="30000" dirty="0">
                <a:solidFill>
                  <a:schemeClr val="bg1"/>
                </a:solidFill>
              </a:rPr>
              <a:t>Lk 2:38</a:t>
            </a:r>
            <a:r>
              <a:rPr lang="en-US" sz="4000" dirty="0">
                <a:solidFill>
                  <a:schemeClr val="bg1"/>
                </a:solidFill>
              </a:rPr>
              <a:t> And she coming in that instant gave thanks likewise unto the Lord, and spake of him to all them that looked for redemption in Jerusalem.</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4434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100" dirty="0">
                <a:solidFill>
                  <a:schemeClr val="bg1"/>
                </a:solidFill>
              </a:rPr>
              <a:t>After receiving the baptism of the Holy Spirit, Yeshua’s first assignment was to confront temptation and to bring His body under subjection with a 40-day Fast. </a:t>
            </a:r>
          </a:p>
          <a:p>
            <a:pPr marL="0" indent="0" algn="ctr">
              <a:buNone/>
            </a:pPr>
            <a:r>
              <a:rPr lang="en-US" sz="4100" dirty="0">
                <a:solidFill>
                  <a:schemeClr val="bg1"/>
                </a:solidFill>
              </a:rPr>
              <a:t>Yeshua was confronted by the very devil and his temptations that brought the first man and woman under subjection by them rebelling against the Commandment of YeHoVaH.</a:t>
            </a:r>
            <a:endParaRPr lang="en-US" sz="41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8034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There is a difference between being </a:t>
            </a:r>
            <a:r>
              <a:rPr lang="en-US" sz="4000" b="1" dirty="0">
                <a:solidFill>
                  <a:schemeClr val="bg1"/>
                </a:solidFill>
              </a:rPr>
              <a:t>full</a:t>
            </a:r>
            <a:r>
              <a:rPr lang="en-US" sz="4000" dirty="0">
                <a:solidFill>
                  <a:schemeClr val="bg1"/>
                </a:solidFill>
              </a:rPr>
              <a:t> of the Spirit and operating in the </a:t>
            </a:r>
            <a:r>
              <a:rPr lang="en-US" sz="4000" b="1" dirty="0">
                <a:solidFill>
                  <a:schemeClr val="bg1"/>
                </a:solidFill>
              </a:rPr>
              <a:t>Power</a:t>
            </a:r>
            <a:r>
              <a:rPr lang="en-US" sz="4000" dirty="0">
                <a:solidFill>
                  <a:schemeClr val="bg1"/>
                </a:solidFill>
              </a:rPr>
              <a:t> of the Spirit. </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769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Luke 4:1 And Yeshua, full of the Holy Spirit, turned back from the Jordan, and was brought in the Spirit to the wilderness, 4:2 forty days being tempted by the Devil, and he  did not eat anything in those days, and they having been ended, he afterward hungered, Yeshua went in the wilderness full of the Spirit.</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3823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4:14 And Yeshua turned back in the power of the Spirit to Galilee, and a fame went forth through all the region round about concerning him, Yeshua returned from the wilderness in the Power of the Spirit.</a:t>
            </a:r>
            <a:endParaRPr lang="en-US" sz="40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001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616858" cy="4299786"/>
          </a:xfrm>
        </p:spPr>
        <p:txBody>
          <a:bodyPr>
            <a:normAutofit/>
          </a:bodyPr>
          <a:lstStyle/>
          <a:p>
            <a:pPr marL="0" indent="0" algn="ctr">
              <a:buNone/>
            </a:pPr>
            <a:r>
              <a:rPr lang="en-US" sz="4000" dirty="0">
                <a:solidFill>
                  <a:schemeClr val="bg1"/>
                </a:solidFill>
              </a:rPr>
              <a:t>Yeshua went into the wilderness full of the Holy Spirit. He returned from the wilderness in the Power of the Spirit. Yeshua obtained the Power of the Spirit in the wilderness during His time of consecration.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6647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pPr marL="0" indent="0" algn="ctr">
              <a:buNone/>
            </a:pPr>
            <a:endParaRPr lang="en-US" dirty="0">
              <a:solidFill>
                <a:schemeClr val="bg1"/>
              </a:solidFill>
              <a:latin typeface="Helvetica" panose="020B0604020202020204" pitchFamily="34" charset="0"/>
              <a:cs typeface="Helvetica" panose="020B0604020202020204" pitchFamily="34" charset="0"/>
            </a:endParaRPr>
          </a:p>
          <a:p>
            <a:pPr marL="0" indent="0"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Fasting for Power</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0433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764" y="423512"/>
            <a:ext cx="8046719" cy="4244741"/>
          </a:xfrm>
        </p:spPr>
        <p:txBody>
          <a:bodyPr>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prstClr val="white"/>
                </a:solidFill>
                <a:effectLst/>
                <a:uLnTx/>
                <a:uFillTx/>
                <a:latin typeface="Calibri"/>
                <a:ea typeface="+mn-ea"/>
                <a:cs typeface="+mn-cs"/>
              </a:rPr>
              <a:t>It was during the 40 days of Fasting that He was able to bring His body under subjection. It was through resisting the temptations the devil brought to Him that He was enabled to operate in the Power of YeHoVaH.</a:t>
            </a:r>
            <a:endParaRPr kumimoji="0" lang="en-US" sz="3700" b="1" i="0" u="none" strike="noStrike" kern="1200" cap="none" spc="0" normalizeH="0" baseline="0" noProof="0" dirty="0">
              <a:ln>
                <a:noFill/>
              </a:ln>
              <a:solidFill>
                <a:prstClr val="white"/>
              </a:solidFill>
              <a:effectLst/>
              <a:uLnTx/>
              <a:uFillTx/>
              <a:latin typeface="Calibri"/>
              <a:ea typeface="+mn-ea"/>
              <a:cs typeface="+mn-cs"/>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9620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764" y="423512"/>
            <a:ext cx="8046719" cy="4244741"/>
          </a:xfrm>
        </p:spPr>
        <p:txBody>
          <a:bodyPr>
            <a:normAutofit fontScale="85000" lnSpcReduction="20000"/>
          </a:bodyPr>
          <a:lstStyle/>
          <a:p>
            <a:pPr marL="0" indent="0" algn="ctr">
              <a:buNone/>
            </a:pPr>
            <a:r>
              <a:rPr lang="en-US" sz="4000" dirty="0">
                <a:solidFill>
                  <a:schemeClr val="bg1"/>
                </a:solidFill>
              </a:rPr>
              <a:t>Why Fast? </a:t>
            </a:r>
            <a:endParaRPr lang="en-US" sz="4000" b="1" dirty="0">
              <a:solidFill>
                <a:schemeClr val="bg1"/>
              </a:solidFill>
            </a:endParaRPr>
          </a:p>
          <a:p>
            <a:pPr algn="ctr"/>
            <a:r>
              <a:rPr lang="en-US" sz="4000" dirty="0">
                <a:solidFill>
                  <a:schemeClr val="bg1"/>
                </a:solidFill>
              </a:rPr>
              <a:t>Fasting disciplines the soul. </a:t>
            </a:r>
            <a:endParaRPr lang="en-US" sz="4000" b="1" dirty="0">
              <a:solidFill>
                <a:schemeClr val="bg1"/>
              </a:solidFill>
            </a:endParaRPr>
          </a:p>
          <a:p>
            <a:pPr algn="ctr"/>
            <a:r>
              <a:rPr lang="en-US" sz="4000" dirty="0">
                <a:solidFill>
                  <a:schemeClr val="bg1"/>
                </a:solidFill>
              </a:rPr>
              <a:t>Fasting helps us overcome temptations.</a:t>
            </a:r>
            <a:endParaRPr lang="en-US" sz="4000" b="1" dirty="0">
              <a:solidFill>
                <a:schemeClr val="bg1"/>
              </a:solidFill>
            </a:endParaRPr>
          </a:p>
          <a:p>
            <a:pPr algn="ctr"/>
            <a:r>
              <a:rPr lang="en-US" sz="4000" dirty="0">
                <a:solidFill>
                  <a:schemeClr val="bg1"/>
                </a:solidFill>
              </a:rPr>
              <a:t>Fasting is a means of humbling the flesh</a:t>
            </a:r>
          </a:p>
          <a:p>
            <a:pPr marL="0" indent="0" algn="ctr">
              <a:buNone/>
            </a:pPr>
            <a:r>
              <a:rPr lang="en-US" sz="4000" dirty="0">
                <a:solidFill>
                  <a:schemeClr val="bg1"/>
                </a:solidFill>
              </a:rPr>
              <a:t>or the carnal self.</a:t>
            </a:r>
            <a:endParaRPr lang="en-US" sz="4000" b="1" dirty="0">
              <a:solidFill>
                <a:schemeClr val="bg1"/>
              </a:solidFill>
            </a:endParaRPr>
          </a:p>
          <a:p>
            <a:pPr algn="ctr"/>
            <a:r>
              <a:rPr lang="en-US" sz="4000" dirty="0">
                <a:solidFill>
                  <a:schemeClr val="bg1"/>
                </a:solidFill>
              </a:rPr>
              <a:t>Fasting increases awareness of the Spirit by debasing the flesh.</a:t>
            </a:r>
            <a:endParaRPr lang="en-US" sz="4000" b="1" dirty="0">
              <a:solidFill>
                <a:schemeClr val="bg1"/>
              </a:solidFill>
            </a:endParaRPr>
          </a:p>
          <a:p>
            <a:pPr algn="ctr"/>
            <a:r>
              <a:rPr lang="en-US" sz="4000" dirty="0">
                <a:solidFill>
                  <a:schemeClr val="bg1"/>
                </a:solidFill>
              </a:rPr>
              <a:t>Fasting has benefits. </a:t>
            </a:r>
            <a:endParaRPr lang="en-US" sz="40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3796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David Fasted to Discipline His Soul</a:t>
            </a:r>
            <a:endParaRPr lang="en-US" sz="4000" b="1" dirty="0">
              <a:solidFill>
                <a:schemeClr val="bg1"/>
              </a:solidFill>
            </a:endParaRPr>
          </a:p>
          <a:p>
            <a:pPr marL="0" indent="0" algn="ctr">
              <a:buNone/>
            </a:pPr>
            <a:endParaRPr lang="en-US" sz="4000" dirty="0">
              <a:solidFill>
                <a:schemeClr val="bg1"/>
              </a:solidFill>
            </a:endParaRPr>
          </a:p>
          <a:p>
            <a:pPr marL="0" indent="0" algn="ctr">
              <a:buNone/>
            </a:pPr>
            <a:r>
              <a:rPr lang="en-US" sz="4000" dirty="0">
                <a:solidFill>
                  <a:schemeClr val="bg1"/>
                </a:solidFill>
              </a:rPr>
              <a:t>When I wept, </a:t>
            </a:r>
            <a:r>
              <a:rPr lang="en-US" sz="4000" i="1" dirty="0">
                <a:solidFill>
                  <a:schemeClr val="bg1"/>
                </a:solidFill>
              </a:rPr>
              <a:t>and chastened </a:t>
            </a:r>
            <a:r>
              <a:rPr lang="en-US" sz="4000" dirty="0">
                <a:solidFill>
                  <a:schemeClr val="bg1"/>
                </a:solidFill>
              </a:rPr>
              <a:t>my soul with fasting, that was to my reproach. (Psa 69:10 KJV)</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613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Daniel Fasted to Seek </a:t>
            </a:r>
          </a:p>
          <a:p>
            <a:pPr marL="0" indent="0" algn="ctr">
              <a:buNone/>
            </a:pPr>
            <a:r>
              <a:rPr lang="en-US" sz="4000" dirty="0">
                <a:solidFill>
                  <a:schemeClr val="bg1"/>
                </a:solidFill>
              </a:rPr>
              <a:t>the Face of YeHoVaH</a:t>
            </a:r>
            <a:endParaRPr lang="en-US" sz="4000" b="1"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Da 9:3</a:t>
            </a:r>
            <a:r>
              <a:rPr lang="en-US" sz="4000" dirty="0">
                <a:solidFill>
                  <a:schemeClr val="bg1"/>
                </a:solidFill>
              </a:rPr>
              <a:t> And I set my face unto the Lord God, to seek by prayer and supplications, with fasting, and sackcloth, and ashes:</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53941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Ezra Fasted to Humble Himself </a:t>
            </a:r>
          </a:p>
          <a:p>
            <a:pPr marL="0" indent="0" algn="ctr">
              <a:buNone/>
            </a:pPr>
            <a:r>
              <a:rPr lang="en-US" sz="4000" dirty="0">
                <a:solidFill>
                  <a:schemeClr val="bg1"/>
                </a:solidFill>
              </a:rPr>
              <a:t>and Seek Direction</a:t>
            </a:r>
            <a:endParaRPr lang="en-US" sz="4000" b="1"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Ezr 8:21</a:t>
            </a:r>
            <a:r>
              <a:rPr lang="en-US" sz="4000" dirty="0">
                <a:solidFill>
                  <a:schemeClr val="bg1"/>
                </a:solidFill>
              </a:rPr>
              <a:t> Then I proclaimed a fast there, at the river of Ahava, that we might afflict ourselves before our God, to seek of him a right way for us, and for our little ones, and for all our substance.</a:t>
            </a:r>
            <a:endParaRPr lang="en-US" sz="40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649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Fasting with the right attitude, understanding, and according to Isaiah 58, has benefits.</a:t>
            </a:r>
          </a:p>
          <a:p>
            <a:pPr marL="0" indent="0" algn="ctr">
              <a:buNone/>
            </a:pPr>
            <a:endParaRPr lang="en-US" sz="4000" b="1" dirty="0">
              <a:solidFill>
                <a:schemeClr val="bg1"/>
              </a:solidFill>
            </a:endParaRPr>
          </a:p>
          <a:p>
            <a:pPr marL="0" indent="0" algn="ctr">
              <a:buNone/>
            </a:pPr>
            <a:r>
              <a:rPr lang="en-US" sz="4000" dirty="0">
                <a:solidFill>
                  <a:schemeClr val="bg1"/>
                </a:solidFill>
              </a:rPr>
              <a:t>The Benefits of Fasting</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75019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Health and Healing</a:t>
            </a:r>
          </a:p>
          <a:p>
            <a:pPr marL="0" indent="0" algn="ctr">
              <a:buNone/>
            </a:pPr>
            <a:endParaRPr lang="en-US" sz="4000" b="1" dirty="0">
              <a:solidFill>
                <a:schemeClr val="bg1"/>
              </a:solidFill>
            </a:endParaRPr>
          </a:p>
          <a:p>
            <a:pPr marL="0" indent="0" algn="ctr">
              <a:buNone/>
            </a:pPr>
            <a:r>
              <a:rPr lang="en-US" sz="4000" baseline="30000" dirty="0">
                <a:solidFill>
                  <a:schemeClr val="bg1"/>
                </a:solidFill>
              </a:rPr>
              <a:t>Isa 58:8</a:t>
            </a:r>
            <a:r>
              <a:rPr lang="en-US" sz="4000" dirty="0">
                <a:solidFill>
                  <a:schemeClr val="bg1"/>
                </a:solidFill>
              </a:rPr>
              <a:t> Then shall thy light break forth as the morning, and thine health shall spring forth speedily: and thy righteousness shall go before thee; the glory of the LORD shall be thy rearward.</a:t>
            </a:r>
            <a:endParaRPr lang="en-US" sz="40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05245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Answered Prayer</a:t>
            </a:r>
          </a:p>
          <a:p>
            <a:pPr marL="0" indent="0" algn="ctr">
              <a:buNone/>
            </a:pPr>
            <a:endParaRPr lang="en-US" sz="4000" b="1" dirty="0">
              <a:solidFill>
                <a:schemeClr val="bg1"/>
              </a:solidFill>
            </a:endParaRPr>
          </a:p>
          <a:p>
            <a:pPr marL="0" indent="0" algn="ctr">
              <a:buNone/>
            </a:pPr>
            <a:r>
              <a:rPr lang="en-US" sz="4000" baseline="30000" dirty="0">
                <a:solidFill>
                  <a:schemeClr val="bg1"/>
                </a:solidFill>
              </a:rPr>
              <a:t>Isa 58:9</a:t>
            </a:r>
            <a:r>
              <a:rPr lang="en-US" sz="4000" dirty="0">
                <a:solidFill>
                  <a:schemeClr val="bg1"/>
                </a:solidFill>
              </a:rPr>
              <a:t> Then shalt thou call, and the LORD shall answer; thou shalt cry, and he shall say, Here I </a:t>
            </a:r>
            <a:r>
              <a:rPr lang="en-US" sz="4000" i="1" dirty="0">
                <a:solidFill>
                  <a:schemeClr val="bg1"/>
                </a:solidFill>
              </a:rPr>
              <a:t>am. </a:t>
            </a:r>
            <a:r>
              <a:rPr lang="en-US" sz="4000" dirty="0">
                <a:solidFill>
                  <a:schemeClr val="bg1"/>
                </a:solidFill>
              </a:rPr>
              <a:t>If thou take away from the midst of thee the yoke, the putting forth of the finger, and speaking vanity;</a:t>
            </a:r>
            <a:endParaRPr lang="en-US" sz="40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2161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Guidance and Provision</a:t>
            </a:r>
          </a:p>
          <a:p>
            <a:pPr marL="0" indent="0" algn="ctr">
              <a:buNone/>
            </a:pPr>
            <a:endParaRPr lang="en-US" sz="4000" b="1" dirty="0">
              <a:solidFill>
                <a:schemeClr val="bg1"/>
              </a:solidFill>
            </a:endParaRPr>
          </a:p>
          <a:p>
            <a:pPr marL="0" indent="0" algn="ctr">
              <a:buNone/>
            </a:pPr>
            <a:r>
              <a:rPr lang="en-US" sz="4000" baseline="30000" dirty="0">
                <a:solidFill>
                  <a:schemeClr val="bg1"/>
                </a:solidFill>
              </a:rPr>
              <a:t>Isa 58:11</a:t>
            </a:r>
            <a:r>
              <a:rPr lang="en-US" sz="4000" dirty="0">
                <a:solidFill>
                  <a:schemeClr val="bg1"/>
                </a:solidFill>
              </a:rPr>
              <a:t> And the LORD shall guide thee continually, and satisfy thy soul in drought, and make fat thy bones: and thou shalt be like a watered garden, and like a spring of water, whose waters fail not.</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72563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These are just a few benefits.</a:t>
            </a:r>
          </a:p>
          <a:p>
            <a:pPr marL="0" indent="0" algn="ctr">
              <a:buNone/>
            </a:pPr>
            <a:r>
              <a:rPr lang="en-US" sz="4000" dirty="0">
                <a:solidFill>
                  <a:schemeClr val="bg1"/>
                </a:solidFill>
              </a:rPr>
              <a:t> There are more.</a:t>
            </a:r>
            <a:endParaRPr lang="en-US" sz="40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8402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87994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400" dirty="0">
                <a:solidFill>
                  <a:schemeClr val="bg1"/>
                </a:solidFill>
              </a:rPr>
              <a:t>The Types of Fasts</a:t>
            </a:r>
          </a:p>
          <a:p>
            <a:pPr marL="0" indent="0" algn="ctr">
              <a:buNone/>
            </a:pPr>
            <a:endParaRPr lang="en-US" sz="1700" b="1" dirty="0">
              <a:solidFill>
                <a:schemeClr val="bg1"/>
              </a:solidFill>
            </a:endParaRPr>
          </a:p>
          <a:p>
            <a:pPr algn="ctr"/>
            <a:r>
              <a:rPr lang="en-US" sz="4400" dirty="0">
                <a:solidFill>
                  <a:schemeClr val="bg1"/>
                </a:solidFill>
              </a:rPr>
              <a:t>Complete Fast</a:t>
            </a:r>
            <a:endParaRPr lang="en-US" sz="4400" b="1" dirty="0">
              <a:solidFill>
                <a:schemeClr val="bg1"/>
              </a:solidFill>
            </a:endParaRPr>
          </a:p>
          <a:p>
            <a:pPr algn="ctr"/>
            <a:r>
              <a:rPr lang="en-US" sz="4400" dirty="0">
                <a:solidFill>
                  <a:schemeClr val="bg1"/>
                </a:solidFill>
              </a:rPr>
              <a:t>Partial Fast</a:t>
            </a:r>
            <a:endParaRPr lang="en-US" sz="4400" b="1" dirty="0">
              <a:solidFill>
                <a:schemeClr val="bg1"/>
              </a:solidFill>
            </a:endParaRPr>
          </a:p>
          <a:p>
            <a:pPr algn="ctr"/>
            <a:r>
              <a:rPr lang="en-US" sz="4400" dirty="0">
                <a:solidFill>
                  <a:schemeClr val="bg1"/>
                </a:solidFill>
              </a:rPr>
              <a:t>Water Fast</a:t>
            </a:r>
            <a:endParaRPr lang="en-US" sz="4400" b="1" dirty="0">
              <a:solidFill>
                <a:schemeClr val="bg1"/>
              </a:solidFill>
            </a:endParaRPr>
          </a:p>
          <a:p>
            <a:pPr algn="ctr"/>
            <a:r>
              <a:rPr lang="en-US" sz="4400" dirty="0">
                <a:solidFill>
                  <a:schemeClr val="bg1"/>
                </a:solidFill>
              </a:rPr>
              <a:t>Daniel Fast</a:t>
            </a:r>
            <a:endParaRPr lang="en-US" sz="4400" b="1" dirty="0">
              <a:solidFill>
                <a:schemeClr val="bg1"/>
              </a:solidFill>
            </a:endParaRPr>
          </a:p>
          <a:p>
            <a:pPr algn="ctr"/>
            <a:r>
              <a:rPr lang="en-US" sz="4400" dirty="0">
                <a:solidFill>
                  <a:schemeClr val="bg1"/>
                </a:solidFill>
              </a:rPr>
              <a:t>Unleavened Bread is a type of Fast for 7 days</a:t>
            </a:r>
            <a:endParaRPr lang="en-US" sz="44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06992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How to Start and End a Fast</a:t>
            </a:r>
          </a:p>
          <a:p>
            <a:pPr marL="0" indent="0" algn="ctr">
              <a:buNone/>
            </a:pPr>
            <a:endParaRPr lang="en-US" sz="1300" b="1" dirty="0">
              <a:solidFill>
                <a:schemeClr val="bg1"/>
              </a:solidFill>
            </a:endParaRPr>
          </a:p>
          <a:p>
            <a:pPr marL="0" indent="0" algn="ctr">
              <a:buNone/>
            </a:pPr>
            <a:r>
              <a:rPr lang="en-US" sz="4000" dirty="0">
                <a:solidFill>
                  <a:schemeClr val="bg1"/>
                </a:solidFill>
              </a:rPr>
              <a:t>Don't start your fast by splurging on food. Likewise, when you break a fast, eat light not heavy, don't make up for the days you missed eating.</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78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Challenges to Fasting</a:t>
            </a:r>
          </a:p>
          <a:p>
            <a:pPr marL="0" indent="0" algn="ctr">
              <a:buNone/>
            </a:pPr>
            <a:endParaRPr lang="en-US" sz="1400" b="1" dirty="0">
              <a:solidFill>
                <a:schemeClr val="bg1"/>
              </a:solidFill>
            </a:endParaRPr>
          </a:p>
          <a:p>
            <a:pPr algn="ctr"/>
            <a:r>
              <a:rPr lang="en-US" sz="4000" dirty="0">
                <a:solidFill>
                  <a:schemeClr val="bg1"/>
                </a:solidFill>
              </a:rPr>
              <a:t>First time Fasting</a:t>
            </a:r>
            <a:endParaRPr lang="en-US" sz="4000" b="1" dirty="0">
              <a:solidFill>
                <a:schemeClr val="bg1"/>
              </a:solidFill>
            </a:endParaRPr>
          </a:p>
          <a:p>
            <a:pPr algn="ctr"/>
            <a:r>
              <a:rPr lang="en-US" sz="4000" dirty="0">
                <a:solidFill>
                  <a:schemeClr val="bg1"/>
                </a:solidFill>
              </a:rPr>
              <a:t>Cooking for a family</a:t>
            </a:r>
            <a:endParaRPr lang="en-US" sz="4000" b="1" dirty="0">
              <a:solidFill>
                <a:schemeClr val="bg1"/>
              </a:solidFill>
            </a:endParaRPr>
          </a:p>
          <a:p>
            <a:pPr algn="ctr"/>
            <a:r>
              <a:rPr lang="en-US" sz="4000" dirty="0">
                <a:solidFill>
                  <a:schemeClr val="bg1"/>
                </a:solidFill>
              </a:rPr>
              <a:t>Diabetes and other illnesses</a:t>
            </a:r>
            <a:endParaRPr lang="en-US" sz="4000" b="1" dirty="0">
              <a:solidFill>
                <a:schemeClr val="bg1"/>
              </a:solidFill>
            </a:endParaRPr>
          </a:p>
          <a:p>
            <a:pPr algn="ctr"/>
            <a:r>
              <a:rPr lang="en-US" sz="4000" dirty="0">
                <a:solidFill>
                  <a:schemeClr val="bg1"/>
                </a:solidFill>
              </a:rPr>
              <a:t>Work schedules</a:t>
            </a:r>
            <a:endParaRPr lang="en-US" sz="4000" b="1" dirty="0">
              <a:solidFill>
                <a:schemeClr val="bg1"/>
              </a:solidFill>
            </a:endParaRPr>
          </a:p>
          <a:p>
            <a:pPr algn="ctr"/>
            <a:r>
              <a:rPr lang="en-US" sz="4000" dirty="0">
                <a:solidFill>
                  <a:schemeClr val="bg1"/>
                </a:solidFill>
              </a:rPr>
              <a:t>Other restrictions </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9177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More Challenges to Fasting  </a:t>
            </a:r>
          </a:p>
          <a:p>
            <a:pPr marL="0" indent="0" algn="ctr">
              <a:buNone/>
            </a:pPr>
            <a:endParaRPr lang="en-US" sz="1400" dirty="0">
              <a:solidFill>
                <a:schemeClr val="bg1"/>
              </a:solidFill>
            </a:endParaRPr>
          </a:p>
          <a:p>
            <a:pPr marL="0" indent="0" algn="ctr">
              <a:buNone/>
            </a:pPr>
            <a:r>
              <a:rPr lang="en-US" sz="4000" dirty="0">
                <a:solidFill>
                  <a:schemeClr val="bg1"/>
                </a:solidFill>
              </a:rPr>
              <a:t>Some people:</a:t>
            </a:r>
            <a:endParaRPr lang="en-US" sz="4000" b="1" dirty="0">
              <a:solidFill>
                <a:schemeClr val="bg1"/>
              </a:solidFill>
            </a:endParaRPr>
          </a:p>
          <a:p>
            <a:pPr algn="ctr"/>
            <a:r>
              <a:rPr lang="en-US" sz="4000" dirty="0">
                <a:solidFill>
                  <a:schemeClr val="bg1"/>
                </a:solidFill>
              </a:rPr>
              <a:t>Don't think they can.</a:t>
            </a:r>
            <a:endParaRPr lang="en-US" sz="4000" b="1" dirty="0">
              <a:solidFill>
                <a:schemeClr val="bg1"/>
              </a:solidFill>
            </a:endParaRPr>
          </a:p>
          <a:p>
            <a:pPr algn="ctr"/>
            <a:r>
              <a:rPr lang="en-US" sz="4000" dirty="0">
                <a:solidFill>
                  <a:schemeClr val="bg1"/>
                </a:solidFill>
              </a:rPr>
              <a:t>Don't think they have to since Jesus/Yeshua paid the price.</a:t>
            </a:r>
            <a:endParaRPr lang="en-US" sz="4000" b="1" dirty="0">
              <a:solidFill>
                <a:schemeClr val="bg1"/>
              </a:solidFill>
            </a:endParaRPr>
          </a:p>
          <a:p>
            <a:pPr algn="ctr"/>
            <a:r>
              <a:rPr lang="en-US" sz="4000" dirty="0">
                <a:solidFill>
                  <a:schemeClr val="bg1"/>
                </a:solidFill>
              </a:rPr>
              <a:t>Think since Jesus/Yeshua is in you and will never leave you so “Why Fast?”</a:t>
            </a:r>
            <a:endParaRPr lang="en-US" sz="4000" b="1" dirty="0">
              <a:solidFill>
                <a:schemeClr val="bg1"/>
              </a:solidFill>
            </a:endParaRPr>
          </a:p>
          <a:p>
            <a:pPr algn="ctr"/>
            <a:r>
              <a:rPr lang="en-US" sz="4000" dirty="0">
                <a:solidFill>
                  <a:schemeClr val="bg1"/>
                </a:solidFill>
              </a:rPr>
              <a:t>Use any ole excuse.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42883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spcBef>
                <a:spcPts val="0"/>
              </a:spcBef>
              <a:buNone/>
            </a:pPr>
            <a:r>
              <a:rPr lang="en-US" sz="4000" dirty="0">
                <a:solidFill>
                  <a:schemeClr val="bg1"/>
                </a:solidFill>
              </a:rPr>
              <a:t>We must learn how to resist the temptations of the devil if we are going to have the Power that Yeshua and the Disciples </a:t>
            </a:r>
          </a:p>
          <a:p>
            <a:pPr marL="0" indent="0" algn="ctr">
              <a:spcBef>
                <a:spcPts val="0"/>
              </a:spcBef>
              <a:buNone/>
            </a:pPr>
            <a:r>
              <a:rPr lang="en-US" sz="4000" dirty="0">
                <a:solidFill>
                  <a:schemeClr val="bg1"/>
                </a:solidFill>
              </a:rPr>
              <a:t>operated in. </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52624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300" dirty="0">
                <a:solidFill>
                  <a:schemeClr val="bg1"/>
                </a:solidFill>
              </a:rPr>
              <a:t>A major area of temptation is the appetite. Managing our intake of meats, sweets, and treats. </a:t>
            </a:r>
            <a:endParaRPr lang="en-US" sz="4300" b="1" dirty="0">
              <a:solidFill>
                <a:schemeClr val="bg1"/>
              </a:solidFill>
            </a:endParaRPr>
          </a:p>
          <a:p>
            <a:pPr marL="0" indent="0" algn="ctr">
              <a:buNone/>
            </a:pPr>
            <a:r>
              <a:rPr lang="en-US" sz="4300" dirty="0">
                <a:solidFill>
                  <a:schemeClr val="bg1"/>
                </a:solidFill>
              </a:rPr>
              <a:t>We must discipline ourselves so that we are not led by our stomachs, whereby we live to eat.</a:t>
            </a:r>
            <a:endParaRPr lang="en-US" sz="43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70301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Phil 3:17</a:t>
            </a:r>
            <a:r>
              <a:rPr lang="en-US" sz="4000" dirty="0">
                <a:solidFill>
                  <a:schemeClr val="bg1"/>
                </a:solidFill>
              </a:rPr>
              <a:t> Brethren, be followers together of me, and mark them which walk so as ye have us for an example. </a:t>
            </a:r>
            <a:endParaRPr lang="en-US" sz="4000" b="1" dirty="0">
              <a:solidFill>
                <a:schemeClr val="bg1"/>
              </a:solidFill>
            </a:endParaRPr>
          </a:p>
          <a:p>
            <a:pPr marL="0" indent="0" algn="ctr">
              <a:buNone/>
            </a:pPr>
            <a:r>
              <a:rPr lang="en-US" sz="4000" baseline="30000" dirty="0">
                <a:solidFill>
                  <a:schemeClr val="bg1"/>
                </a:solidFill>
              </a:rPr>
              <a:t>Phil 3:18</a:t>
            </a:r>
            <a:r>
              <a:rPr lang="en-US" sz="4000" dirty="0">
                <a:solidFill>
                  <a:schemeClr val="bg1"/>
                </a:solidFill>
              </a:rPr>
              <a:t> (For many walk, of whom I have told you often, and now tell you even weeping, </a:t>
            </a:r>
            <a:r>
              <a:rPr lang="en-US" sz="4000" i="1" dirty="0">
                <a:solidFill>
                  <a:schemeClr val="bg1"/>
                </a:solidFill>
              </a:rPr>
              <a:t>that they are </a:t>
            </a:r>
            <a:r>
              <a:rPr lang="en-US" sz="4000" dirty="0">
                <a:solidFill>
                  <a:schemeClr val="bg1"/>
                </a:solidFill>
              </a:rPr>
              <a:t>the enemies of the cross of Christ: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2480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Phil 3:19</a:t>
            </a:r>
            <a:r>
              <a:rPr lang="en-US" sz="4000" dirty="0">
                <a:solidFill>
                  <a:schemeClr val="bg1"/>
                </a:solidFill>
              </a:rPr>
              <a:t> Whose end </a:t>
            </a:r>
            <a:r>
              <a:rPr lang="en-US" sz="4000" i="1" dirty="0">
                <a:solidFill>
                  <a:schemeClr val="bg1"/>
                </a:solidFill>
              </a:rPr>
              <a:t>is </a:t>
            </a:r>
            <a:r>
              <a:rPr lang="en-US" sz="4000" dirty="0">
                <a:solidFill>
                  <a:schemeClr val="bg1"/>
                </a:solidFill>
              </a:rPr>
              <a:t>destruction, whose God </a:t>
            </a:r>
            <a:r>
              <a:rPr lang="en-US" sz="4000" i="1" dirty="0">
                <a:solidFill>
                  <a:schemeClr val="bg1"/>
                </a:solidFill>
              </a:rPr>
              <a:t>is their </a:t>
            </a:r>
            <a:r>
              <a:rPr lang="en-US" sz="4000" dirty="0">
                <a:solidFill>
                  <a:schemeClr val="bg1"/>
                </a:solidFill>
              </a:rPr>
              <a:t>belly, and </a:t>
            </a:r>
            <a:r>
              <a:rPr lang="en-US" sz="4000" i="1" dirty="0">
                <a:solidFill>
                  <a:schemeClr val="bg1"/>
                </a:solidFill>
              </a:rPr>
              <a:t>whose </a:t>
            </a:r>
            <a:r>
              <a:rPr lang="en-US" sz="4000" dirty="0">
                <a:solidFill>
                  <a:schemeClr val="bg1"/>
                </a:solidFill>
              </a:rPr>
              <a:t>glory </a:t>
            </a:r>
            <a:r>
              <a:rPr lang="en-US" sz="4000" i="1" dirty="0">
                <a:solidFill>
                  <a:schemeClr val="bg1"/>
                </a:solidFill>
              </a:rPr>
              <a:t>is </a:t>
            </a:r>
            <a:r>
              <a:rPr lang="en-US" sz="4000" dirty="0">
                <a:solidFill>
                  <a:schemeClr val="bg1"/>
                </a:solidFill>
              </a:rPr>
              <a:t>in their shame, who mind earthly things.) </a:t>
            </a:r>
            <a:endParaRPr lang="en-US" sz="4000" b="1" dirty="0">
              <a:solidFill>
                <a:schemeClr val="bg1"/>
              </a:solidFill>
            </a:endParaRPr>
          </a:p>
          <a:p>
            <a:pPr marL="0" indent="0" algn="ctr">
              <a:buNone/>
            </a:pPr>
            <a:r>
              <a:rPr lang="en-US" sz="4000" baseline="30000" dirty="0">
                <a:solidFill>
                  <a:schemeClr val="bg1"/>
                </a:solidFill>
              </a:rPr>
              <a:t>Phil 3:20</a:t>
            </a:r>
            <a:r>
              <a:rPr lang="en-US" sz="4000" dirty="0">
                <a:solidFill>
                  <a:schemeClr val="bg1"/>
                </a:solidFill>
              </a:rPr>
              <a:t> For our conversation is in heaven; from whence also we look for the Saviour, the Lord Jesus Christ:</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66600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Unbelief in the life of believers can be subtle, dormant, and deceiving. Believers can even be in denial about unbelief, especially if they have experienced the manifestation of the Power of the Spirit in their lives before.</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6855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r>
              <a:rPr lang="en-US" sz="4000" dirty="0">
                <a:solidFill>
                  <a:schemeClr val="bg1"/>
                </a:solidFill>
              </a:rPr>
              <a:t>Unbelief in the Disciples of Yeshua </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126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87" y="268015"/>
            <a:ext cx="8332076" cy="4422226"/>
          </a:xfrm>
        </p:spPr>
        <p:txBody>
          <a:bodyPr>
            <a:normAutofit/>
          </a:bodyPr>
          <a:lstStyle/>
          <a:p>
            <a:pPr algn="ctr">
              <a:buNone/>
            </a:pPr>
            <a:r>
              <a:rPr lang="en-US" sz="4000" dirty="0">
                <a:solidFill>
                  <a:schemeClr val="bg1"/>
                </a:solidFill>
                <a:latin typeface="Helvetica" pitchFamily="34" charset="0"/>
                <a:cs typeface="Helvetica" pitchFamily="34" charset="0"/>
              </a:rPr>
              <a:t>You will have an opportunity at the end of the Teaching for:</a:t>
            </a:r>
          </a:p>
          <a:p>
            <a:pPr algn="ctr">
              <a:buNone/>
            </a:pPr>
            <a:r>
              <a:rPr lang="en-US" sz="4000" dirty="0">
                <a:solidFill>
                  <a:schemeClr val="bg1"/>
                </a:solidFill>
                <a:latin typeface="Helvetica" pitchFamily="34" charset="0"/>
                <a:cs typeface="Helvetica" pitchFamily="34" charset="0"/>
              </a:rPr>
              <a:t>Questions</a:t>
            </a:r>
          </a:p>
          <a:p>
            <a:pPr algn="ctr">
              <a:buNone/>
            </a:pPr>
            <a:r>
              <a:rPr lang="en-US" sz="4000" dirty="0">
                <a:solidFill>
                  <a:schemeClr val="bg1"/>
                </a:solidFill>
                <a:latin typeface="Helvetica" pitchFamily="34" charset="0"/>
                <a:cs typeface="Helvetica" pitchFamily="34" charset="0"/>
              </a:rPr>
              <a:t>Giving</a:t>
            </a:r>
          </a:p>
          <a:p>
            <a:pPr algn="ctr">
              <a:buNone/>
            </a:pPr>
            <a:r>
              <a:rPr lang="en-US" sz="4000" dirty="0">
                <a:solidFill>
                  <a:schemeClr val="bg1"/>
                </a:solidFill>
                <a:latin typeface="Helvetica" pitchFamily="34" charset="0"/>
                <a:cs typeface="Helvetica" pitchFamily="34" charset="0"/>
              </a:rPr>
              <a:t>Prayer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99308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761" y="365761"/>
            <a:ext cx="7898865" cy="4149090"/>
          </a:xfrm>
        </p:spPr>
        <p:txBody>
          <a:bodyPr>
            <a:normAutofit fontScale="85000" lnSpcReduction="20000"/>
          </a:bodyPr>
          <a:lstStyle/>
          <a:p>
            <a:pPr marL="0" indent="0" algn="ctr">
              <a:buNone/>
            </a:pPr>
            <a:r>
              <a:rPr lang="en-US" sz="4000" dirty="0">
                <a:solidFill>
                  <a:schemeClr val="bg1"/>
                </a:solidFill>
              </a:rPr>
              <a:t>Yeshua had a situation in Matthew 17 where His Disciples could not cast out an unclean spirit. The uniqueness about this situation is that the Disciples were no stranger to casting out spirits because Yeshua had earlier given them authority to cast out spirits and heal the sick which they did. But in this situation, they could not and when they asked Yeshua why: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3023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17:14</a:t>
            </a:r>
            <a:r>
              <a:rPr lang="en-US" sz="4000" dirty="0">
                <a:solidFill>
                  <a:schemeClr val="bg1"/>
                </a:solidFill>
              </a:rPr>
              <a:t> And when they were come to the multitude, there came to him a </a:t>
            </a:r>
            <a:r>
              <a:rPr lang="en-US" sz="4000" i="1" dirty="0">
                <a:solidFill>
                  <a:schemeClr val="bg1"/>
                </a:solidFill>
              </a:rPr>
              <a:t>certain </a:t>
            </a:r>
            <a:r>
              <a:rPr lang="en-US" sz="4000" dirty="0">
                <a:solidFill>
                  <a:schemeClr val="bg1"/>
                </a:solidFill>
              </a:rPr>
              <a:t>man, kneeling down to him, and saying, </a:t>
            </a:r>
            <a:endParaRPr lang="en-US" sz="4000" b="1" dirty="0">
              <a:solidFill>
                <a:schemeClr val="bg1"/>
              </a:solidFill>
            </a:endParaRPr>
          </a:p>
          <a:p>
            <a:pPr marL="0" indent="0" algn="ctr">
              <a:buNone/>
            </a:pPr>
            <a:r>
              <a:rPr lang="en-US" sz="4000" baseline="30000" dirty="0">
                <a:solidFill>
                  <a:schemeClr val="bg1"/>
                </a:solidFill>
              </a:rPr>
              <a:t>Mt 17:15</a:t>
            </a:r>
            <a:r>
              <a:rPr lang="en-US" sz="4000" dirty="0">
                <a:solidFill>
                  <a:schemeClr val="bg1"/>
                </a:solidFill>
              </a:rPr>
              <a:t> Lord, have mercy on my son: for he is lunatic, and sore vexed: for ofttimes he falleth into the fire, and oft into the water.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08892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17:16</a:t>
            </a:r>
            <a:r>
              <a:rPr lang="en-US" sz="4000" dirty="0">
                <a:solidFill>
                  <a:schemeClr val="bg1"/>
                </a:solidFill>
              </a:rPr>
              <a:t> And I brought him to thy disciples, and they could not cure him. </a:t>
            </a:r>
            <a:endParaRPr lang="en-US" sz="4000" b="1" dirty="0">
              <a:solidFill>
                <a:schemeClr val="bg1"/>
              </a:solidFill>
            </a:endParaRPr>
          </a:p>
          <a:p>
            <a:pPr marL="0" indent="0" algn="ctr">
              <a:buNone/>
            </a:pPr>
            <a:r>
              <a:rPr lang="en-US" sz="4000" baseline="30000" dirty="0">
                <a:solidFill>
                  <a:schemeClr val="bg1"/>
                </a:solidFill>
              </a:rPr>
              <a:t>Mt 17:17</a:t>
            </a:r>
            <a:r>
              <a:rPr lang="en-US" sz="4000" dirty="0">
                <a:solidFill>
                  <a:schemeClr val="bg1"/>
                </a:solidFill>
              </a:rPr>
              <a:t> Then Jesus answered and said, O faithless and perverse generation, how long shall I be with you? how long shall I suffer you? bring him hither to me.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2210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17:18</a:t>
            </a:r>
            <a:r>
              <a:rPr lang="en-US" sz="4000" dirty="0">
                <a:solidFill>
                  <a:schemeClr val="bg1"/>
                </a:solidFill>
              </a:rPr>
              <a:t> And Jesus rebuked the devil; and he departed out of him: and the child was cured from that very hour. </a:t>
            </a:r>
            <a:endParaRPr lang="en-US" sz="4000" b="1" dirty="0">
              <a:solidFill>
                <a:schemeClr val="bg1"/>
              </a:solidFill>
            </a:endParaRPr>
          </a:p>
          <a:p>
            <a:pPr marL="0" indent="0" algn="ctr">
              <a:buNone/>
            </a:pPr>
            <a:r>
              <a:rPr lang="en-US" sz="4000" baseline="30000" dirty="0">
                <a:solidFill>
                  <a:schemeClr val="bg1"/>
                </a:solidFill>
              </a:rPr>
              <a:t>Mt 17:19</a:t>
            </a:r>
            <a:r>
              <a:rPr lang="en-US" sz="4000" dirty="0">
                <a:solidFill>
                  <a:schemeClr val="bg1"/>
                </a:solidFill>
              </a:rPr>
              <a:t> Then came the disciples to Jesus apart, and said, Why could not we cast him out?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490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577517"/>
            <a:ext cx="7584707" cy="4042610"/>
          </a:xfrm>
        </p:spPr>
        <p:txBody>
          <a:bodyPr>
            <a:normAutofit fontScale="85000" lnSpcReduction="20000"/>
          </a:bodyPr>
          <a:lstStyle/>
          <a:p>
            <a:pPr marL="0" indent="0" algn="ctr">
              <a:buNone/>
            </a:pPr>
            <a:r>
              <a:rPr lang="en-US" sz="4000" baseline="30000" dirty="0">
                <a:solidFill>
                  <a:schemeClr val="bg1"/>
                </a:solidFill>
              </a:rPr>
              <a:t>Mt 17:20</a:t>
            </a:r>
            <a:r>
              <a:rPr lang="en-US" sz="4000" dirty="0">
                <a:solidFill>
                  <a:schemeClr val="bg1"/>
                </a:solidFill>
              </a:rPr>
              <a:t> And Jesus said unto them, Because of your unbelief: for verily I say unto you, If ye have faith as a grain of mustard seed, ye shall say unto this mountain, Remove hence to yonder place; and it shall remove; and nothing shall be impossible unto you. </a:t>
            </a:r>
            <a:endParaRPr lang="en-US" sz="4000" b="1" dirty="0">
              <a:solidFill>
                <a:schemeClr val="bg1"/>
              </a:solidFill>
            </a:endParaRPr>
          </a:p>
          <a:p>
            <a:pPr marL="0" indent="0" algn="ctr">
              <a:buNone/>
            </a:pPr>
            <a:r>
              <a:rPr lang="en-US" sz="4000" baseline="30000" dirty="0">
                <a:solidFill>
                  <a:schemeClr val="bg1"/>
                </a:solidFill>
              </a:rPr>
              <a:t>Mt 17:21</a:t>
            </a:r>
            <a:r>
              <a:rPr lang="en-US" sz="4000" dirty="0">
                <a:solidFill>
                  <a:schemeClr val="bg1"/>
                </a:solidFill>
              </a:rPr>
              <a:t> Howbeit this kind goeth not out but by prayer and fasting</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9809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disciples dealt with unbelief throughout their time with Yeshua, up to His death, and even after His resurrection.</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02997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0" indent="0" algn="ctr">
              <a:buNone/>
            </a:pPr>
            <a:r>
              <a:rPr lang="en-US" sz="4900" dirty="0">
                <a:solidFill>
                  <a:schemeClr val="bg1"/>
                </a:solidFill>
              </a:rPr>
              <a:t>Unbelief is the enemy of the believer and yet believers allow unbelief to live in their midst.</a:t>
            </a:r>
            <a:endParaRPr lang="en-US" sz="4900" b="1" dirty="0">
              <a:solidFill>
                <a:schemeClr val="bg1"/>
              </a:solidFill>
            </a:endParaRPr>
          </a:p>
          <a:p>
            <a:pPr marL="0" indent="0" algn="ctr">
              <a:buNone/>
            </a:pPr>
            <a:r>
              <a:rPr lang="en-US" sz="4900" dirty="0">
                <a:solidFill>
                  <a:schemeClr val="bg1"/>
                </a:solidFill>
              </a:rPr>
              <a:t> </a:t>
            </a:r>
            <a:endParaRPr lang="en-US" sz="4900" b="1" dirty="0">
              <a:solidFill>
                <a:schemeClr val="bg1"/>
              </a:solidFill>
            </a:endParaRPr>
          </a:p>
          <a:p>
            <a:pPr marL="0" indent="0" algn="ctr">
              <a:buNone/>
            </a:pPr>
            <a:r>
              <a:rPr lang="en-US" sz="4900" baseline="30000" dirty="0">
                <a:solidFill>
                  <a:schemeClr val="bg1"/>
                </a:solidFill>
              </a:rPr>
              <a:t>Mk 16:14</a:t>
            </a:r>
            <a:r>
              <a:rPr lang="en-US" sz="4900" dirty="0">
                <a:solidFill>
                  <a:schemeClr val="bg1"/>
                </a:solidFill>
              </a:rPr>
              <a:t> Afterward he appeared unto the eleven as they sat at meat, and </a:t>
            </a:r>
            <a:r>
              <a:rPr lang="en-US" sz="4900" u="sng" dirty="0">
                <a:solidFill>
                  <a:schemeClr val="bg1"/>
                </a:solidFill>
              </a:rPr>
              <a:t>upbraided them with their unbelief and hardness of heart</a:t>
            </a:r>
            <a:r>
              <a:rPr lang="en-US" sz="4900" dirty="0">
                <a:solidFill>
                  <a:schemeClr val="bg1"/>
                </a:solidFill>
              </a:rPr>
              <a:t>, because they believed not them which had seen him after he was risen.</a:t>
            </a:r>
            <a:endParaRPr lang="en-US" sz="49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5080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said the Disciples would fast after He was taken away.</a:t>
            </a:r>
          </a:p>
          <a:p>
            <a:pPr marL="0" indent="0" algn="ctr">
              <a:buNone/>
            </a:pPr>
            <a:endParaRPr lang="en-US" sz="1400" b="1" dirty="0">
              <a:solidFill>
                <a:schemeClr val="bg1"/>
              </a:solidFill>
            </a:endParaRPr>
          </a:p>
          <a:p>
            <a:pPr marL="0" indent="0" algn="ctr">
              <a:buNone/>
            </a:pPr>
            <a:r>
              <a:rPr lang="en-US" sz="4000" baseline="30000" dirty="0">
                <a:solidFill>
                  <a:schemeClr val="bg1"/>
                </a:solidFill>
              </a:rPr>
              <a:t>15</a:t>
            </a:r>
            <a:r>
              <a:rPr lang="en-US" sz="4000" dirty="0">
                <a:solidFill>
                  <a:schemeClr val="bg1"/>
                </a:solidFill>
              </a:rPr>
              <a:t> And Jesus said unto them, Can the children of the bridechamber mourn, as long as the bridegroom is with them? but the days will come, when the bridegroom shall be taken from them, and then shall they fast. (Mat 9:15 KJV)</a:t>
            </a:r>
            <a:endParaRPr lang="en-US" sz="40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02714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Apostles and Disciples Fasted in Acts.</a:t>
            </a:r>
            <a:endParaRPr lang="en-US" sz="4000" b="1" dirty="0">
              <a:solidFill>
                <a:schemeClr val="bg1"/>
              </a:solidFill>
            </a:endParaRPr>
          </a:p>
          <a:p>
            <a:pPr marL="0" indent="0" algn="ctr">
              <a:buNone/>
            </a:pPr>
            <a:endParaRPr lang="en-US" sz="4000" baseline="30000" dirty="0">
              <a:solidFill>
                <a:schemeClr val="bg1"/>
              </a:solidFill>
            </a:endParaRPr>
          </a:p>
          <a:p>
            <a:pPr marL="0" indent="0" algn="ctr">
              <a:buNone/>
            </a:pPr>
            <a:r>
              <a:rPr lang="en-US" sz="4000" dirty="0">
                <a:solidFill>
                  <a:schemeClr val="bg1"/>
                </a:solidFill>
              </a:rPr>
              <a:t>Acts 13:1 Now there were in the church that was at Antioch certain prophets and teachers; as Barnabas, and Simeon that was called Niger, and Lucius of Cyrene, and Manaen, which had been brought up with Herod the tetrarch, and Saul.</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74330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Acts 13:2 As they ministered to the Lord, and fasted, the Holy Ghost said, Separate me Barnabas and Saul for the work whereunto I have called them.</a:t>
            </a:r>
            <a:endParaRPr lang="en-US" sz="4000" b="1" dirty="0">
              <a:solidFill>
                <a:schemeClr val="bg1"/>
              </a:solidFill>
            </a:endParaRPr>
          </a:p>
          <a:p>
            <a:pPr marL="0" indent="0" algn="ctr">
              <a:buNone/>
            </a:pPr>
            <a:r>
              <a:rPr lang="en-US" sz="4000" dirty="0">
                <a:solidFill>
                  <a:schemeClr val="bg1"/>
                </a:solidFill>
              </a:rPr>
              <a:t> </a:t>
            </a:r>
            <a:r>
              <a:rPr lang="en-US" sz="4000" baseline="30000" dirty="0">
                <a:solidFill>
                  <a:schemeClr val="bg1"/>
                </a:solidFill>
              </a:rPr>
              <a:t>3</a:t>
            </a:r>
            <a:r>
              <a:rPr lang="en-US" sz="4000" dirty="0">
                <a:solidFill>
                  <a:schemeClr val="bg1"/>
                </a:solidFill>
              </a:rPr>
              <a:t> And when they had fasted and prayed, and laid </a:t>
            </a:r>
            <a:r>
              <a:rPr lang="en-US" sz="4000" i="1" dirty="0">
                <a:solidFill>
                  <a:schemeClr val="bg1"/>
                </a:solidFill>
              </a:rPr>
              <a:t>their </a:t>
            </a:r>
            <a:r>
              <a:rPr lang="en-US" sz="4000" dirty="0">
                <a:solidFill>
                  <a:schemeClr val="bg1"/>
                </a:solidFill>
              </a:rPr>
              <a:t>hands on them, they sent </a:t>
            </a:r>
            <a:r>
              <a:rPr lang="en-US" sz="4000" i="1" dirty="0">
                <a:solidFill>
                  <a:schemeClr val="bg1"/>
                </a:solidFill>
              </a:rPr>
              <a:t>them </a:t>
            </a:r>
            <a:r>
              <a:rPr lang="en-US" sz="4000" dirty="0">
                <a:solidFill>
                  <a:schemeClr val="bg1"/>
                </a:solidFill>
              </a:rPr>
              <a:t>away.</a:t>
            </a:r>
            <a:endParaRPr lang="en-US" sz="4000" b="1"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9231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5535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When to Fast</a:t>
            </a:r>
          </a:p>
          <a:p>
            <a:pPr marL="0" indent="0" algn="ctr">
              <a:buNone/>
            </a:pPr>
            <a:endParaRPr lang="en-US" sz="1500" b="1" dirty="0">
              <a:solidFill>
                <a:schemeClr val="bg1"/>
              </a:solidFill>
            </a:endParaRPr>
          </a:p>
          <a:p>
            <a:pPr algn="ctr"/>
            <a:r>
              <a:rPr lang="en-US" sz="4000" dirty="0">
                <a:solidFill>
                  <a:schemeClr val="bg1"/>
                </a:solidFill>
              </a:rPr>
              <a:t>Personal Fast</a:t>
            </a:r>
            <a:endParaRPr lang="en-US" sz="4000" b="1" dirty="0">
              <a:solidFill>
                <a:schemeClr val="bg1"/>
              </a:solidFill>
            </a:endParaRPr>
          </a:p>
          <a:p>
            <a:pPr algn="ctr"/>
            <a:r>
              <a:rPr lang="en-US" sz="4000" dirty="0">
                <a:solidFill>
                  <a:schemeClr val="bg1"/>
                </a:solidFill>
              </a:rPr>
              <a:t>Corporate or community or communal Fast</a:t>
            </a:r>
            <a:endParaRPr lang="en-US" sz="4000" b="1" dirty="0">
              <a:solidFill>
                <a:schemeClr val="bg1"/>
              </a:solidFill>
            </a:endParaRPr>
          </a:p>
          <a:p>
            <a:pPr algn="ctr"/>
            <a:r>
              <a:rPr lang="en-US" sz="4000" dirty="0">
                <a:solidFill>
                  <a:schemeClr val="bg1"/>
                </a:solidFill>
              </a:rPr>
              <a:t>Yom Kippur Day of Affliction</a:t>
            </a:r>
            <a:endParaRPr lang="en-US" sz="4000" b="1" dirty="0">
              <a:solidFill>
                <a:schemeClr val="bg1"/>
              </a:solidFill>
            </a:endParaRPr>
          </a:p>
          <a:p>
            <a:pPr algn="ctr"/>
            <a:r>
              <a:rPr lang="en-US" sz="4000" dirty="0">
                <a:solidFill>
                  <a:schemeClr val="bg1"/>
                </a:solidFill>
              </a:rPr>
              <a:t>Unleavened Bread is a type of Fast for 7 days</a:t>
            </a:r>
            <a:endParaRPr lang="en-US" sz="4000" b="1" dirty="0">
              <a:solidFill>
                <a:schemeClr val="bg1"/>
              </a:solidFill>
            </a:endParaRPr>
          </a:p>
          <a:p>
            <a:pPr algn="ct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51379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Whenever I plan to do a Healing Service, I always fast.  If the Service is in the morning, I will not eat before the Service from the night before. If the Service is in the evening, I will not eat the entire day from the night before.</a:t>
            </a:r>
            <a:endParaRPr lang="en-US" sz="4000" b="1" dirty="0">
              <a:solidFill>
                <a:schemeClr val="bg1"/>
              </a:solidFill>
            </a:endParaRPr>
          </a:p>
          <a:p>
            <a:pPr marL="0" indent="0" algn="ctr">
              <a:buNone/>
            </a:pP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31493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300" dirty="0">
                <a:solidFill>
                  <a:schemeClr val="bg1"/>
                </a:solidFill>
              </a:rPr>
              <a:t>When I have desired answers from YeHoVaH, and I have not received them, I will go on a fast: a one-day, a three-day, a seven-day fast, or however long I need. </a:t>
            </a:r>
          </a:p>
          <a:p>
            <a:pPr marL="0" indent="0" algn="ctr">
              <a:buNone/>
            </a:pPr>
            <a:r>
              <a:rPr lang="en-US" sz="3300" dirty="0">
                <a:solidFill>
                  <a:schemeClr val="bg1"/>
                </a:solidFill>
              </a:rPr>
              <a:t>This is where Prayer is important because during the Fast, I'm talking to YeHoVaH and I'm listening to Him to answer me. </a:t>
            </a:r>
            <a:endParaRPr lang="en-US" sz="33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9983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If I plan to do a seven-day fast, and He answers me on the second day, then I can break the Fast. </a:t>
            </a:r>
          </a:p>
          <a:p>
            <a:pPr marL="0" indent="0" algn="ctr">
              <a:buNone/>
            </a:pPr>
            <a:r>
              <a:rPr lang="en-US" sz="4000" dirty="0">
                <a:solidFill>
                  <a:schemeClr val="bg1"/>
                </a:solidFill>
              </a:rPr>
              <a:t>If I do a seven day fast, and He doesn't answer me in seven days, I will continue until I get an answer.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11873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40000" lnSpcReduction="20000"/>
          </a:bodyPr>
          <a:lstStyle/>
          <a:p>
            <a:pPr marL="0" indent="0" algn="ctr">
              <a:buNone/>
            </a:pPr>
            <a:r>
              <a:rPr lang="en-US" sz="9000" dirty="0">
                <a:solidFill>
                  <a:schemeClr val="bg1"/>
                </a:solidFill>
              </a:rPr>
              <a:t>Know your Body  </a:t>
            </a:r>
          </a:p>
          <a:p>
            <a:pPr marL="0" indent="0" algn="ctr">
              <a:buNone/>
            </a:pPr>
            <a:endParaRPr lang="en-US" sz="2500" dirty="0">
              <a:solidFill>
                <a:schemeClr val="bg1"/>
              </a:solidFill>
            </a:endParaRPr>
          </a:p>
          <a:p>
            <a:pPr marL="0" indent="0" algn="ctr">
              <a:buNone/>
            </a:pPr>
            <a:r>
              <a:rPr lang="en-US" sz="9000" dirty="0">
                <a:solidFill>
                  <a:schemeClr val="bg1"/>
                </a:solidFill>
              </a:rPr>
              <a:t>Ask Father for help and strength.</a:t>
            </a:r>
            <a:endParaRPr lang="en-US" sz="9000" b="1" dirty="0">
              <a:solidFill>
                <a:schemeClr val="bg1"/>
              </a:solidFill>
            </a:endParaRPr>
          </a:p>
          <a:p>
            <a:pPr marL="0" indent="0" algn="ctr">
              <a:buNone/>
            </a:pPr>
            <a:r>
              <a:rPr lang="en-US" sz="9000" dirty="0">
                <a:solidFill>
                  <a:schemeClr val="bg1"/>
                </a:solidFill>
              </a:rPr>
              <a:t>Often when people are ill or not feeling well, their appetites are suppressed; they do not feel like eating because their body is in a fighting and healing mode.</a:t>
            </a:r>
            <a:endParaRPr lang="en-US" sz="9000" b="1" dirty="0">
              <a:solidFill>
                <a:schemeClr val="bg1"/>
              </a:solidFill>
            </a:endParaRPr>
          </a:p>
          <a:p>
            <a:pPr marL="0" indent="0" algn="ctr">
              <a:buNone/>
            </a:pPr>
            <a:r>
              <a:rPr lang="en-US" sz="4000" dirty="0">
                <a:solidFill>
                  <a:schemeClr val="bg1"/>
                </a:solidFill>
              </a:rPr>
              <a:t> </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5958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  Fast Discreetly</a:t>
            </a:r>
          </a:p>
          <a:p>
            <a:pPr marL="0" indent="0" algn="ctr">
              <a:buNone/>
            </a:pPr>
            <a:endParaRPr lang="en-US" sz="1400" b="1" dirty="0">
              <a:solidFill>
                <a:schemeClr val="bg1"/>
              </a:solidFill>
            </a:endParaRPr>
          </a:p>
          <a:p>
            <a:pPr marL="0" indent="0" algn="ctr">
              <a:buNone/>
            </a:pPr>
            <a:r>
              <a:rPr lang="en-US" sz="4000" dirty="0">
                <a:solidFill>
                  <a:schemeClr val="bg1"/>
                </a:solidFill>
              </a:rPr>
              <a:t>Mat 6:16 Moreover when ye fast, be not, as the hypocrites, of a sad countenance: for they disfigure their faces, that they may appear unto men to fast. Verily I say unto you, They have their reward.</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18661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Mat 6:17 But thou, when thou fastest, anoint thine head, and wash thy face;</a:t>
            </a:r>
            <a:endParaRPr lang="en-US" sz="4000" b="1" dirty="0">
              <a:solidFill>
                <a:schemeClr val="bg1"/>
              </a:solidFill>
            </a:endParaRPr>
          </a:p>
          <a:p>
            <a:pPr marL="0" indent="0" algn="ctr">
              <a:buNone/>
            </a:pPr>
            <a:r>
              <a:rPr lang="en-US" sz="4000" dirty="0">
                <a:solidFill>
                  <a:schemeClr val="bg1"/>
                </a:solidFill>
              </a:rPr>
              <a:t> </a:t>
            </a:r>
            <a:r>
              <a:rPr lang="en-US" sz="4000" baseline="30000" dirty="0">
                <a:solidFill>
                  <a:schemeClr val="bg1"/>
                </a:solidFill>
              </a:rPr>
              <a:t>18</a:t>
            </a:r>
            <a:r>
              <a:rPr lang="en-US" sz="4000" dirty="0">
                <a:solidFill>
                  <a:schemeClr val="bg1"/>
                </a:solidFill>
              </a:rPr>
              <a:t> That thou appear not unto men to fast, but unto thy Father which is in secret: and thy Father, which seeth in secret, shall reward thee openly.</a:t>
            </a:r>
          </a:p>
          <a:p>
            <a:pPr marL="0" indent="0" algn="ctr">
              <a:buNone/>
            </a:pPr>
            <a:r>
              <a:rPr lang="en-US" sz="4000" dirty="0">
                <a:solidFill>
                  <a:schemeClr val="bg1"/>
                </a:solidFill>
              </a:rPr>
              <a:t> </a:t>
            </a:r>
          </a:p>
          <a:p>
            <a:pPr marL="0" indent="0" algn="ctr">
              <a:buNone/>
            </a:pPr>
            <a:r>
              <a:rPr lang="en-US" sz="4000" dirty="0">
                <a:solidFill>
                  <a:schemeClr val="bg1"/>
                </a:solidFill>
              </a:rPr>
              <a:t> </a:t>
            </a:r>
            <a:endParaRPr lang="en-US" sz="40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8391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first day or two are the most difficult during the Fast, but from that point on it becomes easier and easier as the days go by. </a:t>
            </a:r>
            <a:endParaRPr lang="en-US" sz="4000" b="1"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97771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7356896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850112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643152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224316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3389147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149594</TotalTime>
  <Words>3234</Words>
  <Application>Microsoft Office PowerPoint</Application>
  <PresentationFormat>On-screen Show (16:9)</PresentationFormat>
  <Paragraphs>434</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3284</cp:revision>
  <dcterms:created xsi:type="dcterms:W3CDTF">2015-08-06T23:00:30Z</dcterms:created>
  <dcterms:modified xsi:type="dcterms:W3CDTF">2022-05-17T21:41:19Z</dcterms:modified>
</cp:coreProperties>
</file>