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6767" r:id="rId4"/>
    <p:sldId id="3920" r:id="rId5"/>
    <p:sldId id="1981" r:id="rId6"/>
    <p:sldId id="11480" r:id="rId7"/>
    <p:sldId id="4362" r:id="rId8"/>
    <p:sldId id="4366" r:id="rId9"/>
    <p:sldId id="4823" r:id="rId10"/>
    <p:sldId id="9279" r:id="rId11"/>
    <p:sldId id="11249" r:id="rId12"/>
    <p:sldId id="11409" r:id="rId13"/>
    <p:sldId id="11410" r:id="rId14"/>
    <p:sldId id="11411" r:id="rId15"/>
    <p:sldId id="11412" r:id="rId16"/>
    <p:sldId id="11413" r:id="rId17"/>
    <p:sldId id="11414" r:id="rId18"/>
    <p:sldId id="11415" r:id="rId19"/>
    <p:sldId id="11416" r:id="rId20"/>
    <p:sldId id="11417" r:id="rId21"/>
    <p:sldId id="11418" r:id="rId22"/>
    <p:sldId id="11419" r:id="rId23"/>
    <p:sldId id="11420" r:id="rId24"/>
    <p:sldId id="11421" r:id="rId25"/>
    <p:sldId id="11422" r:id="rId26"/>
    <p:sldId id="11423" r:id="rId27"/>
    <p:sldId id="11424" r:id="rId28"/>
    <p:sldId id="11425" r:id="rId29"/>
    <p:sldId id="11426" r:id="rId30"/>
    <p:sldId id="11427" r:id="rId31"/>
    <p:sldId id="11428" r:id="rId32"/>
    <p:sldId id="11429" r:id="rId33"/>
    <p:sldId id="11430" r:id="rId34"/>
    <p:sldId id="11431" r:id="rId35"/>
    <p:sldId id="11432" r:id="rId36"/>
    <p:sldId id="11434" r:id="rId37"/>
    <p:sldId id="11433" r:id="rId38"/>
    <p:sldId id="11435" r:id="rId39"/>
    <p:sldId id="11436" r:id="rId40"/>
    <p:sldId id="11438" r:id="rId41"/>
    <p:sldId id="11439" r:id="rId42"/>
    <p:sldId id="11440" r:id="rId43"/>
    <p:sldId id="11441" r:id="rId44"/>
    <p:sldId id="11442" r:id="rId45"/>
    <p:sldId id="11443" r:id="rId46"/>
    <p:sldId id="11444" r:id="rId47"/>
    <p:sldId id="11445" r:id="rId48"/>
    <p:sldId id="11446" r:id="rId49"/>
    <p:sldId id="11447" r:id="rId50"/>
    <p:sldId id="11448" r:id="rId51"/>
    <p:sldId id="5496" r:id="rId52"/>
    <p:sldId id="10182" r:id="rId53"/>
    <p:sldId id="11059" r:id="rId54"/>
    <p:sldId id="10183" r:id="rId55"/>
    <p:sldId id="6582" r:id="rId56"/>
    <p:sldId id="5193" r:id="rId57"/>
    <p:sldId id="6575" r:id="rId58"/>
    <p:sldId id="10329" r:id="rId59"/>
    <p:sldId id="6583" r:id="rId60"/>
    <p:sldId id="7188" r:id="rId61"/>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DE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25C4B-3E34-4BF6-82BF-C6670B301F16}" v="29" dt="2022-09-29T00:44:10.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69" autoAdjust="0"/>
  </p:normalViewPr>
  <p:slideViewPr>
    <p:cSldViewPr snapToGrid="0" snapToObjects="1">
      <p:cViewPr varScale="1">
        <p:scale>
          <a:sx n="95" d="100"/>
          <a:sy n="95" d="100"/>
        </p:scale>
        <p:origin x="221" y="72"/>
      </p:cViewPr>
      <p:guideLst>
        <p:guide orient="horz" pos="1620"/>
        <p:guide pos="2880"/>
      </p:guideLst>
    </p:cSldViewPr>
  </p:slideViewPr>
  <p:outlineViewPr>
    <p:cViewPr>
      <p:scale>
        <a:sx n="33" d="100"/>
        <a:sy n="33" d="100"/>
      </p:scale>
      <p:origin x="0" y="-35597"/>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Campbell" userId="73008391-b390-4ad0-a960-0cc8fbf2fec9" providerId="ADAL" clId="{7EC25C4B-3E34-4BF6-82BF-C6670B301F16}"/>
    <pc:docChg chg="undo custSel delSld modSld">
      <pc:chgData name="Sharon Campbell" userId="73008391-b390-4ad0-a960-0cc8fbf2fec9" providerId="ADAL" clId="{7EC25C4B-3E34-4BF6-82BF-C6670B301F16}" dt="2022-09-29T00:39:56.431" v="212" actId="20577"/>
      <pc:docMkLst>
        <pc:docMk/>
      </pc:docMkLst>
      <pc:sldChg chg="del">
        <pc:chgData name="Sharon Campbell" userId="73008391-b390-4ad0-a960-0cc8fbf2fec9" providerId="ADAL" clId="{7EC25C4B-3E34-4BF6-82BF-C6670B301F16}" dt="2022-09-28T23:49:02.015" v="0" actId="2696"/>
        <pc:sldMkLst>
          <pc:docMk/>
          <pc:sldMk cId="2428570574" sldId="1981"/>
        </pc:sldMkLst>
      </pc:sldChg>
      <pc:sldChg chg="del">
        <pc:chgData name="Sharon Campbell" userId="73008391-b390-4ad0-a960-0cc8fbf2fec9" providerId="ADAL" clId="{7EC25C4B-3E34-4BF6-82BF-C6670B301F16}" dt="2022-09-28T23:49:02.015" v="0" actId="2696"/>
        <pc:sldMkLst>
          <pc:docMk/>
          <pc:sldMk cId="3575047975" sldId="4362"/>
        </pc:sldMkLst>
      </pc:sldChg>
      <pc:sldChg chg="del">
        <pc:chgData name="Sharon Campbell" userId="73008391-b390-4ad0-a960-0cc8fbf2fec9" providerId="ADAL" clId="{7EC25C4B-3E34-4BF6-82BF-C6670B301F16}" dt="2022-09-28T23:49:02.015" v="0" actId="2696"/>
        <pc:sldMkLst>
          <pc:docMk/>
          <pc:sldMk cId="1585953257" sldId="4366"/>
        </pc:sldMkLst>
      </pc:sldChg>
      <pc:sldChg chg="del">
        <pc:chgData name="Sharon Campbell" userId="73008391-b390-4ad0-a960-0cc8fbf2fec9" providerId="ADAL" clId="{7EC25C4B-3E34-4BF6-82BF-C6670B301F16}" dt="2022-09-28T23:49:02.015" v="0" actId="2696"/>
        <pc:sldMkLst>
          <pc:docMk/>
          <pc:sldMk cId="1948013598" sldId="4823"/>
        </pc:sldMkLst>
      </pc:sldChg>
      <pc:sldChg chg="del">
        <pc:chgData name="Sharon Campbell" userId="73008391-b390-4ad0-a960-0cc8fbf2fec9" providerId="ADAL" clId="{7EC25C4B-3E34-4BF6-82BF-C6670B301F16}" dt="2022-09-28T23:51:49.981" v="2" actId="2696"/>
        <pc:sldMkLst>
          <pc:docMk/>
          <pc:sldMk cId="91435965" sldId="5193"/>
        </pc:sldMkLst>
      </pc:sldChg>
      <pc:sldChg chg="del">
        <pc:chgData name="Sharon Campbell" userId="73008391-b390-4ad0-a960-0cc8fbf2fec9" providerId="ADAL" clId="{7EC25C4B-3E34-4BF6-82BF-C6670B301F16}" dt="2022-09-28T23:49:02.015" v="0" actId="2696"/>
        <pc:sldMkLst>
          <pc:docMk/>
          <pc:sldMk cId="4018551681" sldId="5224"/>
        </pc:sldMkLst>
      </pc:sldChg>
      <pc:sldChg chg="del">
        <pc:chgData name="Sharon Campbell" userId="73008391-b390-4ad0-a960-0cc8fbf2fec9" providerId="ADAL" clId="{7EC25C4B-3E34-4BF6-82BF-C6670B301F16}" dt="2022-09-28T23:51:49.981" v="2" actId="2696"/>
        <pc:sldMkLst>
          <pc:docMk/>
          <pc:sldMk cId="3339623992" sldId="5496"/>
        </pc:sldMkLst>
      </pc:sldChg>
      <pc:sldChg chg="del">
        <pc:chgData name="Sharon Campbell" userId="73008391-b390-4ad0-a960-0cc8fbf2fec9" providerId="ADAL" clId="{7EC25C4B-3E34-4BF6-82BF-C6670B301F16}" dt="2022-09-28T23:51:49.981" v="2" actId="2696"/>
        <pc:sldMkLst>
          <pc:docMk/>
          <pc:sldMk cId="1231369385" sldId="5765"/>
        </pc:sldMkLst>
      </pc:sldChg>
      <pc:sldChg chg="del">
        <pc:chgData name="Sharon Campbell" userId="73008391-b390-4ad0-a960-0cc8fbf2fec9" providerId="ADAL" clId="{7EC25C4B-3E34-4BF6-82BF-C6670B301F16}" dt="2022-09-28T23:51:49.981" v="2" actId="2696"/>
        <pc:sldMkLst>
          <pc:docMk/>
          <pc:sldMk cId="2139397001" sldId="6582"/>
        </pc:sldMkLst>
      </pc:sldChg>
      <pc:sldChg chg="del">
        <pc:chgData name="Sharon Campbell" userId="73008391-b390-4ad0-a960-0cc8fbf2fec9" providerId="ADAL" clId="{7EC25C4B-3E34-4BF6-82BF-C6670B301F16}" dt="2022-09-28T23:51:49.981" v="2" actId="2696"/>
        <pc:sldMkLst>
          <pc:docMk/>
          <pc:sldMk cId="2004218465" sldId="6583"/>
        </pc:sldMkLst>
      </pc:sldChg>
      <pc:sldChg chg="del">
        <pc:chgData name="Sharon Campbell" userId="73008391-b390-4ad0-a960-0cc8fbf2fec9" providerId="ADAL" clId="{7EC25C4B-3E34-4BF6-82BF-C6670B301F16}" dt="2022-09-28T23:51:49.981" v="2" actId="2696"/>
        <pc:sldMkLst>
          <pc:docMk/>
          <pc:sldMk cId="3389949094" sldId="7188"/>
        </pc:sldMkLst>
      </pc:sldChg>
      <pc:sldChg chg="del">
        <pc:chgData name="Sharon Campbell" userId="73008391-b390-4ad0-a960-0cc8fbf2fec9" providerId="ADAL" clId="{7EC25C4B-3E34-4BF6-82BF-C6670B301F16}" dt="2022-09-28T23:51:49.981" v="2" actId="2696"/>
        <pc:sldMkLst>
          <pc:docMk/>
          <pc:sldMk cId="2735689622" sldId="10182"/>
        </pc:sldMkLst>
      </pc:sldChg>
      <pc:sldChg chg="del">
        <pc:chgData name="Sharon Campbell" userId="73008391-b390-4ad0-a960-0cc8fbf2fec9" providerId="ADAL" clId="{7EC25C4B-3E34-4BF6-82BF-C6670B301F16}" dt="2022-09-28T23:51:49.981" v="2" actId="2696"/>
        <pc:sldMkLst>
          <pc:docMk/>
          <pc:sldMk cId="2666333510" sldId="10183"/>
        </pc:sldMkLst>
      </pc:sldChg>
      <pc:sldChg chg="del">
        <pc:chgData name="Sharon Campbell" userId="73008391-b390-4ad0-a960-0cc8fbf2fec9" providerId="ADAL" clId="{7EC25C4B-3E34-4BF6-82BF-C6670B301F16}" dt="2022-09-28T23:51:49.981" v="2" actId="2696"/>
        <pc:sldMkLst>
          <pc:docMk/>
          <pc:sldMk cId="2222532757" sldId="10329"/>
        </pc:sldMkLst>
      </pc:sldChg>
      <pc:sldChg chg="del">
        <pc:chgData name="Sharon Campbell" userId="73008391-b390-4ad0-a960-0cc8fbf2fec9" providerId="ADAL" clId="{7EC25C4B-3E34-4BF6-82BF-C6670B301F16}" dt="2022-09-28T23:51:49.981" v="2" actId="2696"/>
        <pc:sldMkLst>
          <pc:docMk/>
          <pc:sldMk cId="510855048" sldId="11059"/>
        </pc:sldMkLst>
      </pc:sldChg>
      <pc:sldChg chg="modSp mod">
        <pc:chgData name="Sharon Campbell" userId="73008391-b390-4ad0-a960-0cc8fbf2fec9" providerId="ADAL" clId="{7EC25C4B-3E34-4BF6-82BF-C6670B301F16}" dt="2022-09-28T23:59:36.827" v="44" actId="113"/>
        <pc:sldMkLst>
          <pc:docMk/>
          <pc:sldMk cId="106982164" sldId="11409"/>
        </pc:sldMkLst>
        <pc:spChg chg="mod">
          <ac:chgData name="Sharon Campbell" userId="73008391-b390-4ad0-a960-0cc8fbf2fec9" providerId="ADAL" clId="{7EC25C4B-3E34-4BF6-82BF-C6670B301F16}" dt="2022-09-28T23:59:36.827" v="44" actId="113"/>
          <ac:spMkLst>
            <pc:docMk/>
            <pc:sldMk cId="106982164" sldId="11409"/>
            <ac:spMk id="3" creationId="{00000000-0000-0000-0000-000000000000}"/>
          </ac:spMkLst>
        </pc:spChg>
      </pc:sldChg>
      <pc:sldChg chg="modSp mod">
        <pc:chgData name="Sharon Campbell" userId="73008391-b390-4ad0-a960-0cc8fbf2fec9" providerId="ADAL" clId="{7EC25C4B-3E34-4BF6-82BF-C6670B301F16}" dt="2022-09-29T00:32:49.410" v="179" actId="27636"/>
        <pc:sldMkLst>
          <pc:docMk/>
          <pc:sldMk cId="880417679" sldId="11410"/>
        </pc:sldMkLst>
        <pc:spChg chg="mod">
          <ac:chgData name="Sharon Campbell" userId="73008391-b390-4ad0-a960-0cc8fbf2fec9" providerId="ADAL" clId="{7EC25C4B-3E34-4BF6-82BF-C6670B301F16}" dt="2022-09-29T00:32:49.410" v="179" actId="27636"/>
          <ac:spMkLst>
            <pc:docMk/>
            <pc:sldMk cId="880417679" sldId="11410"/>
            <ac:spMk id="3" creationId="{00000000-0000-0000-0000-000000000000}"/>
          </ac:spMkLst>
        </pc:spChg>
      </pc:sldChg>
      <pc:sldChg chg="modSp mod">
        <pc:chgData name="Sharon Campbell" userId="73008391-b390-4ad0-a960-0cc8fbf2fec9" providerId="ADAL" clId="{7EC25C4B-3E34-4BF6-82BF-C6670B301F16}" dt="2022-09-29T00:28:53.956" v="174" actId="20577"/>
        <pc:sldMkLst>
          <pc:docMk/>
          <pc:sldMk cId="3580661139" sldId="11412"/>
        </pc:sldMkLst>
        <pc:spChg chg="mod">
          <ac:chgData name="Sharon Campbell" userId="73008391-b390-4ad0-a960-0cc8fbf2fec9" providerId="ADAL" clId="{7EC25C4B-3E34-4BF6-82BF-C6670B301F16}" dt="2022-09-29T00:28:53.956" v="174" actId="20577"/>
          <ac:spMkLst>
            <pc:docMk/>
            <pc:sldMk cId="3580661139" sldId="11412"/>
            <ac:spMk id="3" creationId="{00000000-0000-0000-0000-000000000000}"/>
          </ac:spMkLst>
        </pc:spChg>
      </pc:sldChg>
      <pc:sldChg chg="modSp mod">
        <pc:chgData name="Sharon Campbell" userId="73008391-b390-4ad0-a960-0cc8fbf2fec9" providerId="ADAL" clId="{7EC25C4B-3E34-4BF6-82BF-C6670B301F16}" dt="2022-09-29T00:34:27.108" v="181" actId="20577"/>
        <pc:sldMkLst>
          <pc:docMk/>
          <pc:sldMk cId="391761095" sldId="11413"/>
        </pc:sldMkLst>
        <pc:spChg chg="mod">
          <ac:chgData name="Sharon Campbell" userId="73008391-b390-4ad0-a960-0cc8fbf2fec9" providerId="ADAL" clId="{7EC25C4B-3E34-4BF6-82BF-C6670B301F16}" dt="2022-09-29T00:34:27.108" v="181" actId="20577"/>
          <ac:spMkLst>
            <pc:docMk/>
            <pc:sldMk cId="391761095" sldId="11413"/>
            <ac:spMk id="3" creationId="{00000000-0000-0000-0000-000000000000}"/>
          </ac:spMkLst>
        </pc:spChg>
      </pc:sldChg>
      <pc:sldChg chg="modSp mod">
        <pc:chgData name="Sharon Campbell" userId="73008391-b390-4ad0-a960-0cc8fbf2fec9" providerId="ADAL" clId="{7EC25C4B-3E34-4BF6-82BF-C6670B301F16}" dt="2022-09-29T00:34:56.343" v="183" actId="113"/>
        <pc:sldMkLst>
          <pc:docMk/>
          <pc:sldMk cId="874905751" sldId="11414"/>
        </pc:sldMkLst>
        <pc:spChg chg="mod">
          <ac:chgData name="Sharon Campbell" userId="73008391-b390-4ad0-a960-0cc8fbf2fec9" providerId="ADAL" clId="{7EC25C4B-3E34-4BF6-82BF-C6670B301F16}" dt="2022-09-29T00:34:56.343" v="183" actId="113"/>
          <ac:spMkLst>
            <pc:docMk/>
            <pc:sldMk cId="874905751" sldId="11414"/>
            <ac:spMk id="3" creationId="{00000000-0000-0000-0000-000000000000}"/>
          </ac:spMkLst>
        </pc:spChg>
      </pc:sldChg>
      <pc:sldChg chg="modSp mod">
        <pc:chgData name="Sharon Campbell" userId="73008391-b390-4ad0-a960-0cc8fbf2fec9" providerId="ADAL" clId="{7EC25C4B-3E34-4BF6-82BF-C6670B301F16}" dt="2022-09-29T00:07:39.106" v="113" actId="20577"/>
        <pc:sldMkLst>
          <pc:docMk/>
          <pc:sldMk cId="2582057770" sldId="11415"/>
        </pc:sldMkLst>
        <pc:spChg chg="mod">
          <ac:chgData name="Sharon Campbell" userId="73008391-b390-4ad0-a960-0cc8fbf2fec9" providerId="ADAL" clId="{7EC25C4B-3E34-4BF6-82BF-C6670B301F16}" dt="2022-09-29T00:07:39.106" v="113" actId="20577"/>
          <ac:spMkLst>
            <pc:docMk/>
            <pc:sldMk cId="2582057770" sldId="11415"/>
            <ac:spMk id="3" creationId="{00000000-0000-0000-0000-000000000000}"/>
          </ac:spMkLst>
        </pc:spChg>
      </pc:sldChg>
      <pc:sldChg chg="modSp">
        <pc:chgData name="Sharon Campbell" userId="73008391-b390-4ad0-a960-0cc8fbf2fec9" providerId="ADAL" clId="{7EC25C4B-3E34-4BF6-82BF-C6670B301F16}" dt="2022-09-29T00:08:15.493" v="115"/>
        <pc:sldMkLst>
          <pc:docMk/>
          <pc:sldMk cId="3414630279" sldId="11420"/>
        </pc:sldMkLst>
        <pc:spChg chg="mod">
          <ac:chgData name="Sharon Campbell" userId="73008391-b390-4ad0-a960-0cc8fbf2fec9" providerId="ADAL" clId="{7EC25C4B-3E34-4BF6-82BF-C6670B301F16}" dt="2022-09-29T00:08:15.493" v="115"/>
          <ac:spMkLst>
            <pc:docMk/>
            <pc:sldMk cId="3414630279" sldId="11420"/>
            <ac:spMk id="3" creationId="{00000000-0000-0000-0000-000000000000}"/>
          </ac:spMkLst>
        </pc:spChg>
      </pc:sldChg>
      <pc:sldChg chg="modSp mod">
        <pc:chgData name="Sharon Campbell" userId="73008391-b390-4ad0-a960-0cc8fbf2fec9" providerId="ADAL" clId="{7EC25C4B-3E34-4BF6-82BF-C6670B301F16}" dt="2022-09-29T00:09:05.178" v="120" actId="20577"/>
        <pc:sldMkLst>
          <pc:docMk/>
          <pc:sldMk cId="4024101615" sldId="11421"/>
        </pc:sldMkLst>
        <pc:spChg chg="mod">
          <ac:chgData name="Sharon Campbell" userId="73008391-b390-4ad0-a960-0cc8fbf2fec9" providerId="ADAL" clId="{7EC25C4B-3E34-4BF6-82BF-C6670B301F16}" dt="2022-09-29T00:09:05.178" v="120" actId="20577"/>
          <ac:spMkLst>
            <pc:docMk/>
            <pc:sldMk cId="4024101615" sldId="11421"/>
            <ac:spMk id="3" creationId="{00000000-0000-0000-0000-000000000000}"/>
          </ac:spMkLst>
        </pc:spChg>
      </pc:sldChg>
      <pc:sldChg chg="modSp mod">
        <pc:chgData name="Sharon Campbell" userId="73008391-b390-4ad0-a960-0cc8fbf2fec9" providerId="ADAL" clId="{7EC25C4B-3E34-4BF6-82BF-C6670B301F16}" dt="2022-09-29T00:09:35.990" v="121" actId="255"/>
        <pc:sldMkLst>
          <pc:docMk/>
          <pc:sldMk cId="2646851901" sldId="11424"/>
        </pc:sldMkLst>
        <pc:spChg chg="mod">
          <ac:chgData name="Sharon Campbell" userId="73008391-b390-4ad0-a960-0cc8fbf2fec9" providerId="ADAL" clId="{7EC25C4B-3E34-4BF6-82BF-C6670B301F16}" dt="2022-09-29T00:09:35.990" v="121" actId="255"/>
          <ac:spMkLst>
            <pc:docMk/>
            <pc:sldMk cId="2646851901" sldId="11424"/>
            <ac:spMk id="3" creationId="{00000000-0000-0000-0000-000000000000}"/>
          </ac:spMkLst>
        </pc:spChg>
      </pc:sldChg>
      <pc:sldChg chg="modSp mod">
        <pc:chgData name="Sharon Campbell" userId="73008391-b390-4ad0-a960-0cc8fbf2fec9" providerId="ADAL" clId="{7EC25C4B-3E34-4BF6-82BF-C6670B301F16}" dt="2022-09-29T00:37:21.557" v="210" actId="20577"/>
        <pc:sldMkLst>
          <pc:docMk/>
          <pc:sldMk cId="2939045597" sldId="11425"/>
        </pc:sldMkLst>
        <pc:spChg chg="mod">
          <ac:chgData name="Sharon Campbell" userId="73008391-b390-4ad0-a960-0cc8fbf2fec9" providerId="ADAL" clId="{7EC25C4B-3E34-4BF6-82BF-C6670B301F16}" dt="2022-09-29T00:37:21.557" v="210" actId="20577"/>
          <ac:spMkLst>
            <pc:docMk/>
            <pc:sldMk cId="2939045597" sldId="11425"/>
            <ac:spMk id="3" creationId="{00000000-0000-0000-0000-000000000000}"/>
          </ac:spMkLst>
        </pc:spChg>
      </pc:sldChg>
      <pc:sldChg chg="modSp mod">
        <pc:chgData name="Sharon Campbell" userId="73008391-b390-4ad0-a960-0cc8fbf2fec9" providerId="ADAL" clId="{7EC25C4B-3E34-4BF6-82BF-C6670B301F16}" dt="2022-09-29T00:10:36.240" v="126" actId="255"/>
        <pc:sldMkLst>
          <pc:docMk/>
          <pc:sldMk cId="3239606848" sldId="11427"/>
        </pc:sldMkLst>
        <pc:spChg chg="mod">
          <ac:chgData name="Sharon Campbell" userId="73008391-b390-4ad0-a960-0cc8fbf2fec9" providerId="ADAL" clId="{7EC25C4B-3E34-4BF6-82BF-C6670B301F16}" dt="2022-09-29T00:10:36.240" v="126" actId="255"/>
          <ac:spMkLst>
            <pc:docMk/>
            <pc:sldMk cId="3239606848" sldId="11427"/>
            <ac:spMk id="3" creationId="{00000000-0000-0000-0000-000000000000}"/>
          </ac:spMkLst>
        </pc:spChg>
      </pc:sldChg>
      <pc:sldChg chg="modSp mod">
        <pc:chgData name="Sharon Campbell" userId="73008391-b390-4ad0-a960-0cc8fbf2fec9" providerId="ADAL" clId="{7EC25C4B-3E34-4BF6-82BF-C6670B301F16}" dt="2022-09-29T00:12:34.930" v="139" actId="27636"/>
        <pc:sldMkLst>
          <pc:docMk/>
          <pc:sldMk cId="3985577740" sldId="11430"/>
        </pc:sldMkLst>
        <pc:spChg chg="mod">
          <ac:chgData name="Sharon Campbell" userId="73008391-b390-4ad0-a960-0cc8fbf2fec9" providerId="ADAL" clId="{7EC25C4B-3E34-4BF6-82BF-C6670B301F16}" dt="2022-09-29T00:12:34.930" v="139" actId="27636"/>
          <ac:spMkLst>
            <pc:docMk/>
            <pc:sldMk cId="3985577740" sldId="11430"/>
            <ac:spMk id="3" creationId="{00000000-0000-0000-0000-000000000000}"/>
          </ac:spMkLst>
        </pc:spChg>
      </pc:sldChg>
      <pc:sldChg chg="modSp mod">
        <pc:chgData name="Sharon Campbell" userId="73008391-b390-4ad0-a960-0cc8fbf2fec9" providerId="ADAL" clId="{7EC25C4B-3E34-4BF6-82BF-C6670B301F16}" dt="2022-09-29T00:14:59.353" v="142" actId="255"/>
        <pc:sldMkLst>
          <pc:docMk/>
          <pc:sldMk cId="3796344406" sldId="11432"/>
        </pc:sldMkLst>
        <pc:spChg chg="mod">
          <ac:chgData name="Sharon Campbell" userId="73008391-b390-4ad0-a960-0cc8fbf2fec9" providerId="ADAL" clId="{7EC25C4B-3E34-4BF6-82BF-C6670B301F16}" dt="2022-09-29T00:14:59.353" v="142" actId="255"/>
          <ac:spMkLst>
            <pc:docMk/>
            <pc:sldMk cId="3796344406" sldId="11432"/>
            <ac:spMk id="3" creationId="{00000000-0000-0000-0000-000000000000}"/>
          </ac:spMkLst>
        </pc:spChg>
      </pc:sldChg>
      <pc:sldChg chg="modSp mod">
        <pc:chgData name="Sharon Campbell" userId="73008391-b390-4ad0-a960-0cc8fbf2fec9" providerId="ADAL" clId="{7EC25C4B-3E34-4BF6-82BF-C6670B301F16}" dt="2022-09-29T00:15:54.967" v="144" actId="20577"/>
        <pc:sldMkLst>
          <pc:docMk/>
          <pc:sldMk cId="3829054444" sldId="11433"/>
        </pc:sldMkLst>
        <pc:spChg chg="mod">
          <ac:chgData name="Sharon Campbell" userId="73008391-b390-4ad0-a960-0cc8fbf2fec9" providerId="ADAL" clId="{7EC25C4B-3E34-4BF6-82BF-C6670B301F16}" dt="2022-09-29T00:15:54.967" v="144" actId="20577"/>
          <ac:spMkLst>
            <pc:docMk/>
            <pc:sldMk cId="3829054444" sldId="11433"/>
            <ac:spMk id="3" creationId="{00000000-0000-0000-0000-000000000000}"/>
          </ac:spMkLst>
        </pc:spChg>
      </pc:sldChg>
      <pc:sldChg chg="modSp mod">
        <pc:chgData name="Sharon Campbell" userId="73008391-b390-4ad0-a960-0cc8fbf2fec9" providerId="ADAL" clId="{7EC25C4B-3E34-4BF6-82BF-C6670B301F16}" dt="2022-09-29T00:16:08.318" v="145" actId="33524"/>
        <pc:sldMkLst>
          <pc:docMk/>
          <pc:sldMk cId="4162818060" sldId="11435"/>
        </pc:sldMkLst>
        <pc:spChg chg="mod">
          <ac:chgData name="Sharon Campbell" userId="73008391-b390-4ad0-a960-0cc8fbf2fec9" providerId="ADAL" clId="{7EC25C4B-3E34-4BF6-82BF-C6670B301F16}" dt="2022-09-29T00:16:08.318" v="145" actId="33524"/>
          <ac:spMkLst>
            <pc:docMk/>
            <pc:sldMk cId="4162818060" sldId="11435"/>
            <ac:spMk id="3" creationId="{00000000-0000-0000-0000-000000000000}"/>
          </ac:spMkLst>
        </pc:spChg>
      </pc:sldChg>
      <pc:sldChg chg="modSp mod">
        <pc:chgData name="Sharon Campbell" userId="73008391-b390-4ad0-a960-0cc8fbf2fec9" providerId="ADAL" clId="{7EC25C4B-3E34-4BF6-82BF-C6670B301F16}" dt="2022-09-29T00:16:34.784" v="150" actId="20577"/>
        <pc:sldMkLst>
          <pc:docMk/>
          <pc:sldMk cId="1583947223" sldId="11436"/>
        </pc:sldMkLst>
        <pc:spChg chg="mod">
          <ac:chgData name="Sharon Campbell" userId="73008391-b390-4ad0-a960-0cc8fbf2fec9" providerId="ADAL" clId="{7EC25C4B-3E34-4BF6-82BF-C6670B301F16}" dt="2022-09-29T00:16:34.784" v="150" actId="20577"/>
          <ac:spMkLst>
            <pc:docMk/>
            <pc:sldMk cId="1583947223" sldId="11436"/>
            <ac:spMk id="3" creationId="{00000000-0000-0000-0000-000000000000}"/>
          </ac:spMkLst>
        </pc:spChg>
      </pc:sldChg>
      <pc:sldChg chg="modSp del mod">
        <pc:chgData name="Sharon Campbell" userId="73008391-b390-4ad0-a960-0cc8fbf2fec9" providerId="ADAL" clId="{7EC25C4B-3E34-4BF6-82BF-C6670B301F16}" dt="2022-09-29T00:20:58.335" v="167" actId="2696"/>
        <pc:sldMkLst>
          <pc:docMk/>
          <pc:sldMk cId="3464491727" sldId="11437"/>
        </pc:sldMkLst>
        <pc:spChg chg="mod">
          <ac:chgData name="Sharon Campbell" userId="73008391-b390-4ad0-a960-0cc8fbf2fec9" providerId="ADAL" clId="{7EC25C4B-3E34-4BF6-82BF-C6670B301F16}" dt="2022-09-29T00:19:18.306" v="165" actId="20577"/>
          <ac:spMkLst>
            <pc:docMk/>
            <pc:sldMk cId="3464491727" sldId="11437"/>
            <ac:spMk id="3" creationId="{00000000-0000-0000-0000-000000000000}"/>
          </ac:spMkLst>
        </pc:spChg>
      </pc:sldChg>
      <pc:sldChg chg="modSp mod">
        <pc:chgData name="Sharon Campbell" userId="73008391-b390-4ad0-a960-0cc8fbf2fec9" providerId="ADAL" clId="{7EC25C4B-3E34-4BF6-82BF-C6670B301F16}" dt="2022-09-29T00:39:56.431" v="212" actId="20577"/>
        <pc:sldMkLst>
          <pc:docMk/>
          <pc:sldMk cId="4116007325" sldId="11439"/>
        </pc:sldMkLst>
        <pc:spChg chg="mod">
          <ac:chgData name="Sharon Campbell" userId="73008391-b390-4ad0-a960-0cc8fbf2fec9" providerId="ADAL" clId="{7EC25C4B-3E34-4BF6-82BF-C6670B301F16}" dt="2022-09-29T00:39:56.431" v="212" actId="20577"/>
          <ac:spMkLst>
            <pc:docMk/>
            <pc:sldMk cId="4116007325" sldId="11439"/>
            <ac:spMk id="3" creationId="{00000000-0000-0000-0000-000000000000}"/>
          </ac:spMkLst>
        </pc:spChg>
      </pc:sldChg>
      <pc:sldChg chg="modSp mod">
        <pc:chgData name="Sharon Campbell" userId="73008391-b390-4ad0-a960-0cc8fbf2fec9" providerId="ADAL" clId="{7EC25C4B-3E34-4BF6-82BF-C6670B301F16}" dt="2022-09-29T00:22:52.841" v="171" actId="20577"/>
        <pc:sldMkLst>
          <pc:docMk/>
          <pc:sldMk cId="1029035254" sldId="11440"/>
        </pc:sldMkLst>
        <pc:spChg chg="mod">
          <ac:chgData name="Sharon Campbell" userId="73008391-b390-4ad0-a960-0cc8fbf2fec9" providerId="ADAL" clId="{7EC25C4B-3E34-4BF6-82BF-C6670B301F16}" dt="2022-09-29T00:22:52.841" v="171" actId="20577"/>
          <ac:spMkLst>
            <pc:docMk/>
            <pc:sldMk cId="1029035254" sldId="11440"/>
            <ac:spMk id="3" creationId="{00000000-0000-0000-0000-000000000000}"/>
          </ac:spMkLst>
        </pc:spChg>
      </pc:sldChg>
      <pc:sldChg chg="modSp mod">
        <pc:chgData name="Sharon Campbell" userId="73008391-b390-4ad0-a960-0cc8fbf2fec9" providerId="ADAL" clId="{7EC25C4B-3E34-4BF6-82BF-C6670B301F16}" dt="2022-09-29T00:22:12.430" v="169" actId="20577"/>
        <pc:sldMkLst>
          <pc:docMk/>
          <pc:sldMk cId="2467570964" sldId="11442"/>
        </pc:sldMkLst>
        <pc:spChg chg="mod">
          <ac:chgData name="Sharon Campbell" userId="73008391-b390-4ad0-a960-0cc8fbf2fec9" providerId="ADAL" clId="{7EC25C4B-3E34-4BF6-82BF-C6670B301F16}" dt="2022-09-29T00:22:12.430" v="169" actId="20577"/>
          <ac:spMkLst>
            <pc:docMk/>
            <pc:sldMk cId="2467570964" sldId="11442"/>
            <ac:spMk id="3" creationId="{00000000-0000-0000-0000-000000000000}"/>
          </ac:spMkLst>
        </pc:spChg>
      </pc:sldChg>
      <pc:sldChg chg="modSp mod">
        <pc:chgData name="Sharon Campbell" userId="73008391-b390-4ad0-a960-0cc8fbf2fec9" providerId="ADAL" clId="{7EC25C4B-3E34-4BF6-82BF-C6670B301F16}" dt="2022-09-29T00:22:07.015" v="168" actId="20577"/>
        <pc:sldMkLst>
          <pc:docMk/>
          <pc:sldMk cId="1466976835" sldId="11443"/>
        </pc:sldMkLst>
        <pc:spChg chg="mod">
          <ac:chgData name="Sharon Campbell" userId="73008391-b390-4ad0-a960-0cc8fbf2fec9" providerId="ADAL" clId="{7EC25C4B-3E34-4BF6-82BF-C6670B301F16}" dt="2022-09-29T00:22:07.015" v="168" actId="20577"/>
          <ac:spMkLst>
            <pc:docMk/>
            <pc:sldMk cId="1466976835" sldId="11443"/>
            <ac:spMk id="3" creationId="{00000000-0000-0000-0000-000000000000}"/>
          </ac:spMkLst>
        </pc:spChg>
      </pc:sldChg>
      <pc:sldChg chg="modSp mod">
        <pc:chgData name="Sharon Campbell" userId="73008391-b390-4ad0-a960-0cc8fbf2fec9" providerId="ADAL" clId="{7EC25C4B-3E34-4BF6-82BF-C6670B301F16}" dt="2022-09-29T00:23:47.782" v="172" actId="20577"/>
        <pc:sldMkLst>
          <pc:docMk/>
          <pc:sldMk cId="4268820919" sldId="11446"/>
        </pc:sldMkLst>
        <pc:spChg chg="mod">
          <ac:chgData name="Sharon Campbell" userId="73008391-b390-4ad0-a960-0cc8fbf2fec9" providerId="ADAL" clId="{7EC25C4B-3E34-4BF6-82BF-C6670B301F16}" dt="2022-09-29T00:23:47.782" v="172" actId="20577"/>
          <ac:spMkLst>
            <pc:docMk/>
            <pc:sldMk cId="4268820919" sldId="11446"/>
            <ac:spMk id="3" creationId="{00000000-0000-0000-0000-000000000000}"/>
          </ac:spMkLst>
        </pc:spChg>
      </pc:sldChg>
      <pc:sldChg chg="del">
        <pc:chgData name="Sharon Campbell" userId="73008391-b390-4ad0-a960-0cc8fbf2fec9" providerId="ADAL" clId="{7EC25C4B-3E34-4BF6-82BF-C6670B301F16}" dt="2022-09-28T23:50:21.885" v="1" actId="2696"/>
        <pc:sldMkLst>
          <pc:docMk/>
          <pc:sldMk cId="2411267259" sldId="11449"/>
        </pc:sldMkLst>
      </pc:sldChg>
      <pc:sldChg chg="del">
        <pc:chgData name="Sharon Campbell" userId="73008391-b390-4ad0-a960-0cc8fbf2fec9" providerId="ADAL" clId="{7EC25C4B-3E34-4BF6-82BF-C6670B301F16}" dt="2022-09-28T23:51:49.981" v="2" actId="2696"/>
        <pc:sldMkLst>
          <pc:docMk/>
          <pc:sldMk cId="1640729264" sldId="11450"/>
        </pc:sldMkLst>
      </pc:sldChg>
      <pc:sldChg chg="del">
        <pc:chgData name="Sharon Campbell" userId="73008391-b390-4ad0-a960-0cc8fbf2fec9" providerId="ADAL" clId="{7EC25C4B-3E34-4BF6-82BF-C6670B301F16}" dt="2022-09-28T23:51:49.981" v="2" actId="2696"/>
        <pc:sldMkLst>
          <pc:docMk/>
          <pc:sldMk cId="2376306202" sldId="11451"/>
        </pc:sldMkLst>
      </pc:sldChg>
      <pc:sldChg chg="del">
        <pc:chgData name="Sharon Campbell" userId="73008391-b390-4ad0-a960-0cc8fbf2fec9" providerId="ADAL" clId="{7EC25C4B-3E34-4BF6-82BF-C6670B301F16}" dt="2022-09-28T23:51:49.981" v="2" actId="2696"/>
        <pc:sldMkLst>
          <pc:docMk/>
          <pc:sldMk cId="2150575610" sldId="11452"/>
        </pc:sldMkLst>
      </pc:sldChg>
      <pc:sldChg chg="del">
        <pc:chgData name="Sharon Campbell" userId="73008391-b390-4ad0-a960-0cc8fbf2fec9" providerId="ADAL" clId="{7EC25C4B-3E34-4BF6-82BF-C6670B301F16}" dt="2022-09-28T23:51:49.981" v="2" actId="2696"/>
        <pc:sldMkLst>
          <pc:docMk/>
          <pc:sldMk cId="4099590670" sldId="11453"/>
        </pc:sldMkLst>
      </pc:sldChg>
      <pc:sldChg chg="del">
        <pc:chgData name="Sharon Campbell" userId="73008391-b390-4ad0-a960-0cc8fbf2fec9" providerId="ADAL" clId="{7EC25C4B-3E34-4BF6-82BF-C6670B301F16}" dt="2022-09-28T23:51:49.981" v="2" actId="2696"/>
        <pc:sldMkLst>
          <pc:docMk/>
          <pc:sldMk cId="3756972502" sldId="11454"/>
        </pc:sldMkLst>
      </pc:sldChg>
      <pc:sldChg chg="del">
        <pc:chgData name="Sharon Campbell" userId="73008391-b390-4ad0-a960-0cc8fbf2fec9" providerId="ADAL" clId="{7EC25C4B-3E34-4BF6-82BF-C6670B301F16}" dt="2022-09-28T23:51:49.981" v="2" actId="2696"/>
        <pc:sldMkLst>
          <pc:docMk/>
          <pc:sldMk cId="1772684697" sldId="11455"/>
        </pc:sldMkLst>
      </pc:sldChg>
      <pc:sldChg chg="del">
        <pc:chgData name="Sharon Campbell" userId="73008391-b390-4ad0-a960-0cc8fbf2fec9" providerId="ADAL" clId="{7EC25C4B-3E34-4BF6-82BF-C6670B301F16}" dt="2022-09-28T23:51:49.981" v="2" actId="2696"/>
        <pc:sldMkLst>
          <pc:docMk/>
          <pc:sldMk cId="1923828280" sldId="11456"/>
        </pc:sldMkLst>
      </pc:sldChg>
      <pc:sldChg chg="del">
        <pc:chgData name="Sharon Campbell" userId="73008391-b390-4ad0-a960-0cc8fbf2fec9" providerId="ADAL" clId="{7EC25C4B-3E34-4BF6-82BF-C6670B301F16}" dt="2022-09-28T23:51:49.981" v="2" actId="2696"/>
        <pc:sldMkLst>
          <pc:docMk/>
          <pc:sldMk cId="753673369" sldId="11457"/>
        </pc:sldMkLst>
      </pc:sldChg>
      <pc:sldChg chg="del">
        <pc:chgData name="Sharon Campbell" userId="73008391-b390-4ad0-a960-0cc8fbf2fec9" providerId="ADAL" clId="{7EC25C4B-3E34-4BF6-82BF-C6670B301F16}" dt="2022-09-28T23:51:49.981" v="2" actId="2696"/>
        <pc:sldMkLst>
          <pc:docMk/>
          <pc:sldMk cId="798707688" sldId="11458"/>
        </pc:sldMkLst>
      </pc:sldChg>
      <pc:sldChg chg="del">
        <pc:chgData name="Sharon Campbell" userId="73008391-b390-4ad0-a960-0cc8fbf2fec9" providerId="ADAL" clId="{7EC25C4B-3E34-4BF6-82BF-C6670B301F16}" dt="2022-09-28T23:51:49.981" v="2" actId="2696"/>
        <pc:sldMkLst>
          <pc:docMk/>
          <pc:sldMk cId="1019664382" sldId="11459"/>
        </pc:sldMkLst>
      </pc:sldChg>
      <pc:sldChg chg="del">
        <pc:chgData name="Sharon Campbell" userId="73008391-b390-4ad0-a960-0cc8fbf2fec9" providerId="ADAL" clId="{7EC25C4B-3E34-4BF6-82BF-C6670B301F16}" dt="2022-09-28T23:51:49.981" v="2" actId="2696"/>
        <pc:sldMkLst>
          <pc:docMk/>
          <pc:sldMk cId="1664884905" sldId="11460"/>
        </pc:sldMkLst>
      </pc:sldChg>
      <pc:sldChg chg="del">
        <pc:chgData name="Sharon Campbell" userId="73008391-b390-4ad0-a960-0cc8fbf2fec9" providerId="ADAL" clId="{7EC25C4B-3E34-4BF6-82BF-C6670B301F16}" dt="2022-09-28T23:51:49.981" v="2" actId="2696"/>
        <pc:sldMkLst>
          <pc:docMk/>
          <pc:sldMk cId="2895891952" sldId="11461"/>
        </pc:sldMkLst>
      </pc:sldChg>
      <pc:sldChg chg="del">
        <pc:chgData name="Sharon Campbell" userId="73008391-b390-4ad0-a960-0cc8fbf2fec9" providerId="ADAL" clId="{7EC25C4B-3E34-4BF6-82BF-C6670B301F16}" dt="2022-09-28T23:51:49.981" v="2" actId="2696"/>
        <pc:sldMkLst>
          <pc:docMk/>
          <pc:sldMk cId="3131459804" sldId="11462"/>
        </pc:sldMkLst>
      </pc:sldChg>
      <pc:sldChg chg="del">
        <pc:chgData name="Sharon Campbell" userId="73008391-b390-4ad0-a960-0cc8fbf2fec9" providerId="ADAL" clId="{7EC25C4B-3E34-4BF6-82BF-C6670B301F16}" dt="2022-09-28T23:51:49.981" v="2" actId="2696"/>
        <pc:sldMkLst>
          <pc:docMk/>
          <pc:sldMk cId="2231342990" sldId="11463"/>
        </pc:sldMkLst>
      </pc:sldChg>
      <pc:sldChg chg="del">
        <pc:chgData name="Sharon Campbell" userId="73008391-b390-4ad0-a960-0cc8fbf2fec9" providerId="ADAL" clId="{7EC25C4B-3E34-4BF6-82BF-C6670B301F16}" dt="2022-09-28T23:51:49.981" v="2" actId="2696"/>
        <pc:sldMkLst>
          <pc:docMk/>
          <pc:sldMk cId="3228058073" sldId="11464"/>
        </pc:sldMkLst>
      </pc:sldChg>
      <pc:sldChg chg="del">
        <pc:chgData name="Sharon Campbell" userId="73008391-b390-4ad0-a960-0cc8fbf2fec9" providerId="ADAL" clId="{7EC25C4B-3E34-4BF6-82BF-C6670B301F16}" dt="2022-09-28T23:51:49.981" v="2" actId="2696"/>
        <pc:sldMkLst>
          <pc:docMk/>
          <pc:sldMk cId="3248191670" sldId="11465"/>
        </pc:sldMkLst>
      </pc:sldChg>
      <pc:sldChg chg="del">
        <pc:chgData name="Sharon Campbell" userId="73008391-b390-4ad0-a960-0cc8fbf2fec9" providerId="ADAL" clId="{7EC25C4B-3E34-4BF6-82BF-C6670B301F16}" dt="2022-09-28T23:51:49.981" v="2" actId="2696"/>
        <pc:sldMkLst>
          <pc:docMk/>
          <pc:sldMk cId="3982753872" sldId="11466"/>
        </pc:sldMkLst>
      </pc:sldChg>
      <pc:sldChg chg="del">
        <pc:chgData name="Sharon Campbell" userId="73008391-b390-4ad0-a960-0cc8fbf2fec9" providerId="ADAL" clId="{7EC25C4B-3E34-4BF6-82BF-C6670B301F16}" dt="2022-09-28T23:51:49.981" v="2" actId="2696"/>
        <pc:sldMkLst>
          <pc:docMk/>
          <pc:sldMk cId="4154792958" sldId="11467"/>
        </pc:sldMkLst>
      </pc:sldChg>
      <pc:sldChg chg="del">
        <pc:chgData name="Sharon Campbell" userId="73008391-b390-4ad0-a960-0cc8fbf2fec9" providerId="ADAL" clId="{7EC25C4B-3E34-4BF6-82BF-C6670B301F16}" dt="2022-09-28T23:51:49.981" v="2" actId="2696"/>
        <pc:sldMkLst>
          <pc:docMk/>
          <pc:sldMk cId="3479623269" sldId="11468"/>
        </pc:sldMkLst>
      </pc:sldChg>
      <pc:sldChg chg="del">
        <pc:chgData name="Sharon Campbell" userId="73008391-b390-4ad0-a960-0cc8fbf2fec9" providerId="ADAL" clId="{7EC25C4B-3E34-4BF6-82BF-C6670B301F16}" dt="2022-09-28T23:51:49.981" v="2" actId="2696"/>
        <pc:sldMkLst>
          <pc:docMk/>
          <pc:sldMk cId="289063370" sldId="11469"/>
        </pc:sldMkLst>
      </pc:sldChg>
      <pc:sldChg chg="del">
        <pc:chgData name="Sharon Campbell" userId="73008391-b390-4ad0-a960-0cc8fbf2fec9" providerId="ADAL" clId="{7EC25C4B-3E34-4BF6-82BF-C6670B301F16}" dt="2022-09-28T23:51:49.981" v="2" actId="2696"/>
        <pc:sldMkLst>
          <pc:docMk/>
          <pc:sldMk cId="3730640095" sldId="11470"/>
        </pc:sldMkLst>
      </pc:sldChg>
      <pc:sldChg chg="del">
        <pc:chgData name="Sharon Campbell" userId="73008391-b390-4ad0-a960-0cc8fbf2fec9" providerId="ADAL" clId="{7EC25C4B-3E34-4BF6-82BF-C6670B301F16}" dt="2022-09-28T23:51:49.981" v="2" actId="2696"/>
        <pc:sldMkLst>
          <pc:docMk/>
          <pc:sldMk cId="559647533" sldId="11471"/>
        </pc:sldMkLst>
      </pc:sldChg>
      <pc:sldChg chg="del">
        <pc:chgData name="Sharon Campbell" userId="73008391-b390-4ad0-a960-0cc8fbf2fec9" providerId="ADAL" clId="{7EC25C4B-3E34-4BF6-82BF-C6670B301F16}" dt="2022-09-28T23:51:49.981" v="2" actId="2696"/>
        <pc:sldMkLst>
          <pc:docMk/>
          <pc:sldMk cId="845667220" sldId="11472"/>
        </pc:sldMkLst>
      </pc:sldChg>
      <pc:sldChg chg="del">
        <pc:chgData name="Sharon Campbell" userId="73008391-b390-4ad0-a960-0cc8fbf2fec9" providerId="ADAL" clId="{7EC25C4B-3E34-4BF6-82BF-C6670B301F16}" dt="2022-09-28T23:51:49.981" v="2" actId="2696"/>
        <pc:sldMkLst>
          <pc:docMk/>
          <pc:sldMk cId="2484108213" sldId="11473"/>
        </pc:sldMkLst>
      </pc:sldChg>
      <pc:sldChg chg="del">
        <pc:chgData name="Sharon Campbell" userId="73008391-b390-4ad0-a960-0cc8fbf2fec9" providerId="ADAL" clId="{7EC25C4B-3E34-4BF6-82BF-C6670B301F16}" dt="2022-09-28T23:51:49.981" v="2" actId="2696"/>
        <pc:sldMkLst>
          <pc:docMk/>
          <pc:sldMk cId="1474750745" sldId="11474"/>
        </pc:sldMkLst>
      </pc:sldChg>
      <pc:sldChg chg="del">
        <pc:chgData name="Sharon Campbell" userId="73008391-b390-4ad0-a960-0cc8fbf2fec9" providerId="ADAL" clId="{7EC25C4B-3E34-4BF6-82BF-C6670B301F16}" dt="2022-09-28T23:51:49.981" v="2" actId="2696"/>
        <pc:sldMkLst>
          <pc:docMk/>
          <pc:sldMk cId="1585401174" sldId="11475"/>
        </pc:sldMkLst>
      </pc:sldChg>
      <pc:sldChg chg="del">
        <pc:chgData name="Sharon Campbell" userId="73008391-b390-4ad0-a960-0cc8fbf2fec9" providerId="ADAL" clId="{7EC25C4B-3E34-4BF6-82BF-C6670B301F16}" dt="2022-09-28T23:51:49.981" v="2" actId="2696"/>
        <pc:sldMkLst>
          <pc:docMk/>
          <pc:sldMk cId="3335976582" sldId="11476"/>
        </pc:sldMkLst>
      </pc:sldChg>
      <pc:sldChg chg="del">
        <pc:chgData name="Sharon Campbell" userId="73008391-b390-4ad0-a960-0cc8fbf2fec9" providerId="ADAL" clId="{7EC25C4B-3E34-4BF6-82BF-C6670B301F16}" dt="2022-09-28T23:51:49.981" v="2" actId="2696"/>
        <pc:sldMkLst>
          <pc:docMk/>
          <pc:sldMk cId="4010158702" sldId="11477"/>
        </pc:sldMkLst>
      </pc:sldChg>
      <pc:sldChg chg="del">
        <pc:chgData name="Sharon Campbell" userId="73008391-b390-4ad0-a960-0cc8fbf2fec9" providerId="ADAL" clId="{7EC25C4B-3E34-4BF6-82BF-C6670B301F16}" dt="2022-09-28T23:51:49.981" v="2" actId="2696"/>
        <pc:sldMkLst>
          <pc:docMk/>
          <pc:sldMk cId="753565559" sldId="11478"/>
        </pc:sldMkLst>
      </pc:sldChg>
      <pc:sldChg chg="del">
        <pc:chgData name="Sharon Campbell" userId="73008391-b390-4ad0-a960-0cc8fbf2fec9" providerId="ADAL" clId="{7EC25C4B-3E34-4BF6-82BF-C6670B301F16}" dt="2022-09-28T23:51:49.981" v="2" actId="2696"/>
        <pc:sldMkLst>
          <pc:docMk/>
          <pc:sldMk cId="413416399" sldId="114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98825CE-FD59-BE41-A671-CC59F812A072}" type="datetimeFigureOut">
              <a:rPr lang="en-US" smtClean="0"/>
              <a:pPr/>
              <a:t>9/28/2022</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E03013-8287-D549-A06B-B0A86AFD7633}" type="slidenum">
              <a:rPr lang="en-US" smtClean="0"/>
              <a:pPr/>
              <a:t>‹#›</a:t>
            </a:fld>
            <a:endParaRPr lang="en-US" dirty="0"/>
          </a:p>
        </p:txBody>
      </p:sp>
    </p:spTree>
    <p:extLst>
      <p:ext uri="{BB962C8B-B14F-4D97-AF65-F5344CB8AC3E}">
        <p14:creationId xmlns:p14="http://schemas.microsoft.com/office/powerpoint/2010/main" val="352630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a:t>
            </a:fld>
            <a:endParaRPr lang="en-US" dirty="0"/>
          </a:p>
        </p:txBody>
      </p:sp>
    </p:spTree>
    <p:extLst>
      <p:ext uri="{BB962C8B-B14F-4D97-AF65-F5344CB8AC3E}">
        <p14:creationId xmlns:p14="http://schemas.microsoft.com/office/powerpoint/2010/main" val="24908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10</a:t>
            </a:fld>
            <a:endParaRPr lang="en-US" dirty="0"/>
          </a:p>
        </p:txBody>
      </p:sp>
    </p:spTree>
    <p:extLst>
      <p:ext uri="{BB962C8B-B14F-4D97-AF65-F5344CB8AC3E}">
        <p14:creationId xmlns:p14="http://schemas.microsoft.com/office/powerpoint/2010/main" val="281263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11</a:t>
            </a:fld>
            <a:endParaRPr lang="en-US" dirty="0"/>
          </a:p>
        </p:txBody>
      </p:sp>
    </p:spTree>
    <p:extLst>
      <p:ext uri="{BB962C8B-B14F-4D97-AF65-F5344CB8AC3E}">
        <p14:creationId xmlns:p14="http://schemas.microsoft.com/office/powerpoint/2010/main" val="864657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12</a:t>
            </a:fld>
            <a:endParaRPr lang="en-US" dirty="0"/>
          </a:p>
        </p:txBody>
      </p:sp>
    </p:spTree>
    <p:extLst>
      <p:ext uri="{BB962C8B-B14F-4D97-AF65-F5344CB8AC3E}">
        <p14:creationId xmlns:p14="http://schemas.microsoft.com/office/powerpoint/2010/main" val="160202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13</a:t>
            </a:fld>
            <a:endParaRPr lang="en-US" dirty="0"/>
          </a:p>
        </p:txBody>
      </p:sp>
    </p:spTree>
    <p:extLst>
      <p:ext uri="{BB962C8B-B14F-4D97-AF65-F5344CB8AC3E}">
        <p14:creationId xmlns:p14="http://schemas.microsoft.com/office/powerpoint/2010/main" val="129726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14</a:t>
            </a:fld>
            <a:endParaRPr lang="en-US" dirty="0"/>
          </a:p>
        </p:txBody>
      </p:sp>
    </p:spTree>
    <p:extLst>
      <p:ext uri="{BB962C8B-B14F-4D97-AF65-F5344CB8AC3E}">
        <p14:creationId xmlns:p14="http://schemas.microsoft.com/office/powerpoint/2010/main" val="21310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15</a:t>
            </a:fld>
            <a:endParaRPr lang="en-US" dirty="0"/>
          </a:p>
        </p:txBody>
      </p:sp>
    </p:spTree>
    <p:extLst>
      <p:ext uri="{BB962C8B-B14F-4D97-AF65-F5344CB8AC3E}">
        <p14:creationId xmlns:p14="http://schemas.microsoft.com/office/powerpoint/2010/main" val="169387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16</a:t>
            </a:fld>
            <a:endParaRPr lang="en-US" dirty="0"/>
          </a:p>
        </p:txBody>
      </p:sp>
    </p:spTree>
    <p:extLst>
      <p:ext uri="{BB962C8B-B14F-4D97-AF65-F5344CB8AC3E}">
        <p14:creationId xmlns:p14="http://schemas.microsoft.com/office/powerpoint/2010/main" val="365395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17</a:t>
            </a:fld>
            <a:endParaRPr lang="en-US" dirty="0"/>
          </a:p>
        </p:txBody>
      </p:sp>
    </p:spTree>
    <p:extLst>
      <p:ext uri="{BB962C8B-B14F-4D97-AF65-F5344CB8AC3E}">
        <p14:creationId xmlns:p14="http://schemas.microsoft.com/office/powerpoint/2010/main" val="316480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18</a:t>
            </a:fld>
            <a:endParaRPr lang="en-US" dirty="0"/>
          </a:p>
        </p:txBody>
      </p:sp>
    </p:spTree>
    <p:extLst>
      <p:ext uri="{BB962C8B-B14F-4D97-AF65-F5344CB8AC3E}">
        <p14:creationId xmlns:p14="http://schemas.microsoft.com/office/powerpoint/2010/main" val="1107628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19</a:t>
            </a:fld>
            <a:endParaRPr lang="en-US" dirty="0"/>
          </a:p>
        </p:txBody>
      </p:sp>
    </p:spTree>
    <p:extLst>
      <p:ext uri="{BB962C8B-B14F-4D97-AF65-F5344CB8AC3E}">
        <p14:creationId xmlns:p14="http://schemas.microsoft.com/office/powerpoint/2010/main" val="57592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a:t>
            </a:fld>
            <a:endParaRPr lang="en-US" dirty="0"/>
          </a:p>
        </p:txBody>
      </p:sp>
    </p:spTree>
    <p:extLst>
      <p:ext uri="{BB962C8B-B14F-4D97-AF65-F5344CB8AC3E}">
        <p14:creationId xmlns:p14="http://schemas.microsoft.com/office/powerpoint/2010/main" val="1459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20</a:t>
            </a:fld>
            <a:endParaRPr lang="en-US" dirty="0"/>
          </a:p>
        </p:txBody>
      </p:sp>
    </p:spTree>
    <p:extLst>
      <p:ext uri="{BB962C8B-B14F-4D97-AF65-F5344CB8AC3E}">
        <p14:creationId xmlns:p14="http://schemas.microsoft.com/office/powerpoint/2010/main" val="3993851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21</a:t>
            </a:fld>
            <a:endParaRPr lang="en-US" dirty="0"/>
          </a:p>
        </p:txBody>
      </p:sp>
    </p:spTree>
    <p:extLst>
      <p:ext uri="{BB962C8B-B14F-4D97-AF65-F5344CB8AC3E}">
        <p14:creationId xmlns:p14="http://schemas.microsoft.com/office/powerpoint/2010/main" val="1286277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22</a:t>
            </a:fld>
            <a:endParaRPr lang="en-US" dirty="0"/>
          </a:p>
        </p:txBody>
      </p:sp>
    </p:spTree>
    <p:extLst>
      <p:ext uri="{BB962C8B-B14F-4D97-AF65-F5344CB8AC3E}">
        <p14:creationId xmlns:p14="http://schemas.microsoft.com/office/powerpoint/2010/main" val="190049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23</a:t>
            </a:fld>
            <a:endParaRPr lang="en-US" dirty="0"/>
          </a:p>
        </p:txBody>
      </p:sp>
    </p:spTree>
    <p:extLst>
      <p:ext uri="{BB962C8B-B14F-4D97-AF65-F5344CB8AC3E}">
        <p14:creationId xmlns:p14="http://schemas.microsoft.com/office/powerpoint/2010/main" val="1214810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24</a:t>
            </a:fld>
            <a:endParaRPr lang="en-US" dirty="0"/>
          </a:p>
        </p:txBody>
      </p:sp>
    </p:spTree>
    <p:extLst>
      <p:ext uri="{BB962C8B-B14F-4D97-AF65-F5344CB8AC3E}">
        <p14:creationId xmlns:p14="http://schemas.microsoft.com/office/powerpoint/2010/main" val="3123176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25</a:t>
            </a:fld>
            <a:endParaRPr lang="en-US" dirty="0"/>
          </a:p>
        </p:txBody>
      </p:sp>
    </p:spTree>
    <p:extLst>
      <p:ext uri="{BB962C8B-B14F-4D97-AF65-F5344CB8AC3E}">
        <p14:creationId xmlns:p14="http://schemas.microsoft.com/office/powerpoint/2010/main" val="4009267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26</a:t>
            </a:fld>
            <a:endParaRPr lang="en-US" dirty="0"/>
          </a:p>
        </p:txBody>
      </p:sp>
    </p:spTree>
    <p:extLst>
      <p:ext uri="{BB962C8B-B14F-4D97-AF65-F5344CB8AC3E}">
        <p14:creationId xmlns:p14="http://schemas.microsoft.com/office/powerpoint/2010/main" val="364528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27</a:t>
            </a:fld>
            <a:endParaRPr lang="en-US" dirty="0"/>
          </a:p>
        </p:txBody>
      </p:sp>
    </p:spTree>
    <p:extLst>
      <p:ext uri="{BB962C8B-B14F-4D97-AF65-F5344CB8AC3E}">
        <p14:creationId xmlns:p14="http://schemas.microsoft.com/office/powerpoint/2010/main" val="2398346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28</a:t>
            </a:fld>
            <a:endParaRPr lang="en-US" dirty="0"/>
          </a:p>
        </p:txBody>
      </p:sp>
    </p:spTree>
    <p:extLst>
      <p:ext uri="{BB962C8B-B14F-4D97-AF65-F5344CB8AC3E}">
        <p14:creationId xmlns:p14="http://schemas.microsoft.com/office/powerpoint/2010/main" val="4277603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29</a:t>
            </a:fld>
            <a:endParaRPr lang="en-US" dirty="0"/>
          </a:p>
        </p:txBody>
      </p:sp>
    </p:spTree>
    <p:extLst>
      <p:ext uri="{BB962C8B-B14F-4D97-AF65-F5344CB8AC3E}">
        <p14:creationId xmlns:p14="http://schemas.microsoft.com/office/powerpoint/2010/main" val="3445683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a:t>
            </a:fld>
            <a:endParaRPr lang="en-US" dirty="0"/>
          </a:p>
        </p:txBody>
      </p:sp>
    </p:spTree>
    <p:extLst>
      <p:ext uri="{BB962C8B-B14F-4D97-AF65-F5344CB8AC3E}">
        <p14:creationId xmlns:p14="http://schemas.microsoft.com/office/powerpoint/2010/main" val="3017233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30</a:t>
            </a:fld>
            <a:endParaRPr lang="en-US" dirty="0"/>
          </a:p>
        </p:txBody>
      </p:sp>
    </p:spTree>
    <p:extLst>
      <p:ext uri="{BB962C8B-B14F-4D97-AF65-F5344CB8AC3E}">
        <p14:creationId xmlns:p14="http://schemas.microsoft.com/office/powerpoint/2010/main" val="230078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31</a:t>
            </a:fld>
            <a:endParaRPr lang="en-US" dirty="0"/>
          </a:p>
        </p:txBody>
      </p:sp>
    </p:spTree>
    <p:extLst>
      <p:ext uri="{BB962C8B-B14F-4D97-AF65-F5344CB8AC3E}">
        <p14:creationId xmlns:p14="http://schemas.microsoft.com/office/powerpoint/2010/main" val="4281794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32</a:t>
            </a:fld>
            <a:endParaRPr lang="en-US" dirty="0"/>
          </a:p>
        </p:txBody>
      </p:sp>
    </p:spTree>
    <p:extLst>
      <p:ext uri="{BB962C8B-B14F-4D97-AF65-F5344CB8AC3E}">
        <p14:creationId xmlns:p14="http://schemas.microsoft.com/office/powerpoint/2010/main" val="3746079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33</a:t>
            </a:fld>
            <a:endParaRPr lang="en-US" dirty="0"/>
          </a:p>
        </p:txBody>
      </p:sp>
    </p:spTree>
    <p:extLst>
      <p:ext uri="{BB962C8B-B14F-4D97-AF65-F5344CB8AC3E}">
        <p14:creationId xmlns:p14="http://schemas.microsoft.com/office/powerpoint/2010/main" val="2205339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34</a:t>
            </a:fld>
            <a:endParaRPr lang="en-US" dirty="0"/>
          </a:p>
        </p:txBody>
      </p:sp>
    </p:spTree>
    <p:extLst>
      <p:ext uri="{BB962C8B-B14F-4D97-AF65-F5344CB8AC3E}">
        <p14:creationId xmlns:p14="http://schemas.microsoft.com/office/powerpoint/2010/main" val="1377269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35</a:t>
            </a:fld>
            <a:endParaRPr lang="en-US" dirty="0"/>
          </a:p>
        </p:txBody>
      </p:sp>
    </p:spTree>
    <p:extLst>
      <p:ext uri="{BB962C8B-B14F-4D97-AF65-F5344CB8AC3E}">
        <p14:creationId xmlns:p14="http://schemas.microsoft.com/office/powerpoint/2010/main" val="1384728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36</a:t>
            </a:fld>
            <a:endParaRPr lang="en-US" dirty="0"/>
          </a:p>
        </p:txBody>
      </p:sp>
    </p:spTree>
    <p:extLst>
      <p:ext uri="{BB962C8B-B14F-4D97-AF65-F5344CB8AC3E}">
        <p14:creationId xmlns:p14="http://schemas.microsoft.com/office/powerpoint/2010/main" val="111250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37</a:t>
            </a:fld>
            <a:endParaRPr lang="en-US" dirty="0"/>
          </a:p>
        </p:txBody>
      </p:sp>
    </p:spTree>
    <p:extLst>
      <p:ext uri="{BB962C8B-B14F-4D97-AF65-F5344CB8AC3E}">
        <p14:creationId xmlns:p14="http://schemas.microsoft.com/office/powerpoint/2010/main" val="3298522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38</a:t>
            </a:fld>
            <a:endParaRPr lang="en-US" dirty="0"/>
          </a:p>
        </p:txBody>
      </p:sp>
    </p:spTree>
    <p:extLst>
      <p:ext uri="{BB962C8B-B14F-4D97-AF65-F5344CB8AC3E}">
        <p14:creationId xmlns:p14="http://schemas.microsoft.com/office/powerpoint/2010/main" val="3818526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39</a:t>
            </a:fld>
            <a:endParaRPr lang="en-US" dirty="0"/>
          </a:p>
        </p:txBody>
      </p:sp>
    </p:spTree>
    <p:extLst>
      <p:ext uri="{BB962C8B-B14F-4D97-AF65-F5344CB8AC3E}">
        <p14:creationId xmlns:p14="http://schemas.microsoft.com/office/powerpoint/2010/main" val="399295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a:t>
            </a:fld>
            <a:endParaRPr lang="en-US" dirty="0"/>
          </a:p>
        </p:txBody>
      </p:sp>
    </p:spTree>
    <p:extLst>
      <p:ext uri="{BB962C8B-B14F-4D97-AF65-F5344CB8AC3E}">
        <p14:creationId xmlns:p14="http://schemas.microsoft.com/office/powerpoint/2010/main" val="3364973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40</a:t>
            </a:fld>
            <a:endParaRPr lang="en-US" dirty="0"/>
          </a:p>
        </p:txBody>
      </p:sp>
    </p:spTree>
    <p:extLst>
      <p:ext uri="{BB962C8B-B14F-4D97-AF65-F5344CB8AC3E}">
        <p14:creationId xmlns:p14="http://schemas.microsoft.com/office/powerpoint/2010/main" val="2925486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41</a:t>
            </a:fld>
            <a:endParaRPr lang="en-US" dirty="0"/>
          </a:p>
        </p:txBody>
      </p:sp>
    </p:spTree>
    <p:extLst>
      <p:ext uri="{BB962C8B-B14F-4D97-AF65-F5344CB8AC3E}">
        <p14:creationId xmlns:p14="http://schemas.microsoft.com/office/powerpoint/2010/main" val="7448671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42</a:t>
            </a:fld>
            <a:endParaRPr lang="en-US" dirty="0"/>
          </a:p>
        </p:txBody>
      </p:sp>
    </p:spTree>
    <p:extLst>
      <p:ext uri="{BB962C8B-B14F-4D97-AF65-F5344CB8AC3E}">
        <p14:creationId xmlns:p14="http://schemas.microsoft.com/office/powerpoint/2010/main" val="2294815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43</a:t>
            </a:fld>
            <a:endParaRPr lang="en-US" dirty="0"/>
          </a:p>
        </p:txBody>
      </p:sp>
    </p:spTree>
    <p:extLst>
      <p:ext uri="{BB962C8B-B14F-4D97-AF65-F5344CB8AC3E}">
        <p14:creationId xmlns:p14="http://schemas.microsoft.com/office/powerpoint/2010/main" val="2772635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44</a:t>
            </a:fld>
            <a:endParaRPr lang="en-US" dirty="0"/>
          </a:p>
        </p:txBody>
      </p:sp>
    </p:spTree>
    <p:extLst>
      <p:ext uri="{BB962C8B-B14F-4D97-AF65-F5344CB8AC3E}">
        <p14:creationId xmlns:p14="http://schemas.microsoft.com/office/powerpoint/2010/main" val="2317307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45</a:t>
            </a:fld>
            <a:endParaRPr lang="en-US" dirty="0"/>
          </a:p>
        </p:txBody>
      </p:sp>
    </p:spTree>
    <p:extLst>
      <p:ext uri="{BB962C8B-B14F-4D97-AF65-F5344CB8AC3E}">
        <p14:creationId xmlns:p14="http://schemas.microsoft.com/office/powerpoint/2010/main" val="1818977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46</a:t>
            </a:fld>
            <a:endParaRPr lang="en-US" dirty="0"/>
          </a:p>
        </p:txBody>
      </p:sp>
    </p:spTree>
    <p:extLst>
      <p:ext uri="{BB962C8B-B14F-4D97-AF65-F5344CB8AC3E}">
        <p14:creationId xmlns:p14="http://schemas.microsoft.com/office/powerpoint/2010/main" val="1102073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47</a:t>
            </a:fld>
            <a:endParaRPr lang="en-US" dirty="0"/>
          </a:p>
        </p:txBody>
      </p:sp>
    </p:spTree>
    <p:extLst>
      <p:ext uri="{BB962C8B-B14F-4D97-AF65-F5344CB8AC3E}">
        <p14:creationId xmlns:p14="http://schemas.microsoft.com/office/powerpoint/2010/main" val="2303667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48</a:t>
            </a:fld>
            <a:endParaRPr lang="en-US" dirty="0"/>
          </a:p>
        </p:txBody>
      </p:sp>
    </p:spTree>
    <p:extLst>
      <p:ext uri="{BB962C8B-B14F-4D97-AF65-F5344CB8AC3E}">
        <p14:creationId xmlns:p14="http://schemas.microsoft.com/office/powerpoint/2010/main" val="3704827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49</a:t>
            </a:fld>
            <a:endParaRPr lang="en-US" dirty="0"/>
          </a:p>
        </p:txBody>
      </p:sp>
    </p:spTree>
    <p:extLst>
      <p:ext uri="{BB962C8B-B14F-4D97-AF65-F5344CB8AC3E}">
        <p14:creationId xmlns:p14="http://schemas.microsoft.com/office/powerpoint/2010/main" val="170569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5828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50</a:t>
            </a:fld>
            <a:endParaRPr lang="en-US" dirty="0"/>
          </a:p>
        </p:txBody>
      </p:sp>
    </p:spTree>
    <p:extLst>
      <p:ext uri="{BB962C8B-B14F-4D97-AF65-F5344CB8AC3E}">
        <p14:creationId xmlns:p14="http://schemas.microsoft.com/office/powerpoint/2010/main" val="544751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3394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55820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4816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504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964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8249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10823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963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521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775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72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24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2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04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D0546E-A75C-4C26-87FD-2EA5D6FEBA20}" type="datetime1">
              <a:rPr lang="en-US" smtClean="0"/>
              <a:pPr/>
              <a:t>9/28/2022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6217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B1B0-0524-431A-AD96-8337355DD8D3}" type="datetime1">
              <a:rPr lang="en-US" smtClean="0"/>
              <a:pPr/>
              <a:t>9/28/2022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378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98121-74DE-4FBF-A57D-128D603E4826}" type="datetime1">
              <a:rPr lang="en-US" smtClean="0"/>
              <a:pPr/>
              <a:t>9/28/2022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1451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44E1A-884A-487A-A010-850F83076D7E}" type="datetime1">
              <a:rPr lang="en-US" smtClean="0"/>
              <a:pPr/>
              <a:t>9/28/2022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8604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87196-82A2-4262-80CB-5B4941477B12}" type="datetime1">
              <a:rPr lang="en-US" smtClean="0"/>
              <a:pPr/>
              <a:t>9/28/2022</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99573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77BC4-6E9E-46F4-8232-0B68B6A03327}" type="datetime1">
              <a:rPr lang="en-US" smtClean="0"/>
              <a:pPr/>
              <a:t>9/28/2022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214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2DCF79-0BEE-4553-A736-F3924A5194EE}" type="datetime1">
              <a:rPr lang="en-US" smtClean="0"/>
              <a:pPr/>
              <a:t>9/28/2022</a:t>
            </a:fld>
            <a:endParaRPr lang="en-US" dirty="0"/>
          </a:p>
        </p:txBody>
      </p:sp>
      <p:sp>
        <p:nvSpPr>
          <p:cNvPr id="8" name="Footer Placeholder 7"/>
          <p:cNvSpPr>
            <a:spLocks noGrp="1"/>
          </p:cNvSpPr>
          <p:nvPr>
            <p:ph type="ftr" sz="quarter" idx="11"/>
          </p:nvPr>
        </p:nvSpPr>
        <p:spPr/>
        <p:txBody>
          <a:bodyPr/>
          <a:lstStyle/>
          <a:p>
            <a:r>
              <a:rPr lang="en-US" dirty="0"/>
              <a:t>ArthurBaileyMinistries.com</a:t>
            </a:r>
          </a:p>
        </p:txBody>
      </p:sp>
      <p:sp>
        <p:nvSpPr>
          <p:cNvPr id="9" name="Slide Number Placeholder 8"/>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449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FA917-FB7A-46F0-83B1-168855B59B96}" type="datetime1">
              <a:rPr lang="en-US" smtClean="0"/>
              <a:pPr/>
              <a:t>9/28/2022</a:t>
            </a:fld>
            <a:endParaRPr lang="en-US" dirty="0"/>
          </a:p>
        </p:txBody>
      </p:sp>
      <p:sp>
        <p:nvSpPr>
          <p:cNvPr id="4" name="Footer Placeholder 3"/>
          <p:cNvSpPr>
            <a:spLocks noGrp="1"/>
          </p:cNvSpPr>
          <p:nvPr>
            <p:ph type="ftr" sz="quarter" idx="11"/>
          </p:nvPr>
        </p:nvSpPr>
        <p:spPr/>
        <p:txBody>
          <a:bodyPr/>
          <a:lstStyle/>
          <a:p>
            <a:r>
              <a:rPr lang="en-US" dirty="0"/>
              <a:t>ArthurBaileyMinistries.com</a:t>
            </a:r>
          </a:p>
        </p:txBody>
      </p:sp>
      <p:sp>
        <p:nvSpPr>
          <p:cNvPr id="5" name="Slide Number Placeholder 4"/>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87420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0090E-7BC0-4874-B463-5D177BDFC27C}" type="datetime1">
              <a:rPr lang="en-US" smtClean="0"/>
              <a:pPr/>
              <a:t>9/28/2022</a:t>
            </a:fld>
            <a:endParaRPr lang="en-US" dirty="0"/>
          </a:p>
        </p:txBody>
      </p:sp>
      <p:sp>
        <p:nvSpPr>
          <p:cNvPr id="3" name="Footer Placeholder 2"/>
          <p:cNvSpPr>
            <a:spLocks noGrp="1"/>
          </p:cNvSpPr>
          <p:nvPr>
            <p:ph type="ftr" sz="quarter" idx="11"/>
          </p:nvPr>
        </p:nvSpPr>
        <p:spPr/>
        <p:txBody>
          <a:bodyPr/>
          <a:lstStyle/>
          <a:p>
            <a:r>
              <a:rPr lang="en-US" dirty="0"/>
              <a:t>ArthurBaileyMinistries.com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65206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BFB-7918-46F0-A383-4477EA4A697E}" type="datetime1">
              <a:rPr lang="en-US" smtClean="0"/>
              <a:pPr/>
              <a:t>9/28/2022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0552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CD9B2-1FF7-4201-8E96-5E76BED98629}" type="datetime1">
              <a:rPr lang="en-US" smtClean="0"/>
              <a:pPr/>
              <a:t>9/28/2022</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2914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118B00-35ED-441E-AF25-5331F1B69860}" type="datetime1">
              <a:rPr lang="en-US" smtClean="0"/>
              <a:pPr/>
              <a:t>9/28/2022</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ArthurBaileyMinistries.com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574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1</a:t>
            </a:fld>
            <a:endParaRPr lang="en-US" dirty="0"/>
          </a:p>
        </p:txBody>
      </p:sp>
    </p:spTree>
    <p:extLst>
      <p:ext uri="{BB962C8B-B14F-4D97-AF65-F5344CB8AC3E}">
        <p14:creationId xmlns:p14="http://schemas.microsoft.com/office/powerpoint/2010/main" val="23888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pPr marL="0" indent="0" algn="ctr">
              <a:buNone/>
            </a:pPr>
            <a:endParaRPr lang="en-US" dirty="0">
              <a:solidFill>
                <a:schemeClr val="bg1"/>
              </a:solidFill>
              <a:latin typeface="Helvetica" panose="020B0604020202020204" pitchFamily="34" charset="0"/>
              <a:cs typeface="Helvetica" panose="020B0604020202020204" pitchFamily="34" charset="0"/>
            </a:endParaRPr>
          </a:p>
          <a:p>
            <a:pPr marL="0" indent="0"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400" b="1" dirty="0">
                <a:solidFill>
                  <a:schemeClr val="bg1"/>
                </a:solidFill>
              </a:rPr>
              <a:t>Truth and Tradition</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10</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53513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112" y="888823"/>
            <a:ext cx="9111237" cy="3376246"/>
          </a:xfrm>
        </p:spPr>
      </p:pic>
      <p:sp>
        <p:nvSpPr>
          <p:cNvPr id="4" name="Slide Number Placeholder 3"/>
          <p:cNvSpPr>
            <a:spLocks noGrp="1"/>
          </p:cNvSpPr>
          <p:nvPr>
            <p:ph type="sldNum" sz="quarter" idx="12"/>
          </p:nvPr>
        </p:nvSpPr>
        <p:spPr/>
        <p:txBody>
          <a:bodyPr/>
          <a:lstStyle/>
          <a:p>
            <a:fld id="{ABE43780-39AE-FD47-8E4A-A7BCC7E08357}" type="slidenum">
              <a:rPr lang="en-US" smtClean="0"/>
              <a:pPr/>
              <a:t>11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8128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933" y="460397"/>
            <a:ext cx="7615737" cy="4306866"/>
          </a:xfrm>
        </p:spPr>
        <p:txBody>
          <a:bodyPr>
            <a:noAutofit/>
          </a:bodyPr>
          <a:lstStyle/>
          <a:p>
            <a:pPr fontAlgn="base"/>
            <a:r>
              <a:rPr lang="en-US" sz="2800" b="1" dirty="0">
                <a:solidFill>
                  <a:schemeClr val="bg1"/>
                </a:solidFill>
              </a:rPr>
              <a:t>Day of Atonement</a:t>
            </a:r>
            <a:r>
              <a:rPr lang="en-US" sz="2800" dirty="0">
                <a:solidFill>
                  <a:schemeClr val="bg1"/>
                </a:solidFill>
              </a:rPr>
              <a:t>-Begins sundown October 6th to sundown October 7th </a:t>
            </a:r>
          </a:p>
          <a:p>
            <a:pPr marL="400050" lvl="1" indent="0" fontAlgn="base">
              <a:buNone/>
            </a:pPr>
            <a:r>
              <a:rPr lang="en-US" b="1" dirty="0">
                <a:solidFill>
                  <a:schemeClr val="bg1"/>
                </a:solidFill>
              </a:rPr>
              <a:t>(Service time: October 7th at 1PM)</a:t>
            </a:r>
          </a:p>
          <a:p>
            <a:pPr fontAlgn="base"/>
            <a:r>
              <a:rPr lang="en-US" sz="2800" b="1" dirty="0">
                <a:solidFill>
                  <a:schemeClr val="bg1"/>
                </a:solidFill>
              </a:rPr>
              <a:t>Feast of Tabernacles</a:t>
            </a:r>
            <a:r>
              <a:rPr lang="en-US" sz="2800" dirty="0">
                <a:solidFill>
                  <a:schemeClr val="bg1"/>
                </a:solidFill>
              </a:rPr>
              <a:t>-Begins sundown October 11th to sundown October 12th </a:t>
            </a:r>
          </a:p>
          <a:p>
            <a:pPr marL="400050" lvl="1" indent="0" fontAlgn="base">
              <a:buNone/>
            </a:pPr>
            <a:r>
              <a:rPr lang="en-US" b="1" dirty="0">
                <a:solidFill>
                  <a:schemeClr val="bg1"/>
                </a:solidFill>
              </a:rPr>
              <a:t>(Service time: October 12th at 1PM)</a:t>
            </a:r>
          </a:p>
          <a:p>
            <a:pPr fontAlgn="base"/>
            <a:r>
              <a:rPr lang="en-US" sz="2800" b="1" dirty="0">
                <a:solidFill>
                  <a:schemeClr val="bg1"/>
                </a:solidFill>
              </a:rPr>
              <a:t>The Eighth Day</a:t>
            </a:r>
            <a:r>
              <a:rPr lang="en-US" sz="2800" dirty="0">
                <a:solidFill>
                  <a:schemeClr val="bg1"/>
                </a:solidFill>
              </a:rPr>
              <a:t>-Begins sundown October 18th to sundown October 19th </a:t>
            </a:r>
          </a:p>
          <a:p>
            <a:pPr marL="400050" lvl="1" indent="0" fontAlgn="base">
              <a:buNone/>
            </a:pPr>
            <a:r>
              <a:rPr lang="en-US" b="1" dirty="0">
                <a:solidFill>
                  <a:schemeClr val="bg1"/>
                </a:solidFill>
              </a:rPr>
              <a:t>(Service time: October 19th at 1PM)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6982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863" y="657225"/>
            <a:ext cx="7641137" cy="3857625"/>
          </a:xfrm>
        </p:spPr>
        <p:txBody>
          <a:bodyPr>
            <a:normAutofit fontScale="85000" lnSpcReduction="20000"/>
          </a:bodyPr>
          <a:lstStyle/>
          <a:p>
            <a:pPr marL="0" indent="0" algn="ctr" fontAlgn="base">
              <a:buNone/>
            </a:pPr>
            <a:r>
              <a:rPr lang="en-US" sz="4000" dirty="0">
                <a:solidFill>
                  <a:schemeClr val="bg1"/>
                </a:solidFill>
              </a:rPr>
              <a:t>Arthur will be speaking at </a:t>
            </a:r>
          </a:p>
          <a:p>
            <a:pPr marL="0" indent="0" algn="ctr" fontAlgn="base">
              <a:buNone/>
            </a:pPr>
            <a:r>
              <a:rPr lang="en-US" sz="4000" dirty="0">
                <a:solidFill>
                  <a:schemeClr val="bg1"/>
                </a:solidFill>
              </a:rPr>
              <a:t>Halleluyah Farms  </a:t>
            </a:r>
          </a:p>
          <a:p>
            <a:pPr marL="0" indent="0" algn="ctr" fontAlgn="base">
              <a:buNone/>
            </a:pPr>
            <a:r>
              <a:rPr lang="en-US" sz="4000" dirty="0">
                <a:solidFill>
                  <a:schemeClr val="bg1"/>
                </a:solidFill>
              </a:rPr>
              <a:t>24203 County Road 22 </a:t>
            </a:r>
          </a:p>
          <a:p>
            <a:pPr marL="0" indent="0" algn="ctr" fontAlgn="base">
              <a:buNone/>
            </a:pPr>
            <a:r>
              <a:rPr lang="en-US" sz="4000" dirty="0">
                <a:solidFill>
                  <a:schemeClr val="bg1"/>
                </a:solidFill>
              </a:rPr>
              <a:t>Esparto, CA 95627</a:t>
            </a:r>
          </a:p>
          <a:p>
            <a:pPr marL="0" indent="0" algn="ctr" fontAlgn="base">
              <a:buNone/>
            </a:pPr>
            <a:r>
              <a:rPr lang="en-US" sz="4000" dirty="0">
                <a:solidFill>
                  <a:schemeClr val="bg1"/>
                </a:solidFill>
              </a:rPr>
              <a:t>from October 9-11</a:t>
            </a:r>
          </a:p>
          <a:p>
            <a:pPr marL="0" indent="0" algn="ctr" fontAlgn="base">
              <a:buNone/>
            </a:pPr>
            <a:r>
              <a:rPr lang="en-US" sz="4000" dirty="0">
                <a:solidFill>
                  <a:schemeClr val="bg1"/>
                </a:solidFill>
              </a:rPr>
              <a:t>For more info visit our Website: </a:t>
            </a:r>
          </a:p>
          <a:p>
            <a:pPr marL="0" indent="0" algn="ctr" fontAlgn="base">
              <a:buNone/>
            </a:pPr>
            <a:r>
              <a:rPr lang="en-US" sz="4000" b="1" dirty="0">
                <a:solidFill>
                  <a:schemeClr val="bg1"/>
                </a:solidFill>
              </a:rPr>
              <a:t>About Arthur Bailey </a:t>
            </a:r>
            <a:r>
              <a:rPr lang="en-US" sz="4000" dirty="0">
                <a:solidFill>
                  <a:schemeClr val="bg1"/>
                </a:solidFill>
              </a:rPr>
              <a:t>page</a:t>
            </a: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880417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latin typeface="Helvetica" pitchFamily="34" charset="0"/>
                <a:cs typeface="Helvetica" pitchFamily="34" charset="0"/>
              </a:rPr>
              <a:t>Update on </a:t>
            </a:r>
          </a:p>
          <a:p>
            <a:pPr marL="0" indent="0" algn="ctr">
              <a:buNone/>
            </a:pPr>
            <a:r>
              <a:rPr lang="en-US" sz="4000" dirty="0">
                <a:solidFill>
                  <a:schemeClr val="bg1"/>
                </a:solidFill>
                <a:latin typeface="Helvetica" pitchFamily="34" charset="0"/>
                <a:cs typeface="Helvetica" pitchFamily="34" charset="0"/>
              </a:rPr>
              <a:t>House of Israel Ukraine</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69482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245" y="562709"/>
            <a:ext cx="7391755" cy="3952142"/>
          </a:xfrm>
        </p:spPr>
        <p:txBody>
          <a:bodyPr>
            <a:normAutofit fontScale="77500" lnSpcReduction="20000"/>
          </a:bodyPr>
          <a:lstStyle/>
          <a:p>
            <a:pPr marL="0" indent="0" algn="ctr">
              <a:buNone/>
            </a:pPr>
            <a:r>
              <a:rPr lang="en-US" sz="4000" dirty="0">
                <a:solidFill>
                  <a:schemeClr val="bg1"/>
                </a:solidFill>
              </a:rPr>
              <a:t>The Day of Trumpets/Yom Teruah is the first day of the Latter Feasts of YeHoVaH.  The Latter Feasts also encompass The Day of Atonements, the seven days of Tabernacle/Sukkot and its Firstfruits, and The Eighth Day/Shemini Atzeret. YeHoVaH commanded His people to celebrate these Feasts in commemoration of the deliverance from bondage that the Children of Israel experienced in the land of Egypt. </a:t>
            </a: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8066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Over the centuries, many traditions have been incorporated into teachings on the Feast Day of Trumpets that has made it difficult for Believers today to discern and distinguish Biblical truth from the many traditions associated with the Day of Trumpets.</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1761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In this teaching, </a:t>
            </a:r>
            <a:r>
              <a:rPr lang="en-US" sz="4000" b="1" dirty="0">
                <a:solidFill>
                  <a:schemeClr val="bg1"/>
                </a:solidFill>
              </a:rPr>
              <a:t>Truth and Traditions</a:t>
            </a:r>
            <a:r>
              <a:rPr lang="en-US" sz="4000" dirty="0">
                <a:solidFill>
                  <a:schemeClr val="bg1"/>
                </a:solidFill>
              </a:rPr>
              <a:t>, I will reveal the truth associated with the Feast so that the traditions will be exposed.</a:t>
            </a:r>
          </a:p>
          <a:p>
            <a:pPr marL="0" indent="0" algn="ctr">
              <a:buNone/>
            </a:pPr>
            <a:r>
              <a:rPr lang="en-US" sz="4000" dirty="0">
                <a:solidFill>
                  <a:schemeClr val="bg1"/>
                </a:solidFill>
              </a:rPr>
              <a:t> </a:t>
            </a:r>
          </a:p>
          <a:p>
            <a:pPr marL="0" indent="0" algn="ctr">
              <a:buNone/>
            </a:pPr>
            <a:r>
              <a:rPr lang="en-US" sz="4300" b="1" dirty="0">
                <a:solidFill>
                  <a:schemeClr val="bg1"/>
                </a:solidFill>
              </a:rPr>
              <a:t>First: The Truth</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87490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The Feasts of YeHoVaH and the Instructions on observing them were established by YeHoVaH in the Torah. Moses was given Instructions from YeHoVaH to deliver to Aaron, his sons, and the Children of Israel in order to conduct services unto Him at the appointed times.</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82057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These appointed times had to be done in the appointed seasons as prescribed by YeHoVaH.</a:t>
            </a:r>
          </a:p>
          <a:p>
            <a:pPr marL="0" indent="0" algn="ctr">
              <a:buNone/>
            </a:pPr>
            <a:r>
              <a:rPr lang="en-US" sz="4000" dirty="0">
                <a:solidFill>
                  <a:schemeClr val="bg1"/>
                </a:solidFill>
              </a:rPr>
              <a:t> </a:t>
            </a:r>
          </a:p>
          <a:p>
            <a:pPr marL="0" indent="0" algn="ctr">
              <a:buNone/>
            </a:pPr>
            <a:r>
              <a:rPr lang="en-US" sz="4000" dirty="0">
                <a:solidFill>
                  <a:schemeClr val="bg1"/>
                </a:solidFill>
              </a:rPr>
              <a:t>Leviticus 23 begins with:</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3725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2</a:t>
            </a:fld>
            <a:endParaRPr lang="en-US" dirty="0"/>
          </a:p>
        </p:txBody>
      </p:sp>
    </p:spTree>
    <p:extLst>
      <p:ext uri="{BB962C8B-B14F-4D97-AF65-F5344CB8AC3E}">
        <p14:creationId xmlns:p14="http://schemas.microsoft.com/office/powerpoint/2010/main" val="113952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Lev 23:1</a:t>
            </a:r>
            <a:r>
              <a:rPr lang="en-US" sz="4000" dirty="0">
                <a:solidFill>
                  <a:schemeClr val="bg1"/>
                </a:solidFill>
              </a:rPr>
              <a:t> And the LORD spake unto Moses, saying, </a:t>
            </a:r>
          </a:p>
          <a:p>
            <a:pPr marL="0" indent="0" algn="ctr">
              <a:buNone/>
            </a:pPr>
            <a:r>
              <a:rPr lang="en-US" sz="4000" baseline="30000" dirty="0">
                <a:solidFill>
                  <a:schemeClr val="bg1"/>
                </a:solidFill>
              </a:rPr>
              <a:t>Lev 23:2</a:t>
            </a:r>
            <a:r>
              <a:rPr lang="en-US" sz="4000" dirty="0">
                <a:solidFill>
                  <a:schemeClr val="bg1"/>
                </a:solidFill>
              </a:rPr>
              <a:t> Speak unto the children of Israel, and say unto them, </a:t>
            </a:r>
            <a:r>
              <a:rPr lang="en-US" sz="4000" i="1" dirty="0">
                <a:solidFill>
                  <a:schemeClr val="bg1"/>
                </a:solidFill>
              </a:rPr>
              <a:t>Concerning </a:t>
            </a:r>
            <a:r>
              <a:rPr lang="en-US" sz="4000" dirty="0">
                <a:solidFill>
                  <a:schemeClr val="bg1"/>
                </a:solidFill>
              </a:rPr>
              <a:t>the feasts of the LORD, which ye shall proclaim </a:t>
            </a:r>
            <a:r>
              <a:rPr lang="en-US" sz="4000" i="1" dirty="0">
                <a:solidFill>
                  <a:schemeClr val="bg1"/>
                </a:solidFill>
              </a:rPr>
              <a:t>to be </a:t>
            </a:r>
            <a:r>
              <a:rPr lang="en-US" sz="4000" dirty="0">
                <a:solidFill>
                  <a:schemeClr val="bg1"/>
                </a:solidFill>
              </a:rPr>
              <a:t>holy convocations, </a:t>
            </a:r>
            <a:r>
              <a:rPr lang="en-US" sz="4000" i="1" dirty="0">
                <a:solidFill>
                  <a:schemeClr val="bg1"/>
                </a:solidFill>
              </a:rPr>
              <a:t>even </a:t>
            </a:r>
            <a:r>
              <a:rPr lang="en-US" sz="4000" dirty="0">
                <a:solidFill>
                  <a:schemeClr val="bg1"/>
                </a:solidFill>
              </a:rPr>
              <a:t>these </a:t>
            </a:r>
            <a:r>
              <a:rPr lang="en-US" sz="4000" i="1" dirty="0">
                <a:solidFill>
                  <a:schemeClr val="bg1"/>
                </a:solidFill>
              </a:rPr>
              <a:t>are </a:t>
            </a:r>
            <a:r>
              <a:rPr lang="en-US" sz="4000" dirty="0">
                <a:solidFill>
                  <a:schemeClr val="bg1"/>
                </a:solidFill>
              </a:rPr>
              <a:t>my feasts.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43439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Lev 23:3</a:t>
            </a:r>
            <a:r>
              <a:rPr lang="en-US" sz="4000" dirty="0">
                <a:solidFill>
                  <a:schemeClr val="bg1"/>
                </a:solidFill>
              </a:rPr>
              <a:t> Six days shall work be done: but the seventh day </a:t>
            </a:r>
            <a:r>
              <a:rPr lang="en-US" sz="4000" i="1" dirty="0">
                <a:solidFill>
                  <a:schemeClr val="bg1"/>
                </a:solidFill>
              </a:rPr>
              <a:t>is </a:t>
            </a:r>
            <a:r>
              <a:rPr lang="en-US" sz="4000" dirty="0">
                <a:solidFill>
                  <a:schemeClr val="bg1"/>
                </a:solidFill>
              </a:rPr>
              <a:t>the sabbath of rest, an holy convocation; ye shall do no work </a:t>
            </a:r>
            <a:r>
              <a:rPr lang="en-US" sz="4000" i="1" dirty="0">
                <a:solidFill>
                  <a:schemeClr val="bg1"/>
                </a:solidFill>
              </a:rPr>
              <a:t>therein: </a:t>
            </a:r>
            <a:r>
              <a:rPr lang="en-US" sz="4000" dirty="0">
                <a:solidFill>
                  <a:schemeClr val="bg1"/>
                </a:solidFill>
              </a:rPr>
              <a:t>it </a:t>
            </a:r>
            <a:r>
              <a:rPr lang="en-US" sz="4000" i="1" dirty="0">
                <a:solidFill>
                  <a:schemeClr val="bg1"/>
                </a:solidFill>
              </a:rPr>
              <a:t>is </a:t>
            </a:r>
            <a:r>
              <a:rPr lang="en-US" sz="4000" dirty="0">
                <a:solidFill>
                  <a:schemeClr val="bg1"/>
                </a:solidFill>
              </a:rPr>
              <a:t>the sabbath of the LORD in all your dwellings. </a:t>
            </a:r>
          </a:p>
          <a:p>
            <a:pPr marL="0" indent="0" algn="ctr">
              <a:buNone/>
            </a:pPr>
            <a:r>
              <a:rPr lang="en-US" sz="4000" baseline="30000" dirty="0">
                <a:solidFill>
                  <a:schemeClr val="bg1"/>
                </a:solidFill>
              </a:rPr>
              <a:t>Lev 23:4</a:t>
            </a:r>
            <a:r>
              <a:rPr lang="en-US" sz="4000" dirty="0">
                <a:solidFill>
                  <a:schemeClr val="bg1"/>
                </a:solidFill>
              </a:rPr>
              <a:t> These </a:t>
            </a:r>
            <a:r>
              <a:rPr lang="en-US" sz="4000" i="1" dirty="0">
                <a:solidFill>
                  <a:schemeClr val="bg1"/>
                </a:solidFill>
              </a:rPr>
              <a:t>are </a:t>
            </a:r>
            <a:r>
              <a:rPr lang="en-US" sz="4000" dirty="0">
                <a:solidFill>
                  <a:schemeClr val="bg1"/>
                </a:solidFill>
              </a:rPr>
              <a:t>the feasts of the LORD, </a:t>
            </a:r>
            <a:r>
              <a:rPr lang="en-US" sz="4000" i="1" dirty="0">
                <a:solidFill>
                  <a:schemeClr val="bg1"/>
                </a:solidFill>
              </a:rPr>
              <a:t>even </a:t>
            </a:r>
            <a:r>
              <a:rPr lang="en-US" sz="4000" dirty="0">
                <a:solidFill>
                  <a:schemeClr val="bg1"/>
                </a:solidFill>
              </a:rPr>
              <a:t>holy convocations, which ye shall proclaim in their seasons.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9295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Leviticus 23 ends with:</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23:44</a:t>
            </a:r>
            <a:r>
              <a:rPr lang="en-US" sz="4000" dirty="0">
                <a:solidFill>
                  <a:schemeClr val="bg1"/>
                </a:solidFill>
              </a:rPr>
              <a:t> And Moses declared unto the children of Israel the feasts of the LORD.</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83939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Everything in between the opening and closing of </a:t>
            </a:r>
          </a:p>
          <a:p>
            <a:pPr marL="0" indent="0" algn="ctr">
              <a:buNone/>
            </a:pPr>
            <a:r>
              <a:rPr lang="en-US" sz="4000" dirty="0">
                <a:solidFill>
                  <a:schemeClr val="bg1"/>
                </a:solidFill>
              </a:rPr>
              <a:t>Leviticus 23 contains the Feasts of YeHoVaH and their Instructions to His people.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14630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rPr>
              <a:t>What is the Feast of Trumpets?</a:t>
            </a:r>
            <a:endParaRPr lang="en-US" sz="4000" dirty="0">
              <a:solidFill>
                <a:schemeClr val="bg1"/>
              </a:solidFill>
            </a:endParaRPr>
          </a:p>
          <a:p>
            <a:pPr marL="0" indent="0" algn="ctr">
              <a:buNone/>
            </a:pPr>
            <a:r>
              <a:rPr lang="en-US" sz="1300" dirty="0">
                <a:solidFill>
                  <a:schemeClr val="bg1"/>
                </a:solidFill>
              </a:rPr>
              <a:t> </a:t>
            </a:r>
          </a:p>
          <a:p>
            <a:pPr marL="0" indent="0" algn="ctr">
              <a:buNone/>
            </a:pPr>
            <a:r>
              <a:rPr lang="en-US" sz="4000" dirty="0">
                <a:solidFill>
                  <a:schemeClr val="bg1"/>
                </a:solidFill>
              </a:rPr>
              <a:t>The Feast of Trumpets is a </a:t>
            </a:r>
            <a:r>
              <a:rPr lang="en-US" sz="4000" b="1" dirty="0">
                <a:solidFill>
                  <a:schemeClr val="bg1"/>
                </a:solidFill>
              </a:rPr>
              <a:t>commanded Feast</a:t>
            </a:r>
            <a:r>
              <a:rPr lang="en-US" sz="4000" dirty="0">
                <a:solidFill>
                  <a:schemeClr val="bg1"/>
                </a:solidFill>
              </a:rPr>
              <a:t> of YeHoVaH according to </a:t>
            </a:r>
          </a:p>
          <a:p>
            <a:pPr marL="0" indent="0" algn="ctr">
              <a:buNone/>
            </a:pPr>
            <a:r>
              <a:rPr lang="en-US" sz="4000" dirty="0">
                <a:solidFill>
                  <a:schemeClr val="bg1"/>
                </a:solidFill>
              </a:rPr>
              <a:t>Leviticus 23:23-25 and </a:t>
            </a:r>
          </a:p>
          <a:p>
            <a:pPr marL="0" indent="0" algn="ctr">
              <a:buNone/>
            </a:pPr>
            <a:r>
              <a:rPr lang="en-US" sz="4000" dirty="0">
                <a:solidFill>
                  <a:schemeClr val="bg1"/>
                </a:solidFill>
              </a:rPr>
              <a:t>Numbers 29:1.</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024101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Lev 23:23</a:t>
            </a:r>
            <a:r>
              <a:rPr lang="en-US" sz="4000" dirty="0">
                <a:solidFill>
                  <a:schemeClr val="bg1"/>
                </a:solidFill>
              </a:rPr>
              <a:t> And the LORD spake unto Moses, saying, </a:t>
            </a:r>
            <a:r>
              <a:rPr lang="en-US" sz="4000" baseline="30000" dirty="0">
                <a:solidFill>
                  <a:schemeClr val="bg1"/>
                </a:solidFill>
              </a:rPr>
              <a:t>Lev 23:24</a:t>
            </a:r>
            <a:r>
              <a:rPr lang="en-US" sz="4000" dirty="0">
                <a:solidFill>
                  <a:schemeClr val="bg1"/>
                </a:solidFill>
              </a:rPr>
              <a:t> Speak unto the children of Israel, saying, In the seventh month, in </a:t>
            </a:r>
            <a:r>
              <a:rPr lang="en-US" sz="4000" b="1" dirty="0">
                <a:solidFill>
                  <a:schemeClr val="bg1"/>
                </a:solidFill>
              </a:rPr>
              <a:t>the first </a:t>
            </a:r>
            <a:r>
              <a:rPr lang="en-US" sz="4000" b="1" i="1" dirty="0">
                <a:solidFill>
                  <a:schemeClr val="bg1"/>
                </a:solidFill>
              </a:rPr>
              <a:t>day </a:t>
            </a:r>
            <a:r>
              <a:rPr lang="en-US" sz="4000" b="1" dirty="0">
                <a:solidFill>
                  <a:schemeClr val="bg1"/>
                </a:solidFill>
              </a:rPr>
              <a:t>of the month</a:t>
            </a:r>
            <a:r>
              <a:rPr lang="en-US" sz="4000" dirty="0">
                <a:solidFill>
                  <a:schemeClr val="bg1"/>
                </a:solidFill>
              </a:rPr>
              <a:t>, shall ye have a sabbath, a memorial of </a:t>
            </a:r>
            <a:r>
              <a:rPr lang="en-US" sz="4000" b="1" dirty="0">
                <a:solidFill>
                  <a:schemeClr val="bg1"/>
                </a:solidFill>
              </a:rPr>
              <a:t>blowing of trumpets</a:t>
            </a:r>
            <a:r>
              <a:rPr lang="en-US" sz="4000" dirty="0">
                <a:solidFill>
                  <a:schemeClr val="bg1"/>
                </a:solidFill>
              </a:rPr>
              <a:t>, an holy convocation. </a:t>
            </a:r>
            <a:r>
              <a:rPr lang="en-US" sz="4000" baseline="30000" dirty="0">
                <a:solidFill>
                  <a:schemeClr val="bg1"/>
                </a:solidFill>
              </a:rPr>
              <a:t>Lev 23:25</a:t>
            </a:r>
            <a:r>
              <a:rPr lang="en-US" sz="4000" dirty="0">
                <a:solidFill>
                  <a:schemeClr val="bg1"/>
                </a:solidFill>
              </a:rPr>
              <a:t> Ye shall do no servile work </a:t>
            </a:r>
            <a:r>
              <a:rPr lang="en-US" sz="4000" i="1" dirty="0">
                <a:solidFill>
                  <a:schemeClr val="bg1"/>
                </a:solidFill>
              </a:rPr>
              <a:t>therein: </a:t>
            </a:r>
            <a:r>
              <a:rPr lang="en-US" sz="4000" dirty="0">
                <a:solidFill>
                  <a:schemeClr val="bg1"/>
                </a:solidFill>
              </a:rPr>
              <a:t>but ye shall offer an offering made by fire unto the LORD.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719526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Nu 29:1</a:t>
            </a:r>
            <a:r>
              <a:rPr lang="en-US" sz="4000" dirty="0">
                <a:solidFill>
                  <a:schemeClr val="bg1"/>
                </a:solidFill>
              </a:rPr>
              <a:t> And in the seventh month, on the first </a:t>
            </a:r>
            <a:r>
              <a:rPr lang="en-US" sz="4000" i="1" dirty="0">
                <a:solidFill>
                  <a:schemeClr val="bg1"/>
                </a:solidFill>
              </a:rPr>
              <a:t>day </a:t>
            </a:r>
            <a:r>
              <a:rPr lang="en-US" sz="4000" dirty="0">
                <a:solidFill>
                  <a:schemeClr val="bg1"/>
                </a:solidFill>
              </a:rPr>
              <a:t>of the month, ye shall have an holy convocation; ye shall do no servile work: it is </a:t>
            </a:r>
            <a:r>
              <a:rPr lang="en-US" sz="4000" b="1" dirty="0">
                <a:solidFill>
                  <a:schemeClr val="bg1"/>
                </a:solidFill>
              </a:rPr>
              <a:t>a day of blowing the trumpets</a:t>
            </a:r>
            <a:r>
              <a:rPr lang="en-US" sz="4000" dirty="0">
                <a:solidFill>
                  <a:schemeClr val="bg1"/>
                </a:solidFill>
              </a:rPr>
              <a:t> unto you.</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07865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300" b="1" dirty="0">
                <a:solidFill>
                  <a:schemeClr val="bg1"/>
                </a:solidFill>
              </a:rPr>
              <a:t>Trumpets – 08643 </a:t>
            </a:r>
            <a:r>
              <a:rPr lang="he-IL" sz="4300" dirty="0">
                <a:solidFill>
                  <a:schemeClr val="bg1"/>
                </a:solidFill>
              </a:rPr>
              <a:t>תְּרוּעָה</a:t>
            </a:r>
            <a:r>
              <a:rPr lang="en-US" sz="4300" dirty="0">
                <a:solidFill>
                  <a:schemeClr val="bg1"/>
                </a:solidFill>
              </a:rPr>
              <a:t> teruw`ah {ter-oo-aw'} </a:t>
            </a:r>
          </a:p>
          <a:p>
            <a:pPr marL="0" indent="0" algn="ctr">
              <a:buNone/>
            </a:pPr>
            <a:r>
              <a:rPr lang="en-US" sz="4300" b="1" dirty="0">
                <a:solidFill>
                  <a:schemeClr val="bg1"/>
                </a:solidFill>
              </a:rPr>
              <a:t>Meaning:  </a:t>
            </a:r>
            <a:r>
              <a:rPr lang="en-US" sz="4300" dirty="0">
                <a:solidFill>
                  <a:schemeClr val="bg1"/>
                </a:solidFill>
              </a:rPr>
              <a:t>1) alarm, signal, sound of tempest, shout, shout or blast of war or alarm or joy 1a) alarm of war, war-cry, battle-cry 1b) blast (for march) 1c) shout of joy (with religious impulse) 1d) shout of joy (in general) </a:t>
            </a:r>
          </a:p>
          <a:p>
            <a:pPr marL="0" indent="0" algn="ctr">
              <a:buNone/>
            </a:pPr>
            <a:r>
              <a:rPr lang="en-US" sz="4300" b="1" dirty="0">
                <a:solidFill>
                  <a:schemeClr val="bg1"/>
                </a:solidFill>
              </a:rPr>
              <a:t>Usage:  </a:t>
            </a:r>
            <a:r>
              <a:rPr lang="en-US" sz="4300" dirty="0">
                <a:solidFill>
                  <a:schemeClr val="bg1"/>
                </a:solidFill>
              </a:rPr>
              <a:t>AV - shout 11, shouting 8, alarm 6, sound 3, blowing 2, joy 2, misc 4; 36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646851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1" dirty="0">
                <a:solidFill>
                  <a:schemeClr val="bg1"/>
                </a:solidFill>
              </a:rPr>
              <a:t>When is the Feast of Trumpets?</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The Feast of Trumpets is held on the </a:t>
            </a:r>
            <a:r>
              <a:rPr lang="en-US" sz="4000" b="1" dirty="0">
                <a:solidFill>
                  <a:schemeClr val="bg1"/>
                </a:solidFill>
              </a:rPr>
              <a:t>first day of the seventh month of the Biblical Calendar</a:t>
            </a:r>
            <a:r>
              <a:rPr lang="en-US" sz="4000" dirty="0">
                <a:solidFill>
                  <a:schemeClr val="bg1"/>
                </a:solidFill>
              </a:rPr>
              <a:t>.  </a:t>
            </a:r>
          </a:p>
          <a:p>
            <a:pPr marL="0" lvl="0" indent="0" algn="ctr">
              <a:buNone/>
            </a:pPr>
            <a:r>
              <a:rPr lang="en-US" sz="4000" dirty="0">
                <a:solidFill>
                  <a:schemeClr val="bg1"/>
                </a:solidFill>
              </a:rPr>
              <a:t>The 7th month is Biblically called Ethanim in 1</a:t>
            </a:r>
            <a:r>
              <a:rPr lang="en-US" sz="4000" baseline="30000" dirty="0">
                <a:solidFill>
                  <a:schemeClr val="bg1"/>
                </a:solidFill>
              </a:rPr>
              <a:t>st</a:t>
            </a:r>
            <a:r>
              <a:rPr lang="en-US" sz="4000" dirty="0">
                <a:solidFill>
                  <a:schemeClr val="bg1"/>
                </a:solidFill>
              </a:rPr>
              <a:t> Kings before the Babylonian captivity and was given the name Tishri after the Babylonian captivity.</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939045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aseline="30000" dirty="0">
                <a:solidFill>
                  <a:schemeClr val="bg1"/>
                </a:solidFill>
              </a:rPr>
              <a:t>1Ki 8:2</a:t>
            </a:r>
            <a:r>
              <a:rPr lang="en-US" sz="4000" dirty="0">
                <a:solidFill>
                  <a:schemeClr val="bg1"/>
                </a:solidFill>
              </a:rPr>
              <a:t> And all the men of Israel assembled themselves unto king Solomon at the feast in the month Ethanim, which </a:t>
            </a:r>
            <a:r>
              <a:rPr lang="en-US" sz="4000" i="1" dirty="0">
                <a:solidFill>
                  <a:schemeClr val="bg1"/>
                </a:solidFill>
              </a:rPr>
              <a:t>is </a:t>
            </a:r>
            <a:r>
              <a:rPr lang="en-US" sz="4000" dirty="0">
                <a:solidFill>
                  <a:schemeClr val="bg1"/>
                </a:solidFill>
              </a:rPr>
              <a:t>the seventh month.</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46483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85751"/>
            <a:ext cx="8235950" cy="4481512"/>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4400" dirty="0">
                <a:solidFill>
                  <a:schemeClr val="bg1"/>
                </a:solidFill>
                <a:latin typeface="Helvetica" panose="020B0604020202020204" pitchFamily="34" charset="0"/>
                <a:cs typeface="Helvetica" panose="020B0604020202020204" pitchFamily="34" charset="0"/>
              </a:rPr>
              <a:t>Welcome to </a:t>
            </a:r>
          </a:p>
          <a:p>
            <a:pPr algn="ctr">
              <a:buNone/>
            </a:pPr>
            <a:r>
              <a:rPr lang="en-US" sz="4400" dirty="0">
                <a:solidFill>
                  <a:schemeClr val="bg1"/>
                </a:solidFill>
                <a:latin typeface="Helvetica" panose="020B0604020202020204" pitchFamily="34" charset="0"/>
                <a:cs typeface="Helvetica" panose="020B0604020202020204" pitchFamily="34" charset="0"/>
              </a:rPr>
              <a:t>House of Israel’s</a:t>
            </a:r>
          </a:p>
          <a:p>
            <a:pPr algn="ctr">
              <a:buNone/>
            </a:pPr>
            <a:r>
              <a:rPr lang="en-US" sz="4400" dirty="0">
                <a:solidFill>
                  <a:schemeClr val="bg1"/>
                </a:solidFill>
                <a:latin typeface="Helvetica" panose="020B0604020202020204" pitchFamily="34" charset="0"/>
                <a:cs typeface="Helvetica" panose="020B0604020202020204" pitchFamily="34" charset="0"/>
              </a:rPr>
              <a:t>Feast of Trumpets/Yom Teruah</a:t>
            </a:r>
          </a:p>
          <a:p>
            <a:pPr algn="ctr">
              <a:buNone/>
            </a:pPr>
            <a:r>
              <a:rPr lang="en-US" sz="4400" dirty="0">
                <a:solidFill>
                  <a:schemeClr val="bg1"/>
                </a:solidFill>
                <a:latin typeface="Helvetica" panose="020B0604020202020204" pitchFamily="34" charset="0"/>
                <a:cs typeface="Helvetica" panose="020B0604020202020204" pitchFamily="34" charset="0"/>
              </a:rPr>
              <a:t>Sabbath Service</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3</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2459517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lvl="0" indent="0" algn="ctr">
              <a:buNone/>
            </a:pPr>
            <a:r>
              <a:rPr lang="en-US" sz="4300" dirty="0">
                <a:solidFill>
                  <a:schemeClr val="bg1"/>
                </a:solidFill>
              </a:rPr>
              <a:t>The first day of the 7th month is determined by the sighting of the Re-Newed Moon in Israel.  You cannot keep the Feast of Trumpets until the moon is sighted. </a:t>
            </a:r>
          </a:p>
          <a:p>
            <a:pPr marL="0" indent="0" algn="ctr">
              <a:buNone/>
            </a:pPr>
            <a:r>
              <a:rPr lang="en-US" sz="4000" b="1" dirty="0">
                <a:solidFill>
                  <a:schemeClr val="bg1"/>
                </a:solidFill>
              </a:rPr>
              <a:t> </a:t>
            </a:r>
            <a:endParaRPr lang="en-US" sz="4000" dirty="0">
              <a:solidFill>
                <a:schemeClr val="bg1"/>
              </a:solidFill>
            </a:endParaRPr>
          </a:p>
          <a:p>
            <a:pPr marL="0" indent="0" algn="ctr">
              <a:buNone/>
            </a:pPr>
            <a:r>
              <a:rPr lang="en-US" sz="4000" b="1"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23960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1" dirty="0">
                <a:solidFill>
                  <a:schemeClr val="bg1"/>
                </a:solidFill>
              </a:rPr>
              <a:t>What am I required to do for the Feast of Trumpets?</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We are required to do </a:t>
            </a:r>
            <a:r>
              <a:rPr lang="en-US" sz="4000" b="1" dirty="0">
                <a:solidFill>
                  <a:schemeClr val="bg1"/>
                </a:solidFill>
              </a:rPr>
              <a:t>no ordinary or servile work</a:t>
            </a:r>
            <a:r>
              <a:rPr lang="en-US" sz="4000" dirty="0">
                <a:solidFill>
                  <a:schemeClr val="bg1"/>
                </a:solidFill>
              </a:rPr>
              <a:t>; assemble and have a </a:t>
            </a:r>
            <a:r>
              <a:rPr lang="en-US" sz="4000" b="1" dirty="0">
                <a:solidFill>
                  <a:schemeClr val="bg1"/>
                </a:solidFill>
              </a:rPr>
              <a:t>Holy Convocation</a:t>
            </a:r>
            <a:r>
              <a:rPr lang="en-US" sz="4000" dirty="0">
                <a:solidFill>
                  <a:schemeClr val="bg1"/>
                </a:solidFill>
              </a:rPr>
              <a:t>; and </a:t>
            </a:r>
            <a:r>
              <a:rPr lang="en-US" sz="4000" b="1" dirty="0">
                <a:solidFill>
                  <a:schemeClr val="bg1"/>
                </a:solidFill>
              </a:rPr>
              <a:t>blow a Trumpet and/or Shofar</a:t>
            </a:r>
            <a:r>
              <a:rPr lang="en-US" sz="4000" dirty="0">
                <a:solidFill>
                  <a:schemeClr val="bg1"/>
                </a:solidFill>
              </a:rPr>
              <a:t>.</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71579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484" y="473187"/>
            <a:ext cx="7570976" cy="4041664"/>
          </a:xfrm>
        </p:spPr>
        <p:txBody>
          <a:bodyPr>
            <a:normAutofit fontScale="85000" lnSpcReduction="20000"/>
          </a:bodyPr>
          <a:lstStyle/>
          <a:p>
            <a:pPr marL="0" indent="0" algn="ctr">
              <a:buNone/>
            </a:pPr>
            <a:r>
              <a:rPr lang="en-US" sz="4000" b="1" dirty="0">
                <a:solidFill>
                  <a:schemeClr val="bg1"/>
                </a:solidFill>
              </a:rPr>
              <a:t>How do I celebrate the Feast of Trumpets?</a:t>
            </a:r>
            <a:endParaRPr lang="en-US" sz="4000" dirty="0">
              <a:solidFill>
                <a:schemeClr val="bg1"/>
              </a:solidFill>
            </a:endParaRPr>
          </a:p>
          <a:p>
            <a:pPr marL="0" indent="0" algn="ctr">
              <a:buNone/>
            </a:pPr>
            <a:r>
              <a:rPr lang="en-US" sz="4000" dirty="0">
                <a:solidFill>
                  <a:schemeClr val="bg1"/>
                </a:solidFill>
              </a:rPr>
              <a:t> </a:t>
            </a:r>
          </a:p>
          <a:p>
            <a:pPr marL="0" indent="0" algn="ctr">
              <a:buNone/>
            </a:pPr>
            <a:r>
              <a:rPr lang="en-US" sz="4000" dirty="0">
                <a:solidFill>
                  <a:schemeClr val="bg1"/>
                </a:solidFill>
              </a:rPr>
              <a:t>The Feast of Trumpets is a Sabbath, so you should attend a </a:t>
            </a:r>
            <a:r>
              <a:rPr lang="en-US" sz="4000" b="1" dirty="0">
                <a:solidFill>
                  <a:schemeClr val="bg1"/>
                </a:solidFill>
              </a:rPr>
              <a:t>Holy Convocation</a:t>
            </a:r>
            <a:r>
              <a:rPr lang="en-US" sz="4000" dirty="0">
                <a:solidFill>
                  <a:schemeClr val="bg1"/>
                </a:solidFill>
              </a:rPr>
              <a:t> or Sacred Assembly.</a:t>
            </a:r>
            <a:r>
              <a:rPr lang="en-US" sz="4000" dirty="0"/>
              <a:t> </a:t>
            </a:r>
          </a:p>
          <a:p>
            <a:pPr marL="0" indent="0" algn="ctr">
              <a:buNone/>
            </a:pPr>
            <a:r>
              <a:rPr lang="en-US" sz="4000" dirty="0">
                <a:solidFill>
                  <a:schemeClr val="bg1"/>
                </a:solidFill>
              </a:rPr>
              <a:t>You should </a:t>
            </a:r>
            <a:r>
              <a:rPr lang="en-US" sz="4000" b="1" dirty="0">
                <a:solidFill>
                  <a:schemeClr val="bg1"/>
                </a:solidFill>
              </a:rPr>
              <a:t>blow the Trumpet/Shofar</a:t>
            </a:r>
            <a:r>
              <a:rPr lang="en-US" sz="4000" dirty="0">
                <a:solidFill>
                  <a:schemeClr val="bg1"/>
                </a:solidFill>
              </a:rPr>
              <a:t> and celebrate with </a:t>
            </a:r>
            <a:r>
              <a:rPr lang="en-US" sz="4000" b="1" dirty="0">
                <a:solidFill>
                  <a:schemeClr val="bg1"/>
                </a:solidFill>
              </a:rPr>
              <a:t>Fellowship</a:t>
            </a:r>
            <a:r>
              <a:rPr lang="en-US" sz="4000" dirty="0">
                <a:solidFill>
                  <a:schemeClr val="bg1"/>
                </a:solidFill>
              </a:rPr>
              <a:t> and </a:t>
            </a:r>
            <a:r>
              <a:rPr lang="en-US" sz="4000" b="1" dirty="0">
                <a:solidFill>
                  <a:schemeClr val="bg1"/>
                </a:solidFill>
              </a:rPr>
              <a:t>Feasting</a:t>
            </a:r>
            <a:r>
              <a:rPr lang="en-US" sz="4000" dirty="0">
                <a:solidFill>
                  <a:schemeClr val="bg1"/>
                </a:solidFill>
              </a:rPr>
              <a:t>. </a:t>
            </a: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00814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1" dirty="0">
                <a:solidFill>
                  <a:schemeClr val="bg1"/>
                </a:solidFill>
              </a:rPr>
              <a:t>Are we required to make animal sacrifices?</a:t>
            </a:r>
          </a:p>
          <a:p>
            <a:pPr marL="0" indent="0" algn="ctr">
              <a:buNone/>
            </a:pPr>
            <a:endParaRPr lang="en-US" sz="1700" dirty="0">
              <a:solidFill>
                <a:schemeClr val="bg1"/>
              </a:solidFill>
            </a:endParaRPr>
          </a:p>
          <a:p>
            <a:pPr marL="0" indent="0" algn="ctr">
              <a:buNone/>
            </a:pPr>
            <a:r>
              <a:rPr lang="en-US" sz="4000" dirty="0">
                <a:solidFill>
                  <a:schemeClr val="bg1"/>
                </a:solidFill>
              </a:rPr>
              <a:t> There are the responsibilities of the people and separate responsibilities of the Priests.   The people were never allowed to make the sacrifices.  That was always the responsibility of the Priests.  The people could not perform the Priests’ responsibilities; otherwise, they would be violating the Commands. </a:t>
            </a:r>
          </a:p>
          <a:p>
            <a:pPr marL="0" indent="0" algn="ctr">
              <a:buNone/>
            </a:pPr>
            <a:endParaRPr lang="en-US" sz="17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85577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lvl="0" indent="0" algn="ctr">
              <a:buNone/>
            </a:pPr>
            <a:r>
              <a:rPr lang="en-US" sz="4000" dirty="0">
                <a:solidFill>
                  <a:schemeClr val="bg1"/>
                </a:solidFill>
              </a:rPr>
              <a:t>Because there is no Tabernacle or Temple, the Priests’ responsibilities for sacrificing cannot be carried out.  However, the responsibilities of the people continue.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7176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1" dirty="0">
                <a:solidFill>
                  <a:schemeClr val="bg1"/>
                </a:solidFill>
              </a:rPr>
              <a:t>The Traditions</a:t>
            </a:r>
            <a:endParaRPr lang="en-US" sz="4000" dirty="0">
              <a:solidFill>
                <a:schemeClr val="bg1"/>
              </a:solidFill>
            </a:endParaRPr>
          </a:p>
          <a:p>
            <a:pPr marL="0" indent="0" algn="ctr">
              <a:buNone/>
            </a:pPr>
            <a:r>
              <a:rPr lang="en-US" sz="4000" dirty="0">
                <a:solidFill>
                  <a:schemeClr val="bg1"/>
                </a:solidFill>
              </a:rPr>
              <a:t>There are many traditions that have been associated with the Feast of Trumpets.</a:t>
            </a:r>
          </a:p>
          <a:p>
            <a:pPr marL="0" indent="0" algn="ctr">
              <a:buNone/>
            </a:pPr>
            <a:r>
              <a:rPr lang="en-US" sz="4000" b="1" dirty="0">
                <a:solidFill>
                  <a:schemeClr val="bg1"/>
                </a:solidFill>
              </a:rPr>
              <a:t> </a:t>
            </a:r>
            <a:r>
              <a:rPr lang="en-US" sz="4000" dirty="0">
                <a:solidFill>
                  <a:schemeClr val="bg1"/>
                </a:solidFill>
              </a:rPr>
              <a:t> </a:t>
            </a:r>
          </a:p>
          <a:p>
            <a:pPr marL="0" indent="0" algn="ctr">
              <a:buNone/>
            </a:pPr>
            <a:r>
              <a:rPr lang="en-US" sz="4000" dirty="0">
                <a:solidFill>
                  <a:schemeClr val="bg1"/>
                </a:solidFill>
              </a:rPr>
              <a:t>Spring and Fall Feasts</a:t>
            </a:r>
          </a:p>
          <a:p>
            <a:pPr marL="0" indent="0" algn="ctr">
              <a:buNone/>
            </a:pPr>
            <a:endParaRPr lang="en-US" sz="1800" dirty="0">
              <a:solidFill>
                <a:schemeClr val="bg1"/>
              </a:solidFill>
            </a:endParaRPr>
          </a:p>
          <a:p>
            <a:pPr marL="0" indent="0" algn="ctr">
              <a:buNone/>
            </a:pPr>
            <a:r>
              <a:rPr lang="en-US" sz="4000" b="1" dirty="0">
                <a:solidFill>
                  <a:schemeClr val="bg1"/>
                </a:solidFill>
              </a:rPr>
              <a:t>Why I no longer use the terms </a:t>
            </a:r>
          </a:p>
          <a:p>
            <a:pPr marL="0" indent="0" algn="ctr">
              <a:buNone/>
            </a:pPr>
            <a:r>
              <a:rPr lang="en-US" sz="4000" dirty="0">
                <a:solidFill>
                  <a:schemeClr val="bg1"/>
                </a:solidFill>
              </a:rPr>
              <a:t>Spring and Fall Feasts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96344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36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Content Placeholder 5" descr="https://1.bp.blogspot.com/-fkivDajFVlE/WfuQlFILLfI/AAAAAAAAIsE/HsifQGhzeH8JZghIX3gdOl0wbrWgGh53wCLcBGAs/s1600/hemisphere%2Bmain-qimg-21a24eaa20305dbbf58034b938714e9fh.gif"/>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163782" y="313326"/>
            <a:ext cx="6599026" cy="4290646"/>
          </a:xfrm>
          <a:prstGeom prst="rect">
            <a:avLst/>
          </a:prstGeom>
          <a:noFill/>
          <a:ln>
            <a:noFill/>
          </a:ln>
        </p:spPr>
      </p:pic>
    </p:spTree>
    <p:extLst>
      <p:ext uri="{BB962C8B-B14F-4D97-AF65-F5344CB8AC3E}">
        <p14:creationId xmlns:p14="http://schemas.microsoft.com/office/powerpoint/2010/main" val="64761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rPr>
              <a:t> As of 2015, the Northern Hemisphere is home to approximately 6.4 billion people which is around 87.0% of the earth's total human population of 7.3 billion people.</a:t>
            </a:r>
          </a:p>
          <a:p>
            <a:pPr marL="0" indent="0" algn="ctr">
              <a:buNone/>
            </a:pPr>
            <a:r>
              <a:rPr lang="en-US" sz="4000" dirty="0">
                <a:solidFill>
                  <a:schemeClr val="bg1"/>
                </a:solidFill>
              </a:rPr>
              <a:t> </a:t>
            </a:r>
          </a:p>
          <a:p>
            <a:pPr marL="0" indent="0" algn="ctr">
              <a:buNone/>
            </a:pPr>
            <a:r>
              <a:rPr lang="en-US" sz="4000" dirty="0">
                <a:solidFill>
                  <a:schemeClr val="bg1"/>
                </a:solidFill>
              </a:rPr>
              <a:t>More than 800 million people live in the Southern Hemisphere, representing around </a:t>
            </a:r>
          </a:p>
          <a:p>
            <a:pPr marL="0" indent="0" algn="ctr">
              <a:buNone/>
            </a:pPr>
            <a:r>
              <a:rPr lang="en-US" sz="4000" dirty="0">
                <a:solidFill>
                  <a:schemeClr val="bg1"/>
                </a:solidFill>
              </a:rPr>
              <a:t>10–12% of the total global human population.</a:t>
            </a: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29054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algn="ctr"/>
            <a:r>
              <a:rPr lang="en-US" sz="4000" dirty="0">
                <a:solidFill>
                  <a:schemeClr val="bg1"/>
                </a:solidFill>
              </a:rPr>
              <a:t>Rosh Hashanah/The Jewish New Year</a:t>
            </a:r>
          </a:p>
          <a:p>
            <a:pPr algn="ctr"/>
            <a:r>
              <a:rPr lang="en-US" sz="4000" dirty="0">
                <a:solidFill>
                  <a:schemeClr val="bg1"/>
                </a:solidFill>
              </a:rPr>
              <a:t>Day of Judgment</a:t>
            </a:r>
          </a:p>
          <a:p>
            <a:pPr algn="ctr"/>
            <a:r>
              <a:rPr lang="en-US" sz="4000" dirty="0">
                <a:solidFill>
                  <a:schemeClr val="bg1"/>
                </a:solidFill>
              </a:rPr>
              <a:t>The day of the second forty-day ascent of Moses to receive the Torah</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62818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algn="ctr"/>
            <a:r>
              <a:rPr lang="en-US" sz="4000" dirty="0">
                <a:solidFill>
                  <a:schemeClr val="bg1"/>
                </a:solidFill>
              </a:rPr>
              <a:t>The beginning of the ten days of Awe</a:t>
            </a:r>
          </a:p>
          <a:p>
            <a:pPr algn="ctr"/>
            <a:r>
              <a:rPr lang="en-US" sz="4000" dirty="0">
                <a:solidFill>
                  <a:schemeClr val="bg1"/>
                </a:solidFill>
              </a:rPr>
              <a:t>Tashlikh service or casting bread on the water </a:t>
            </a:r>
          </a:p>
          <a:p>
            <a:pPr algn="ctr"/>
            <a:r>
              <a:rPr lang="en-US" sz="4000" dirty="0">
                <a:solidFill>
                  <a:schemeClr val="bg1"/>
                </a:solidFill>
              </a:rPr>
              <a:t>Day of Messiah’s return or the day no man knoweth</a:t>
            </a:r>
          </a:p>
          <a:p>
            <a:pPr algn="ctr"/>
            <a:r>
              <a:rPr lang="en-US" sz="4000" dirty="0">
                <a:solidFill>
                  <a:schemeClr val="bg1"/>
                </a:solidFill>
              </a:rPr>
              <a:t>Day of the Rapture</a:t>
            </a:r>
          </a:p>
          <a:p>
            <a:pPr algn="ctr"/>
            <a:r>
              <a:rPr lang="en-US" sz="4000" dirty="0">
                <a:solidFill>
                  <a:schemeClr val="bg1"/>
                </a:solidFill>
              </a:rPr>
              <a:t>Has not been fulfilled yet</a:t>
            </a:r>
          </a:p>
          <a:p>
            <a:pPr marL="0" indent="0" algn="ctr">
              <a:buNone/>
            </a:pP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8394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pPr marL="0" indent="0" algn="ctr">
              <a:buNone/>
            </a:pPr>
            <a:endParaRPr lang="en-US" dirty="0">
              <a:solidFill>
                <a:schemeClr val="bg1"/>
              </a:solidFill>
              <a:latin typeface="Helvetica" panose="020B0604020202020204" pitchFamily="34" charset="0"/>
              <a:cs typeface="Helvetica" panose="020B0604020202020204" pitchFamily="34" charset="0"/>
            </a:endParaRPr>
          </a:p>
          <a:p>
            <a:pPr marL="0" indent="0"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400" b="1" dirty="0">
                <a:solidFill>
                  <a:schemeClr val="bg1"/>
                </a:solidFill>
              </a:rPr>
              <a:t>Truth and Tradition</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fld id="{ABE43780-39AE-FD47-8E4A-A7BCC7E08357}" type="slidenum">
              <a:rPr lang="en-US" smtClean="0"/>
              <a:pPr/>
              <a:t>4</a:t>
            </a:fld>
            <a:endParaRPr lang="en-US" dirty="0"/>
          </a:p>
        </p:txBody>
      </p:sp>
      <p:sp>
        <p:nvSpPr>
          <p:cNvPr id="4"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1235833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1" dirty="0">
                <a:solidFill>
                  <a:schemeClr val="bg1"/>
                </a:solidFill>
              </a:rPr>
              <a:t>The Feast of Trumpets is NOT Rosh Hashanah</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Rosh Hashanah is a </a:t>
            </a:r>
            <a:r>
              <a:rPr lang="en-US" sz="4000" b="1" dirty="0">
                <a:solidFill>
                  <a:schemeClr val="bg1"/>
                </a:solidFill>
              </a:rPr>
              <a:t>Jewish tradition</a:t>
            </a:r>
            <a:r>
              <a:rPr lang="en-US" sz="4000" dirty="0">
                <a:solidFill>
                  <a:schemeClr val="bg1"/>
                </a:solidFill>
              </a:rPr>
              <a:t> that is celebrated on the first two days of Tishri as the Jewish New Year.  Rosh Hashanah in Hebrew means the “</a:t>
            </a:r>
            <a:r>
              <a:rPr lang="en-US" sz="4000" b="1" dirty="0">
                <a:solidFill>
                  <a:schemeClr val="bg1"/>
                </a:solidFill>
              </a:rPr>
              <a:t>head of the year</a:t>
            </a:r>
            <a:r>
              <a:rPr lang="en-US" sz="4000" dirty="0">
                <a:solidFill>
                  <a:schemeClr val="bg1"/>
                </a:solidFill>
              </a:rPr>
              <a:t>”.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82352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28962" y="498765"/>
            <a:ext cx="7718048" cy="4016086"/>
          </a:xfrm>
        </p:spPr>
        <p:txBody>
          <a:bodyPr>
            <a:normAutofit fontScale="77500" lnSpcReduction="20000"/>
          </a:bodyPr>
          <a:lstStyle/>
          <a:p>
            <a:pPr marL="0" indent="0" algn="ctr">
              <a:buNone/>
            </a:pPr>
            <a:r>
              <a:rPr lang="en-US" sz="4000" b="1" dirty="0">
                <a:solidFill>
                  <a:schemeClr val="bg1"/>
                </a:solidFill>
              </a:rPr>
              <a:t>Is the Feast of Trumpets the New Year?</a:t>
            </a:r>
          </a:p>
          <a:p>
            <a:pPr marL="0" indent="0" algn="ctr">
              <a:buNone/>
            </a:pPr>
            <a:r>
              <a:rPr lang="en-US" sz="4000" dirty="0">
                <a:solidFill>
                  <a:schemeClr val="bg1"/>
                </a:solidFill>
              </a:rPr>
              <a:t> </a:t>
            </a:r>
          </a:p>
          <a:p>
            <a:pPr marL="0" lvl="0" indent="0" algn="ctr">
              <a:buNone/>
            </a:pPr>
            <a:r>
              <a:rPr lang="en-US" sz="4000" b="1" dirty="0">
                <a:solidFill>
                  <a:schemeClr val="bg1"/>
                </a:solidFill>
              </a:rPr>
              <a:t>No.  T</a:t>
            </a:r>
            <a:r>
              <a:rPr lang="en-US" sz="4000" dirty="0">
                <a:solidFill>
                  <a:schemeClr val="bg1"/>
                </a:solidFill>
              </a:rPr>
              <a:t>he </a:t>
            </a:r>
            <a:r>
              <a:rPr lang="en-US" sz="4000" b="1" dirty="0">
                <a:solidFill>
                  <a:schemeClr val="bg1"/>
                </a:solidFill>
              </a:rPr>
              <a:t>New</a:t>
            </a:r>
            <a:r>
              <a:rPr lang="en-US" sz="4000" dirty="0">
                <a:solidFill>
                  <a:schemeClr val="bg1"/>
                </a:solidFill>
              </a:rPr>
              <a:t> Year cannot be in the </a:t>
            </a:r>
            <a:r>
              <a:rPr lang="en-US" sz="4000" b="1" dirty="0">
                <a:solidFill>
                  <a:schemeClr val="bg1"/>
                </a:solidFill>
              </a:rPr>
              <a:t>seventh</a:t>
            </a:r>
            <a:r>
              <a:rPr lang="en-US" sz="4000" dirty="0">
                <a:solidFill>
                  <a:schemeClr val="bg1"/>
                </a:solidFill>
              </a:rPr>
              <a:t> month.</a:t>
            </a:r>
          </a:p>
          <a:p>
            <a:pPr marL="0" lvl="0" indent="0" algn="ctr">
              <a:buNone/>
            </a:pPr>
            <a:r>
              <a:rPr lang="en-US" sz="4000" dirty="0">
                <a:solidFill>
                  <a:schemeClr val="bg1"/>
                </a:solidFill>
              </a:rPr>
              <a:t>The </a:t>
            </a:r>
            <a:r>
              <a:rPr lang="en-US" sz="4000" b="1" dirty="0">
                <a:solidFill>
                  <a:schemeClr val="bg1"/>
                </a:solidFill>
              </a:rPr>
              <a:t>Biblical New Year is the first month of the year</a:t>
            </a:r>
            <a:r>
              <a:rPr lang="en-US" sz="4000" dirty="0">
                <a:solidFill>
                  <a:schemeClr val="bg1"/>
                </a:solidFill>
              </a:rPr>
              <a:t>, the </a:t>
            </a:r>
            <a:r>
              <a:rPr lang="en-US" sz="4000" b="1" dirty="0">
                <a:solidFill>
                  <a:schemeClr val="bg1"/>
                </a:solidFill>
              </a:rPr>
              <a:t>month of the Aviv</a:t>
            </a:r>
            <a:r>
              <a:rPr lang="en-US" sz="4000" dirty="0">
                <a:solidFill>
                  <a:schemeClr val="bg1"/>
                </a:solidFill>
              </a:rPr>
              <a:t>.  Aviv or Abib is the condition of the barley crop.  This is March/April on the Gregorian calendar.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16007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1" dirty="0">
                <a:solidFill>
                  <a:schemeClr val="bg1"/>
                </a:solidFill>
              </a:rPr>
              <a:t>Will Yeshua return on Yom Teruah?</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No one can predict when Yeshua will return because Scripture says: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29035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1" dirty="0">
                <a:solidFill>
                  <a:schemeClr val="bg1"/>
                </a:solidFill>
              </a:rPr>
              <a:t>Matthew 24:36</a:t>
            </a:r>
            <a:r>
              <a:rPr lang="en-US" sz="4000" dirty="0">
                <a:solidFill>
                  <a:schemeClr val="bg1"/>
                </a:solidFill>
              </a:rPr>
              <a:t> King James Version (KJV)</a:t>
            </a:r>
          </a:p>
          <a:p>
            <a:pPr marL="0" indent="0" algn="ctr">
              <a:buNone/>
            </a:pPr>
            <a:r>
              <a:rPr lang="en-US" sz="4000" dirty="0">
                <a:solidFill>
                  <a:schemeClr val="bg1"/>
                </a:solidFill>
              </a:rPr>
              <a:t>But of that day and hour </a:t>
            </a:r>
            <a:r>
              <a:rPr lang="en-US" sz="4000" b="1" dirty="0">
                <a:solidFill>
                  <a:schemeClr val="bg1"/>
                </a:solidFill>
              </a:rPr>
              <a:t>knoweth no man</a:t>
            </a:r>
            <a:r>
              <a:rPr lang="en-US" sz="4000" dirty="0">
                <a:solidFill>
                  <a:schemeClr val="bg1"/>
                </a:solidFill>
              </a:rPr>
              <a:t>, no, not the angels of heaven, but my Father only.</a:t>
            </a:r>
          </a:p>
          <a:p>
            <a:pPr marL="0" indent="0" algn="ctr">
              <a:buNone/>
            </a:pPr>
            <a:r>
              <a:rPr lang="en-US" sz="4000" b="1"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67233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1" dirty="0">
                <a:solidFill>
                  <a:schemeClr val="bg1"/>
                </a:solidFill>
              </a:rPr>
              <a:t>Is the Day of Trumpets the day that no one knows?</a:t>
            </a:r>
            <a:endParaRPr lang="en-US" sz="4000" dirty="0">
              <a:solidFill>
                <a:schemeClr val="bg1"/>
              </a:solidFill>
            </a:endParaRPr>
          </a:p>
          <a:p>
            <a:pPr marL="0" indent="0" algn="ctr">
              <a:buNone/>
            </a:pPr>
            <a:r>
              <a:rPr lang="en-US" sz="4000" b="1" dirty="0">
                <a:solidFill>
                  <a:schemeClr val="bg1"/>
                </a:solidFill>
              </a:rPr>
              <a:t> </a:t>
            </a:r>
            <a:endParaRPr lang="en-US" sz="4000" dirty="0">
              <a:solidFill>
                <a:schemeClr val="bg1"/>
              </a:solidFill>
            </a:endParaRPr>
          </a:p>
          <a:p>
            <a:pPr marL="0" lvl="0" indent="0" algn="ctr">
              <a:buNone/>
            </a:pPr>
            <a:r>
              <a:rPr lang="en-US" sz="4000" dirty="0">
                <a:solidFill>
                  <a:schemeClr val="bg1"/>
                </a:solidFill>
              </a:rPr>
              <a:t>The Day is Trumpets is ALWAYS the first day of the seventh month.</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467570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1" dirty="0">
                <a:solidFill>
                  <a:schemeClr val="bg1"/>
                </a:solidFill>
              </a:rPr>
              <a:t>Is the Day of Trumpets the Day of Judgment?</a:t>
            </a:r>
            <a:endParaRPr lang="en-US" sz="4000" dirty="0">
              <a:solidFill>
                <a:schemeClr val="bg1"/>
              </a:solidFill>
            </a:endParaRPr>
          </a:p>
          <a:p>
            <a:pPr marL="0" indent="0" algn="ctr">
              <a:buNone/>
            </a:pPr>
            <a:r>
              <a:rPr lang="en-US" sz="4000" b="1" dirty="0">
                <a:solidFill>
                  <a:schemeClr val="bg1"/>
                </a:solidFill>
              </a:rPr>
              <a:t> </a:t>
            </a:r>
            <a:endParaRPr lang="en-US" sz="4000" dirty="0">
              <a:solidFill>
                <a:schemeClr val="bg1"/>
              </a:solidFill>
            </a:endParaRPr>
          </a:p>
          <a:p>
            <a:pPr marL="0" lvl="0" indent="0" algn="ctr">
              <a:buNone/>
            </a:pPr>
            <a:r>
              <a:rPr lang="en-US" sz="4000" b="1" dirty="0">
                <a:solidFill>
                  <a:schemeClr val="bg1"/>
                </a:solidFill>
              </a:rPr>
              <a:t>No one knows.</a:t>
            </a: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66976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RECAP</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61631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1" dirty="0">
                <a:solidFill>
                  <a:schemeClr val="bg1"/>
                </a:solidFill>
              </a:rPr>
              <a:t>When is the Feast of Trumpets?</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The Feast of Trumpets is held on the </a:t>
            </a:r>
            <a:r>
              <a:rPr lang="en-US" sz="4000" b="1" dirty="0">
                <a:solidFill>
                  <a:schemeClr val="bg1"/>
                </a:solidFill>
              </a:rPr>
              <a:t>first day of the seventh month of the Biblical Calendar</a:t>
            </a: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41415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lvl="0" indent="0" algn="ctr">
              <a:buNone/>
            </a:pPr>
            <a:r>
              <a:rPr lang="en-US" sz="4000" dirty="0">
                <a:solidFill>
                  <a:schemeClr val="bg1"/>
                </a:solidFill>
              </a:rPr>
              <a:t>The first day of the 7th month is determined by the sighting of the </a:t>
            </a:r>
          </a:p>
          <a:p>
            <a:pPr marL="0" lvl="0" indent="0" algn="ctr">
              <a:buNone/>
            </a:pPr>
            <a:r>
              <a:rPr lang="en-US" sz="4000" dirty="0">
                <a:solidFill>
                  <a:schemeClr val="bg1"/>
                </a:solidFill>
              </a:rPr>
              <a:t>Re-Newed Moon in Israel.  </a:t>
            </a:r>
          </a:p>
          <a:p>
            <a:pPr marL="0" lvl="0" indent="0" algn="ctr">
              <a:buNone/>
            </a:pPr>
            <a:r>
              <a:rPr lang="en-US" sz="4000" dirty="0">
                <a:solidFill>
                  <a:schemeClr val="bg1"/>
                </a:solidFill>
              </a:rPr>
              <a:t>You cannot keep the Feast of Trumpets until the moon is sighted. </a:t>
            </a:r>
          </a:p>
          <a:p>
            <a:pPr marL="0" indent="0" algn="ctr">
              <a:buNone/>
            </a:pPr>
            <a:r>
              <a:rPr lang="en-US" sz="4000" b="1" dirty="0">
                <a:solidFill>
                  <a:schemeClr val="bg1"/>
                </a:solidFill>
              </a:rPr>
              <a:t> </a:t>
            </a:r>
            <a:endParaRPr lang="en-US" sz="4000" dirty="0">
              <a:solidFill>
                <a:schemeClr val="bg1"/>
              </a:solidFill>
            </a:endParaRPr>
          </a:p>
          <a:p>
            <a:pPr marL="0" indent="0" algn="ctr">
              <a:buNone/>
            </a:pPr>
            <a:r>
              <a:rPr lang="en-US" sz="4000" b="1"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68820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1" dirty="0">
                <a:solidFill>
                  <a:schemeClr val="bg1"/>
                </a:solidFill>
              </a:rPr>
              <a:t>What am I required to do for the Feast of Trumpets?</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We are required to do </a:t>
            </a:r>
            <a:r>
              <a:rPr lang="en-US" sz="4000" b="1" dirty="0">
                <a:solidFill>
                  <a:schemeClr val="bg1"/>
                </a:solidFill>
              </a:rPr>
              <a:t>no ordinary or servile work</a:t>
            </a:r>
            <a:r>
              <a:rPr lang="en-US" sz="4000" dirty="0">
                <a:solidFill>
                  <a:schemeClr val="bg1"/>
                </a:solidFill>
              </a:rPr>
              <a:t>; assemble and have a </a:t>
            </a:r>
            <a:r>
              <a:rPr lang="en-US" sz="4000" b="1" dirty="0">
                <a:solidFill>
                  <a:schemeClr val="bg1"/>
                </a:solidFill>
              </a:rPr>
              <a:t>Holy Convocation</a:t>
            </a:r>
            <a:r>
              <a:rPr lang="en-US" sz="4000" dirty="0">
                <a:solidFill>
                  <a:schemeClr val="bg1"/>
                </a:solidFill>
              </a:rPr>
              <a:t>; and </a:t>
            </a:r>
            <a:r>
              <a:rPr lang="en-US" sz="4000" b="1" dirty="0">
                <a:solidFill>
                  <a:schemeClr val="bg1"/>
                </a:solidFill>
              </a:rPr>
              <a:t>blow a Trumpet and/or Shofar</a:t>
            </a:r>
            <a:r>
              <a:rPr lang="en-US" sz="4000" dirty="0">
                <a:solidFill>
                  <a:schemeClr val="bg1"/>
                </a:solidFill>
              </a:rPr>
              <a:t>.</a:t>
            </a:r>
          </a:p>
          <a:p>
            <a:pPr marL="0" indent="0" algn="ctr">
              <a:buNone/>
            </a:pPr>
            <a:r>
              <a:rPr lang="en-US" sz="4000" b="1" dirty="0">
                <a:solidFill>
                  <a:schemeClr val="bg1"/>
                </a:solidFill>
              </a:rPr>
              <a:t> </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12891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Autofit/>
          </a:bodyPr>
          <a:lstStyle/>
          <a:p>
            <a:pPr algn="ctr">
              <a:spcBef>
                <a:spcPts val="0"/>
              </a:spcBef>
              <a:buNone/>
            </a:pPr>
            <a:r>
              <a:rPr lang="en-US" dirty="0">
                <a:solidFill>
                  <a:schemeClr val="bg1"/>
                </a:solidFill>
                <a:latin typeface="Helvetica" pitchFamily="34" charset="0"/>
                <a:cs typeface="Helvetica" pitchFamily="34" charset="0"/>
              </a:rPr>
              <a:t>Please Subscribe for Updates on our Website.</a:t>
            </a:r>
          </a:p>
          <a:p>
            <a:pPr algn="ctr">
              <a:spcBef>
                <a:spcPts val="0"/>
              </a:spcBef>
              <a:buNone/>
            </a:pPr>
            <a:r>
              <a:rPr lang="en-US" dirty="0">
                <a:solidFill>
                  <a:schemeClr val="bg1"/>
                </a:solidFill>
                <a:latin typeface="Helvetica" pitchFamily="34" charset="0"/>
                <a:cs typeface="Helvetica" pitchFamily="34" charset="0"/>
              </a:rPr>
              <a:t>Watch us on YouTube.</a:t>
            </a:r>
          </a:p>
          <a:p>
            <a:pPr algn="ctr">
              <a:spcBef>
                <a:spcPts val="0"/>
              </a:spcBef>
              <a:buNone/>
            </a:pPr>
            <a:r>
              <a:rPr lang="en-US" dirty="0">
                <a:solidFill>
                  <a:schemeClr val="bg1"/>
                </a:solidFill>
                <a:latin typeface="Helvetica" pitchFamily="34" charset="0"/>
                <a:cs typeface="Helvetica" pitchFamily="34" charset="0"/>
              </a:rPr>
              <a:t>Follow us on Facebook and the</a:t>
            </a:r>
          </a:p>
          <a:p>
            <a:pPr algn="ctr">
              <a:spcBef>
                <a:spcPts val="0"/>
              </a:spcBef>
              <a:buNone/>
            </a:pPr>
            <a:r>
              <a:rPr lang="en-US" dirty="0">
                <a:solidFill>
                  <a:schemeClr val="bg1"/>
                </a:solidFill>
                <a:latin typeface="Helvetica" pitchFamily="34" charset="0"/>
                <a:cs typeface="Helvetica" pitchFamily="34" charset="0"/>
              </a:rPr>
              <a:t>other Social Media Networks.</a:t>
            </a:r>
          </a:p>
          <a:p>
            <a:pPr algn="ctr">
              <a:spcBef>
                <a:spcPts val="0"/>
              </a:spcBef>
              <a:buNone/>
            </a:pPr>
            <a:r>
              <a:rPr lang="en-US" dirty="0">
                <a:solidFill>
                  <a:schemeClr val="bg1"/>
                </a:solidFill>
                <a:latin typeface="Helvetica" pitchFamily="34" charset="0"/>
                <a:cs typeface="Helvetica" pitchFamily="34" charset="0"/>
              </a:rPr>
              <a:t>Please Like and Share our Videos</a:t>
            </a:r>
          </a:p>
          <a:p>
            <a:pPr algn="ctr">
              <a:spcBef>
                <a:spcPts val="0"/>
              </a:spcBef>
              <a:buNone/>
            </a:pPr>
            <a:r>
              <a:rPr lang="en-US" dirty="0">
                <a:solidFill>
                  <a:schemeClr val="bg1"/>
                </a:solidFill>
                <a:latin typeface="Helvetica" pitchFamily="34" charset="0"/>
                <a:cs typeface="Helvetica" pitchFamily="34" charset="0"/>
              </a:rPr>
              <a:t>and Posts.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428570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1" dirty="0">
                <a:solidFill>
                  <a:schemeClr val="bg1"/>
                </a:solidFill>
              </a:rPr>
              <a:t>How do I celebrate the Feast of Trumpets?</a:t>
            </a:r>
            <a:endParaRPr lang="en-US" sz="4000" dirty="0">
              <a:solidFill>
                <a:schemeClr val="bg1"/>
              </a:solidFill>
            </a:endParaRPr>
          </a:p>
          <a:p>
            <a:pPr marL="0" indent="0" algn="ctr">
              <a:buNone/>
            </a:pPr>
            <a:r>
              <a:rPr lang="en-US" sz="4000" dirty="0">
                <a:solidFill>
                  <a:schemeClr val="bg1"/>
                </a:solidFill>
              </a:rPr>
              <a:t> </a:t>
            </a:r>
          </a:p>
          <a:p>
            <a:pPr marL="0" lvl="0" indent="0" algn="ctr">
              <a:buNone/>
            </a:pPr>
            <a:r>
              <a:rPr lang="en-US" sz="4000" dirty="0">
                <a:solidFill>
                  <a:schemeClr val="bg1"/>
                </a:solidFill>
              </a:rPr>
              <a:t>The Feast of Trumpets is a Sabbath, so you should attend a </a:t>
            </a:r>
            <a:r>
              <a:rPr lang="en-US" sz="4000" b="1" dirty="0">
                <a:solidFill>
                  <a:schemeClr val="bg1"/>
                </a:solidFill>
              </a:rPr>
              <a:t>Holy Convocation</a:t>
            </a:r>
            <a:r>
              <a:rPr lang="en-US" sz="4000" dirty="0">
                <a:solidFill>
                  <a:schemeClr val="bg1"/>
                </a:solidFill>
              </a:rPr>
              <a:t> or Sacred Assembly.  </a:t>
            </a:r>
          </a:p>
          <a:p>
            <a:pPr marL="0" lvl="0" indent="0" algn="ctr">
              <a:buNone/>
            </a:pPr>
            <a:r>
              <a:rPr lang="en-US" sz="4000" dirty="0">
                <a:solidFill>
                  <a:schemeClr val="bg1"/>
                </a:solidFill>
              </a:rPr>
              <a:t>You should </a:t>
            </a:r>
            <a:r>
              <a:rPr lang="en-US" sz="4000" b="1" dirty="0">
                <a:solidFill>
                  <a:schemeClr val="bg1"/>
                </a:solidFill>
              </a:rPr>
              <a:t>blow the Trumpet/Shofar</a:t>
            </a:r>
            <a:r>
              <a:rPr lang="en-US" sz="4000" dirty="0">
                <a:solidFill>
                  <a:schemeClr val="bg1"/>
                </a:solidFill>
              </a:rPr>
              <a:t> and celebrate with </a:t>
            </a:r>
            <a:r>
              <a:rPr lang="en-US" sz="4000" b="1" dirty="0">
                <a:solidFill>
                  <a:schemeClr val="bg1"/>
                </a:solidFill>
              </a:rPr>
              <a:t>Fellowship</a:t>
            </a:r>
            <a:r>
              <a:rPr lang="en-US" sz="4000" dirty="0">
                <a:solidFill>
                  <a:schemeClr val="bg1"/>
                </a:solidFill>
              </a:rPr>
              <a:t> and </a:t>
            </a:r>
            <a:r>
              <a:rPr lang="en-US" sz="4000" b="1" dirty="0">
                <a:solidFill>
                  <a:schemeClr val="bg1"/>
                </a:solidFill>
              </a:rPr>
              <a:t>Feasting</a:t>
            </a:r>
            <a:r>
              <a:rPr lang="en-US" sz="4000" dirty="0">
                <a:solidFill>
                  <a:schemeClr val="bg1"/>
                </a:solidFill>
              </a:rPr>
              <a:t>.</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53833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Tithe/Offerings</a:t>
            </a: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Announcements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339623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latin typeface="Helvetica" pitchFamily="34" charset="0"/>
                <a:cs typeface="Helvetica" pitchFamily="34" charset="0"/>
              </a:rPr>
              <a:t>Encouraging Fee Free Options for Giving </a:t>
            </a:r>
          </a:p>
          <a:p>
            <a:pPr marL="0" indent="0" algn="ctr">
              <a:buNone/>
            </a:pPr>
            <a:r>
              <a:rPr lang="en-US" sz="4000" dirty="0">
                <a:solidFill>
                  <a:schemeClr val="bg1"/>
                </a:solidFill>
                <a:latin typeface="Helvetica" pitchFamily="34" charset="0"/>
                <a:cs typeface="Helvetica" pitchFamily="34" charset="0"/>
              </a:rPr>
              <a:t>Tithes, Offerings, and Firstfruits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735689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Our Preferred </a:t>
            </a:r>
          </a:p>
          <a:p>
            <a:pPr algn="ctr">
              <a:buNone/>
            </a:pPr>
            <a:r>
              <a:rPr lang="en-US" sz="4000" dirty="0">
                <a:solidFill>
                  <a:schemeClr val="bg1"/>
                </a:solidFill>
                <a:latin typeface="Helvetica" pitchFamily="34" charset="0"/>
                <a:cs typeface="Helvetica" pitchFamily="34" charset="0"/>
              </a:rPr>
              <a:t>Donation Methods: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5108550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CashApp –</a:t>
            </a:r>
            <a:r>
              <a:rPr lang="en-US" sz="4000" dirty="0">
                <a:solidFill>
                  <a:schemeClr val="bg1"/>
                </a:solidFill>
              </a:rPr>
              <a:t> </a:t>
            </a:r>
            <a:r>
              <a:rPr lang="en-US" sz="4000" b="1" dirty="0">
                <a:solidFill>
                  <a:schemeClr val="bg1"/>
                </a:solidFill>
              </a:rPr>
              <a:t>$ABMHOI</a:t>
            </a:r>
          </a:p>
          <a:p>
            <a:pPr algn="ctr">
              <a:buNone/>
            </a:pPr>
            <a:endParaRPr lang="en-US" sz="4000" b="1" dirty="0">
              <a:solidFill>
                <a:schemeClr val="bg1"/>
              </a:solidFill>
            </a:endParaRPr>
          </a:p>
          <a:p>
            <a:pPr algn="ctr">
              <a:buNone/>
            </a:pPr>
            <a:r>
              <a:rPr lang="en-US" sz="4000" dirty="0">
                <a:solidFill>
                  <a:schemeClr val="bg1"/>
                </a:solidFill>
                <a:latin typeface="Helvetica" pitchFamily="34" charset="0"/>
                <a:cs typeface="Helvetica" pitchFamily="34" charset="0"/>
              </a:rPr>
              <a:t>Venmo</a:t>
            </a:r>
            <a:r>
              <a:rPr lang="en-US" sz="4000" b="1" dirty="0">
                <a:solidFill>
                  <a:schemeClr val="bg1"/>
                </a:solidFill>
                <a:latin typeface="Helvetica" pitchFamily="34" charset="0"/>
                <a:cs typeface="Helvetica" pitchFamily="34" charset="0"/>
              </a:rPr>
              <a:t> – @Arthur-Bailey-10</a:t>
            </a:r>
          </a:p>
          <a:p>
            <a:pPr algn="ctr">
              <a:buNone/>
            </a:pPr>
            <a:endParaRPr lang="en-US" sz="4000" b="1" dirty="0">
              <a:solidFill>
                <a:schemeClr val="bg1"/>
              </a:solidFill>
            </a:endParaRPr>
          </a:p>
          <a:p>
            <a:pPr algn="ctr">
              <a:buNone/>
            </a:pPr>
            <a:r>
              <a:rPr lang="en-US" sz="4000" dirty="0">
                <a:solidFill>
                  <a:schemeClr val="bg1"/>
                </a:solidFill>
                <a:latin typeface="Helvetica" pitchFamily="34" charset="0"/>
                <a:cs typeface="Helvetica" pitchFamily="34" charset="0"/>
              </a:rPr>
              <a:t>Zelle</a:t>
            </a:r>
            <a:r>
              <a:rPr lang="en-US" sz="4000" b="1" dirty="0">
                <a:solidFill>
                  <a:schemeClr val="bg1"/>
                </a:solidFill>
                <a:latin typeface="Helvetica" pitchFamily="34" charset="0"/>
                <a:cs typeface="Helvetica" pitchFamily="34" charset="0"/>
              </a:rPr>
              <a:t> – apostlea@gmail.com</a:t>
            </a: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666333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Canada Registered Charity</a:t>
            </a:r>
          </a:p>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1393970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Mail in your support by check or money order.</a:t>
            </a:r>
          </a:p>
          <a:p>
            <a:pPr marL="0" indent="0" algn="ctr">
              <a:buNone/>
            </a:pPr>
            <a:r>
              <a:rPr lang="en-US" sz="4000" dirty="0">
                <a:solidFill>
                  <a:schemeClr val="bg1"/>
                </a:solidFill>
              </a:rPr>
              <a:t>Our Mailing Address:</a:t>
            </a:r>
          </a:p>
          <a:p>
            <a:pPr marL="0" indent="0" algn="ctr">
              <a:buNone/>
            </a:pPr>
            <a:r>
              <a:rPr lang="en-US" sz="4000" dirty="0">
                <a:solidFill>
                  <a:schemeClr val="bg1"/>
                </a:solidFill>
              </a:rPr>
              <a:t>P O Box 1182</a:t>
            </a:r>
          </a:p>
          <a:p>
            <a:pPr marL="0" indent="0" algn="ctr">
              <a:buNone/>
            </a:pPr>
            <a:r>
              <a:rPr lang="en-US" sz="4000" dirty="0">
                <a:solidFill>
                  <a:schemeClr val="bg1"/>
                </a:solidFill>
              </a:rPr>
              <a:t>Fort Mill, SC 29716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914359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169" y="989046"/>
            <a:ext cx="8999645" cy="3515486"/>
          </a:xfrm>
        </p:spPr>
      </p:pic>
    </p:spTree>
    <p:extLst>
      <p:ext uri="{BB962C8B-B14F-4D97-AF65-F5344CB8AC3E}">
        <p14:creationId xmlns:p14="http://schemas.microsoft.com/office/powerpoint/2010/main" val="1869869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Q &amp; A</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222532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827"/>
          <a:stretch/>
        </p:blipFill>
        <p:spPr>
          <a:xfrm>
            <a:off x="2183994" y="215900"/>
            <a:ext cx="4391812" cy="4438650"/>
          </a:xfrm>
          <a:prstGeom prst="rect">
            <a:avLst/>
          </a:prstGeom>
        </p:spPr>
      </p:pic>
    </p:spTree>
    <p:extLst>
      <p:ext uri="{BB962C8B-B14F-4D97-AF65-F5344CB8AC3E}">
        <p14:creationId xmlns:p14="http://schemas.microsoft.com/office/powerpoint/2010/main" val="200421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At the end of today’s Teaching, you will be able to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Ask Questions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Receive Prayer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3. Give your Tithes and Offerings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9635790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556"/>
            <a:ext cx="9147390" cy="3389643"/>
          </a:xfrm>
          <a:prstGeom prst="rect">
            <a:avLst/>
          </a:prstGeom>
        </p:spPr>
      </p:pic>
    </p:spTree>
    <p:extLst>
      <p:ext uri="{BB962C8B-B14F-4D97-AF65-F5344CB8AC3E}">
        <p14:creationId xmlns:p14="http://schemas.microsoft.com/office/powerpoint/2010/main" val="3389949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latin typeface="Helvetica" panose="020B0604020202020204" pitchFamily="34" charset="0"/>
                <a:cs typeface="Helvetica" panose="020B0604020202020204" pitchFamily="34" charset="0"/>
              </a:rPr>
              <a:t>The Vision of House of Israel is to be: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 Worshipping People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(John 4:23-24)</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An Evangelistic Community</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(Acts 2:42-47)</a:t>
            </a:r>
            <a:br>
              <a:rPr lang="en-US" sz="4000" dirty="0">
                <a:solidFill>
                  <a:schemeClr val="bg1"/>
                </a:solidFill>
                <a:latin typeface="Helvetica" pitchFamily="34" charset="0"/>
                <a:cs typeface="Helvetica" pitchFamily="34" charset="0"/>
              </a:rPr>
            </a:b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57504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algn="ctr">
              <a:buNone/>
            </a:pPr>
            <a:r>
              <a:rPr lang="en-US" sz="4000" dirty="0">
                <a:solidFill>
                  <a:schemeClr val="bg1"/>
                </a:solidFill>
                <a:latin typeface="Helvetica" pitchFamily="34" charset="0"/>
                <a:cs typeface="Helvetica" pitchFamily="34" charset="0"/>
              </a:rPr>
              <a:t>3. A Discipleship Center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(Matthew 28:19)</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4. An Equipping Network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(Ephesians 4:12)</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5. And a Worldwide Witness for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Yeshua The Messiah </a:t>
            </a:r>
          </a:p>
          <a:p>
            <a:pPr algn="ctr">
              <a:buNone/>
            </a:pPr>
            <a:r>
              <a:rPr lang="en-US" sz="4000" dirty="0">
                <a:solidFill>
                  <a:schemeClr val="bg1"/>
                </a:solidFill>
                <a:latin typeface="Helvetica" pitchFamily="34" charset="0"/>
                <a:cs typeface="Helvetica" pitchFamily="34" charset="0"/>
              </a:rPr>
              <a:t>(Acts 1:8)</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585953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
            <a:ext cx="9144000" cy="3810000"/>
          </a:xfrm>
          <a:prstGeom prst="rect">
            <a:avLst/>
          </a:prstGeom>
        </p:spPr>
      </p:pic>
    </p:spTree>
    <p:extLst>
      <p:ext uri="{BB962C8B-B14F-4D97-AF65-F5344CB8AC3E}">
        <p14:creationId xmlns:p14="http://schemas.microsoft.com/office/powerpoint/2010/main" val="1948013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215807</TotalTime>
  <Words>2111</Words>
  <Application>Microsoft Office PowerPoint</Application>
  <PresentationFormat>On-screen Show (16:9)</PresentationFormat>
  <Paragraphs>350</Paragraphs>
  <Slides>60</Slides>
  <Notes>60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Abundant Life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Bailey</dc:creator>
  <cp:lastModifiedBy>Sharon Campbell</cp:lastModifiedBy>
  <cp:revision>3233</cp:revision>
  <dcterms:created xsi:type="dcterms:W3CDTF">2015-08-01T01:54:59Z</dcterms:created>
  <dcterms:modified xsi:type="dcterms:W3CDTF">2022-09-29T00:44:20Z</dcterms:modified>
</cp:coreProperties>
</file>