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sldIdLst>
    <p:sldId id="256" r:id="rId2"/>
    <p:sldId id="257" r:id="rId3"/>
    <p:sldId id="3920" r:id="rId4"/>
    <p:sldId id="1981" r:id="rId5"/>
    <p:sldId id="11417" r:id="rId6"/>
    <p:sldId id="4362" r:id="rId7"/>
    <p:sldId id="4366" r:id="rId8"/>
    <p:sldId id="4823" r:id="rId9"/>
    <p:sldId id="5223" r:id="rId10"/>
    <p:sldId id="8938" r:id="rId11"/>
    <p:sldId id="10195" r:id="rId12"/>
    <p:sldId id="10446" r:id="rId13"/>
    <p:sldId id="10450" r:id="rId14"/>
    <p:sldId id="10451" r:id="rId15"/>
    <p:sldId id="10452" r:id="rId16"/>
    <p:sldId id="10453" r:id="rId17"/>
    <p:sldId id="10454" r:id="rId18"/>
    <p:sldId id="10455" r:id="rId19"/>
    <p:sldId id="10456" r:id="rId20"/>
    <p:sldId id="10457" r:id="rId21"/>
    <p:sldId id="11424" r:id="rId22"/>
    <p:sldId id="10458" r:id="rId23"/>
    <p:sldId id="10459" r:id="rId24"/>
    <p:sldId id="10460" r:id="rId25"/>
    <p:sldId id="10461" r:id="rId26"/>
    <p:sldId id="10462" r:id="rId27"/>
    <p:sldId id="10463" r:id="rId28"/>
    <p:sldId id="10464" r:id="rId29"/>
    <p:sldId id="10465" r:id="rId30"/>
    <p:sldId id="10466" r:id="rId31"/>
    <p:sldId id="11425" r:id="rId32"/>
    <p:sldId id="11426" r:id="rId33"/>
    <p:sldId id="11427" r:id="rId34"/>
    <p:sldId id="11430" r:id="rId35"/>
    <p:sldId id="11428" r:id="rId36"/>
    <p:sldId id="11431" r:id="rId37"/>
    <p:sldId id="11429" r:id="rId38"/>
    <p:sldId id="11432" r:id="rId39"/>
    <p:sldId id="11433" r:id="rId40"/>
    <p:sldId id="11434" r:id="rId41"/>
    <p:sldId id="11435" r:id="rId42"/>
    <p:sldId id="11436" r:id="rId43"/>
    <p:sldId id="11437" r:id="rId44"/>
    <p:sldId id="11438" r:id="rId45"/>
    <p:sldId id="11439" r:id="rId46"/>
    <p:sldId id="11440" r:id="rId47"/>
    <p:sldId id="11441" r:id="rId48"/>
    <p:sldId id="11442" r:id="rId49"/>
    <p:sldId id="11443" r:id="rId50"/>
    <p:sldId id="11444" r:id="rId51"/>
    <p:sldId id="11445" r:id="rId52"/>
    <p:sldId id="11446" r:id="rId53"/>
    <p:sldId id="11447" r:id="rId54"/>
    <p:sldId id="11448" r:id="rId55"/>
    <p:sldId id="11449" r:id="rId56"/>
    <p:sldId id="11450" r:id="rId57"/>
    <p:sldId id="11451" r:id="rId58"/>
    <p:sldId id="11452" r:id="rId59"/>
    <p:sldId id="11454" r:id="rId60"/>
    <p:sldId id="11453" r:id="rId61"/>
    <p:sldId id="11455" r:id="rId62"/>
    <p:sldId id="11456" r:id="rId63"/>
    <p:sldId id="11457" r:id="rId64"/>
    <p:sldId id="11418" r:id="rId65"/>
    <p:sldId id="10467" r:id="rId66"/>
    <p:sldId id="10468" r:id="rId67"/>
    <p:sldId id="11059" r:id="rId68"/>
    <p:sldId id="10183" r:id="rId69"/>
    <p:sldId id="11419" r:id="rId70"/>
    <p:sldId id="11420" r:id="rId71"/>
    <p:sldId id="11421" r:id="rId72"/>
    <p:sldId id="11422" r:id="rId73"/>
    <p:sldId id="11423" r:id="rId74"/>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C3FC01-3216-4571-9792-F93FADA75E5F}" v="38" dt="2023-07-09T02:01:20.5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69" autoAdjust="0"/>
  </p:normalViewPr>
  <p:slideViewPr>
    <p:cSldViewPr snapToGrid="0" snapToObjects="1">
      <p:cViewPr varScale="1">
        <p:scale>
          <a:sx n="95" d="100"/>
          <a:sy n="95" d="100"/>
        </p:scale>
        <p:origin x="221" y="72"/>
      </p:cViewPr>
      <p:guideLst>
        <p:guide orient="horz" pos="1620"/>
        <p:guide pos="2880"/>
      </p:guideLst>
    </p:cSldViewPr>
  </p:slideViewPr>
  <p:outlineViewPr>
    <p:cViewPr>
      <p:scale>
        <a:sx n="33" d="100"/>
        <a:sy n="33" d="100"/>
      </p:scale>
      <p:origin x="0" y="-1909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64C3FC01-3216-4571-9792-F93FADA75E5F}"/>
    <pc:docChg chg="undo custSel delSld modSld sldOrd">
      <pc:chgData name="Sharon Campbell" userId="73008391-b390-4ad0-a960-0cc8fbf2fec9" providerId="ADAL" clId="{64C3FC01-3216-4571-9792-F93FADA75E5F}" dt="2023-07-09T01:58:36.244" v="172" actId="313"/>
      <pc:docMkLst>
        <pc:docMk/>
      </pc:docMkLst>
      <pc:sldChg chg="modSp mod">
        <pc:chgData name="Sharon Campbell" userId="73008391-b390-4ad0-a960-0cc8fbf2fec9" providerId="ADAL" clId="{64C3FC01-3216-4571-9792-F93FADA75E5F}" dt="2023-07-09T01:18:27.858" v="1" actId="255"/>
        <pc:sldMkLst>
          <pc:docMk/>
          <pc:sldMk cId="1235833799" sldId="3920"/>
        </pc:sldMkLst>
        <pc:spChg chg="mod">
          <ac:chgData name="Sharon Campbell" userId="73008391-b390-4ad0-a960-0cc8fbf2fec9" providerId="ADAL" clId="{64C3FC01-3216-4571-9792-F93FADA75E5F}" dt="2023-07-09T01:18:27.858" v="1" actId="255"/>
          <ac:spMkLst>
            <pc:docMk/>
            <pc:sldMk cId="1235833799" sldId="3920"/>
            <ac:spMk id="3" creationId="{00000000-0000-0000-0000-000000000000}"/>
          </ac:spMkLst>
        </pc:spChg>
      </pc:sldChg>
      <pc:sldChg chg="modSp mod">
        <pc:chgData name="Sharon Campbell" userId="73008391-b390-4ad0-a960-0cc8fbf2fec9" providerId="ADAL" clId="{64C3FC01-3216-4571-9792-F93FADA75E5F}" dt="2023-07-09T01:18:52.031" v="3" actId="255"/>
        <pc:sldMkLst>
          <pc:docMk/>
          <pc:sldMk cId="248380330" sldId="8938"/>
        </pc:sldMkLst>
        <pc:spChg chg="mod">
          <ac:chgData name="Sharon Campbell" userId="73008391-b390-4ad0-a960-0cc8fbf2fec9" providerId="ADAL" clId="{64C3FC01-3216-4571-9792-F93FADA75E5F}" dt="2023-07-09T01:18:52.031" v="3" actId="255"/>
          <ac:spMkLst>
            <pc:docMk/>
            <pc:sldMk cId="248380330" sldId="8938"/>
            <ac:spMk id="3" creationId="{00000000-0000-0000-0000-000000000000}"/>
          </ac:spMkLst>
        </pc:spChg>
      </pc:sldChg>
      <pc:sldChg chg="modSp mod">
        <pc:chgData name="Sharon Campbell" userId="73008391-b390-4ad0-a960-0cc8fbf2fec9" providerId="ADAL" clId="{64C3FC01-3216-4571-9792-F93FADA75E5F}" dt="2023-07-09T01:19:08.712" v="4" actId="20577"/>
        <pc:sldMkLst>
          <pc:docMk/>
          <pc:sldMk cId="1020107534" sldId="10195"/>
        </pc:sldMkLst>
        <pc:spChg chg="mod">
          <ac:chgData name="Sharon Campbell" userId="73008391-b390-4ad0-a960-0cc8fbf2fec9" providerId="ADAL" clId="{64C3FC01-3216-4571-9792-F93FADA75E5F}" dt="2023-07-09T01:19:08.712" v="4" actId="20577"/>
          <ac:spMkLst>
            <pc:docMk/>
            <pc:sldMk cId="1020107534" sldId="10195"/>
            <ac:spMk id="3" creationId="{00000000-0000-0000-0000-000000000000}"/>
          </ac:spMkLst>
        </pc:spChg>
      </pc:sldChg>
      <pc:sldChg chg="modSp mod">
        <pc:chgData name="Sharon Campbell" userId="73008391-b390-4ad0-a960-0cc8fbf2fec9" providerId="ADAL" clId="{64C3FC01-3216-4571-9792-F93FADA75E5F}" dt="2023-07-09T01:23:37.091" v="8"/>
        <pc:sldMkLst>
          <pc:docMk/>
          <pc:sldMk cId="1320716334" sldId="10446"/>
        </pc:sldMkLst>
        <pc:spChg chg="mod">
          <ac:chgData name="Sharon Campbell" userId="73008391-b390-4ad0-a960-0cc8fbf2fec9" providerId="ADAL" clId="{64C3FC01-3216-4571-9792-F93FADA75E5F}" dt="2023-07-09T01:23:37.091" v="8"/>
          <ac:spMkLst>
            <pc:docMk/>
            <pc:sldMk cId="1320716334" sldId="10446"/>
            <ac:spMk id="3" creationId="{00000000-0000-0000-0000-000000000000}"/>
          </ac:spMkLst>
        </pc:spChg>
      </pc:sldChg>
      <pc:sldChg chg="modSp mod">
        <pc:chgData name="Sharon Campbell" userId="73008391-b390-4ad0-a960-0cc8fbf2fec9" providerId="ADAL" clId="{64C3FC01-3216-4571-9792-F93FADA75E5F}" dt="2023-07-09T01:25:36.247" v="11" actId="27636"/>
        <pc:sldMkLst>
          <pc:docMk/>
          <pc:sldMk cId="3478656844" sldId="10451"/>
        </pc:sldMkLst>
        <pc:spChg chg="mod">
          <ac:chgData name="Sharon Campbell" userId="73008391-b390-4ad0-a960-0cc8fbf2fec9" providerId="ADAL" clId="{64C3FC01-3216-4571-9792-F93FADA75E5F}" dt="2023-07-09T01:25:36.247" v="11" actId="27636"/>
          <ac:spMkLst>
            <pc:docMk/>
            <pc:sldMk cId="3478656844" sldId="10451"/>
            <ac:spMk id="3" creationId="{00000000-0000-0000-0000-000000000000}"/>
          </ac:spMkLst>
        </pc:spChg>
      </pc:sldChg>
      <pc:sldChg chg="modSp mod">
        <pc:chgData name="Sharon Campbell" userId="73008391-b390-4ad0-a960-0cc8fbf2fec9" providerId="ADAL" clId="{64C3FC01-3216-4571-9792-F93FADA75E5F}" dt="2023-07-09T01:54:24.972" v="152" actId="20577"/>
        <pc:sldMkLst>
          <pc:docMk/>
          <pc:sldMk cId="371930037" sldId="10452"/>
        </pc:sldMkLst>
        <pc:spChg chg="mod">
          <ac:chgData name="Sharon Campbell" userId="73008391-b390-4ad0-a960-0cc8fbf2fec9" providerId="ADAL" clId="{64C3FC01-3216-4571-9792-F93FADA75E5F}" dt="2023-07-09T01:54:24.972" v="152" actId="20577"/>
          <ac:spMkLst>
            <pc:docMk/>
            <pc:sldMk cId="371930037" sldId="10452"/>
            <ac:spMk id="3" creationId="{00000000-0000-0000-0000-000000000000}"/>
          </ac:spMkLst>
        </pc:spChg>
      </pc:sldChg>
      <pc:sldChg chg="modSp mod">
        <pc:chgData name="Sharon Campbell" userId="73008391-b390-4ad0-a960-0cc8fbf2fec9" providerId="ADAL" clId="{64C3FC01-3216-4571-9792-F93FADA75E5F}" dt="2023-07-09T01:55:17.335" v="159" actId="255"/>
        <pc:sldMkLst>
          <pc:docMk/>
          <pc:sldMk cId="3336600823" sldId="10453"/>
        </pc:sldMkLst>
        <pc:spChg chg="mod">
          <ac:chgData name="Sharon Campbell" userId="73008391-b390-4ad0-a960-0cc8fbf2fec9" providerId="ADAL" clId="{64C3FC01-3216-4571-9792-F93FADA75E5F}" dt="2023-07-09T01:55:17.335" v="159" actId="255"/>
          <ac:spMkLst>
            <pc:docMk/>
            <pc:sldMk cId="3336600823" sldId="10453"/>
            <ac:spMk id="3" creationId="{00000000-0000-0000-0000-000000000000}"/>
          </ac:spMkLst>
        </pc:spChg>
      </pc:sldChg>
      <pc:sldChg chg="modSp mod">
        <pc:chgData name="Sharon Campbell" userId="73008391-b390-4ad0-a960-0cc8fbf2fec9" providerId="ADAL" clId="{64C3FC01-3216-4571-9792-F93FADA75E5F}" dt="2023-07-09T01:55:48.533" v="163" actId="20577"/>
        <pc:sldMkLst>
          <pc:docMk/>
          <pc:sldMk cId="3288503766" sldId="10454"/>
        </pc:sldMkLst>
        <pc:spChg chg="mod">
          <ac:chgData name="Sharon Campbell" userId="73008391-b390-4ad0-a960-0cc8fbf2fec9" providerId="ADAL" clId="{64C3FC01-3216-4571-9792-F93FADA75E5F}" dt="2023-07-09T01:55:48.533" v="163" actId="20577"/>
          <ac:spMkLst>
            <pc:docMk/>
            <pc:sldMk cId="3288503766" sldId="10454"/>
            <ac:spMk id="3" creationId="{00000000-0000-0000-0000-000000000000}"/>
          </ac:spMkLst>
        </pc:spChg>
      </pc:sldChg>
      <pc:sldChg chg="modSp mod">
        <pc:chgData name="Sharon Campbell" userId="73008391-b390-4ad0-a960-0cc8fbf2fec9" providerId="ADAL" clId="{64C3FC01-3216-4571-9792-F93FADA75E5F}" dt="2023-07-09T01:56:07.569" v="165" actId="20577"/>
        <pc:sldMkLst>
          <pc:docMk/>
          <pc:sldMk cId="3984449909" sldId="10455"/>
        </pc:sldMkLst>
        <pc:spChg chg="mod">
          <ac:chgData name="Sharon Campbell" userId="73008391-b390-4ad0-a960-0cc8fbf2fec9" providerId="ADAL" clId="{64C3FC01-3216-4571-9792-F93FADA75E5F}" dt="2023-07-09T01:56:07.569" v="165" actId="20577"/>
          <ac:spMkLst>
            <pc:docMk/>
            <pc:sldMk cId="3984449909" sldId="10455"/>
            <ac:spMk id="3" creationId="{00000000-0000-0000-0000-000000000000}"/>
          </ac:spMkLst>
        </pc:spChg>
      </pc:sldChg>
      <pc:sldChg chg="modSp mod">
        <pc:chgData name="Sharon Campbell" userId="73008391-b390-4ad0-a960-0cc8fbf2fec9" providerId="ADAL" clId="{64C3FC01-3216-4571-9792-F93FADA75E5F}" dt="2023-07-09T01:33:30.137" v="52" actId="27636"/>
        <pc:sldMkLst>
          <pc:docMk/>
          <pc:sldMk cId="3768331088" sldId="10457"/>
        </pc:sldMkLst>
        <pc:spChg chg="mod">
          <ac:chgData name="Sharon Campbell" userId="73008391-b390-4ad0-a960-0cc8fbf2fec9" providerId="ADAL" clId="{64C3FC01-3216-4571-9792-F93FADA75E5F}" dt="2023-07-09T01:33:30.137" v="52" actId="27636"/>
          <ac:spMkLst>
            <pc:docMk/>
            <pc:sldMk cId="3768331088" sldId="10457"/>
            <ac:spMk id="3" creationId="{00000000-0000-0000-0000-000000000000}"/>
          </ac:spMkLst>
        </pc:spChg>
      </pc:sldChg>
      <pc:sldChg chg="modSp mod">
        <pc:chgData name="Sharon Campbell" userId="73008391-b390-4ad0-a960-0cc8fbf2fec9" providerId="ADAL" clId="{64C3FC01-3216-4571-9792-F93FADA75E5F}" dt="2023-07-09T01:33:50.228" v="58" actId="20577"/>
        <pc:sldMkLst>
          <pc:docMk/>
          <pc:sldMk cId="316178779" sldId="10458"/>
        </pc:sldMkLst>
        <pc:spChg chg="mod">
          <ac:chgData name="Sharon Campbell" userId="73008391-b390-4ad0-a960-0cc8fbf2fec9" providerId="ADAL" clId="{64C3FC01-3216-4571-9792-F93FADA75E5F}" dt="2023-07-09T01:33:50.228" v="58" actId="20577"/>
          <ac:spMkLst>
            <pc:docMk/>
            <pc:sldMk cId="316178779" sldId="10458"/>
            <ac:spMk id="3" creationId="{00000000-0000-0000-0000-000000000000}"/>
          </ac:spMkLst>
        </pc:spChg>
      </pc:sldChg>
      <pc:sldChg chg="modSp mod">
        <pc:chgData name="Sharon Campbell" userId="73008391-b390-4ad0-a960-0cc8fbf2fec9" providerId="ADAL" clId="{64C3FC01-3216-4571-9792-F93FADA75E5F}" dt="2023-07-09T01:35:11.434" v="62" actId="14100"/>
        <pc:sldMkLst>
          <pc:docMk/>
          <pc:sldMk cId="4138100102" sldId="10459"/>
        </pc:sldMkLst>
        <pc:spChg chg="mod">
          <ac:chgData name="Sharon Campbell" userId="73008391-b390-4ad0-a960-0cc8fbf2fec9" providerId="ADAL" clId="{64C3FC01-3216-4571-9792-F93FADA75E5F}" dt="2023-07-09T01:35:11.434" v="62" actId="14100"/>
          <ac:spMkLst>
            <pc:docMk/>
            <pc:sldMk cId="4138100102" sldId="10459"/>
            <ac:spMk id="3" creationId="{00000000-0000-0000-0000-000000000000}"/>
          </ac:spMkLst>
        </pc:spChg>
      </pc:sldChg>
      <pc:sldChg chg="modSp">
        <pc:chgData name="Sharon Campbell" userId="73008391-b390-4ad0-a960-0cc8fbf2fec9" providerId="ADAL" clId="{64C3FC01-3216-4571-9792-F93FADA75E5F}" dt="2023-07-09T01:35:37.906" v="64"/>
        <pc:sldMkLst>
          <pc:docMk/>
          <pc:sldMk cId="38080864" sldId="10461"/>
        </pc:sldMkLst>
        <pc:spChg chg="mod">
          <ac:chgData name="Sharon Campbell" userId="73008391-b390-4ad0-a960-0cc8fbf2fec9" providerId="ADAL" clId="{64C3FC01-3216-4571-9792-F93FADA75E5F}" dt="2023-07-09T01:35:37.906" v="64"/>
          <ac:spMkLst>
            <pc:docMk/>
            <pc:sldMk cId="38080864" sldId="10461"/>
            <ac:spMk id="3" creationId="{00000000-0000-0000-0000-000000000000}"/>
          </ac:spMkLst>
        </pc:spChg>
      </pc:sldChg>
      <pc:sldChg chg="modSp mod">
        <pc:chgData name="Sharon Campbell" userId="73008391-b390-4ad0-a960-0cc8fbf2fec9" providerId="ADAL" clId="{64C3FC01-3216-4571-9792-F93FADA75E5F}" dt="2023-07-09T01:37:07.709" v="74" actId="20577"/>
        <pc:sldMkLst>
          <pc:docMk/>
          <pc:sldMk cId="3096997441" sldId="10463"/>
        </pc:sldMkLst>
        <pc:spChg chg="mod">
          <ac:chgData name="Sharon Campbell" userId="73008391-b390-4ad0-a960-0cc8fbf2fec9" providerId="ADAL" clId="{64C3FC01-3216-4571-9792-F93FADA75E5F}" dt="2023-07-09T01:37:07.709" v="74" actId="20577"/>
          <ac:spMkLst>
            <pc:docMk/>
            <pc:sldMk cId="3096997441" sldId="10463"/>
            <ac:spMk id="3" creationId="{00000000-0000-0000-0000-000000000000}"/>
          </ac:spMkLst>
        </pc:spChg>
      </pc:sldChg>
      <pc:sldChg chg="modSp mod">
        <pc:chgData name="Sharon Campbell" userId="73008391-b390-4ad0-a960-0cc8fbf2fec9" providerId="ADAL" clId="{64C3FC01-3216-4571-9792-F93FADA75E5F}" dt="2023-07-09T01:37:30.300" v="75" actId="20577"/>
        <pc:sldMkLst>
          <pc:docMk/>
          <pc:sldMk cId="2015209000" sldId="10465"/>
        </pc:sldMkLst>
        <pc:spChg chg="mod">
          <ac:chgData name="Sharon Campbell" userId="73008391-b390-4ad0-a960-0cc8fbf2fec9" providerId="ADAL" clId="{64C3FC01-3216-4571-9792-F93FADA75E5F}" dt="2023-07-09T01:37:30.300" v="75" actId="20577"/>
          <ac:spMkLst>
            <pc:docMk/>
            <pc:sldMk cId="2015209000" sldId="10465"/>
            <ac:spMk id="3" creationId="{00000000-0000-0000-0000-000000000000}"/>
          </ac:spMkLst>
        </pc:spChg>
      </pc:sldChg>
      <pc:sldChg chg="ord">
        <pc:chgData name="Sharon Campbell" userId="73008391-b390-4ad0-a960-0cc8fbf2fec9" providerId="ADAL" clId="{64C3FC01-3216-4571-9792-F93FADA75E5F}" dt="2023-07-09T01:50:05.982" v="144"/>
        <pc:sldMkLst>
          <pc:docMk/>
          <pc:sldMk cId="891100663" sldId="11418"/>
        </pc:sldMkLst>
      </pc:sldChg>
      <pc:sldChg chg="modSp mod">
        <pc:chgData name="Sharon Campbell" userId="73008391-b390-4ad0-a960-0cc8fbf2fec9" providerId="ADAL" clId="{64C3FC01-3216-4571-9792-F93FADA75E5F}" dt="2023-07-09T01:33:41.960" v="54" actId="27636"/>
        <pc:sldMkLst>
          <pc:docMk/>
          <pc:sldMk cId="4109415453" sldId="11424"/>
        </pc:sldMkLst>
        <pc:spChg chg="mod">
          <ac:chgData name="Sharon Campbell" userId="73008391-b390-4ad0-a960-0cc8fbf2fec9" providerId="ADAL" clId="{64C3FC01-3216-4571-9792-F93FADA75E5F}" dt="2023-07-09T01:33:41.960" v="54" actId="27636"/>
          <ac:spMkLst>
            <pc:docMk/>
            <pc:sldMk cId="4109415453" sldId="11424"/>
            <ac:spMk id="3" creationId="{00000000-0000-0000-0000-000000000000}"/>
          </ac:spMkLst>
        </pc:spChg>
      </pc:sldChg>
      <pc:sldChg chg="modSp mod">
        <pc:chgData name="Sharon Campbell" userId="73008391-b390-4ad0-a960-0cc8fbf2fec9" providerId="ADAL" clId="{64C3FC01-3216-4571-9792-F93FADA75E5F}" dt="2023-07-09T01:38:35.422" v="85" actId="20577"/>
        <pc:sldMkLst>
          <pc:docMk/>
          <pc:sldMk cId="2744344219" sldId="11426"/>
        </pc:sldMkLst>
        <pc:spChg chg="mod">
          <ac:chgData name="Sharon Campbell" userId="73008391-b390-4ad0-a960-0cc8fbf2fec9" providerId="ADAL" clId="{64C3FC01-3216-4571-9792-F93FADA75E5F}" dt="2023-07-09T01:38:35.422" v="85" actId="20577"/>
          <ac:spMkLst>
            <pc:docMk/>
            <pc:sldMk cId="2744344219" sldId="11426"/>
            <ac:spMk id="3" creationId="{00000000-0000-0000-0000-000000000000}"/>
          </ac:spMkLst>
        </pc:spChg>
      </pc:sldChg>
      <pc:sldChg chg="modSp mod">
        <pc:chgData name="Sharon Campbell" userId="73008391-b390-4ad0-a960-0cc8fbf2fec9" providerId="ADAL" clId="{64C3FC01-3216-4571-9792-F93FADA75E5F}" dt="2023-07-09T01:40:12.251" v="98" actId="20577"/>
        <pc:sldMkLst>
          <pc:docMk/>
          <pc:sldMk cId="601330688" sldId="11429"/>
        </pc:sldMkLst>
        <pc:spChg chg="mod">
          <ac:chgData name="Sharon Campbell" userId="73008391-b390-4ad0-a960-0cc8fbf2fec9" providerId="ADAL" clId="{64C3FC01-3216-4571-9792-F93FADA75E5F}" dt="2023-07-09T01:40:12.251" v="98" actId="20577"/>
          <ac:spMkLst>
            <pc:docMk/>
            <pc:sldMk cId="601330688" sldId="11429"/>
            <ac:spMk id="3" creationId="{00000000-0000-0000-0000-000000000000}"/>
          </ac:spMkLst>
        </pc:spChg>
      </pc:sldChg>
      <pc:sldChg chg="modSp mod">
        <pc:chgData name="Sharon Campbell" userId="73008391-b390-4ad0-a960-0cc8fbf2fec9" providerId="ADAL" clId="{64C3FC01-3216-4571-9792-F93FADA75E5F}" dt="2023-07-09T01:39:25.839" v="96" actId="20577"/>
        <pc:sldMkLst>
          <pc:docMk/>
          <pc:sldMk cId="3968722379" sldId="11430"/>
        </pc:sldMkLst>
        <pc:spChg chg="mod">
          <ac:chgData name="Sharon Campbell" userId="73008391-b390-4ad0-a960-0cc8fbf2fec9" providerId="ADAL" clId="{64C3FC01-3216-4571-9792-F93FADA75E5F}" dt="2023-07-09T01:39:25.839" v="96" actId="20577"/>
          <ac:spMkLst>
            <pc:docMk/>
            <pc:sldMk cId="3968722379" sldId="11430"/>
            <ac:spMk id="3" creationId="{00000000-0000-0000-0000-000000000000}"/>
          </ac:spMkLst>
        </pc:spChg>
      </pc:sldChg>
      <pc:sldChg chg="modSp mod">
        <pc:chgData name="Sharon Campbell" userId="73008391-b390-4ad0-a960-0cc8fbf2fec9" providerId="ADAL" clId="{64C3FC01-3216-4571-9792-F93FADA75E5F}" dt="2023-07-09T01:40:30.281" v="100" actId="20577"/>
        <pc:sldMkLst>
          <pc:docMk/>
          <pc:sldMk cId="1517782376" sldId="11433"/>
        </pc:sldMkLst>
        <pc:spChg chg="mod">
          <ac:chgData name="Sharon Campbell" userId="73008391-b390-4ad0-a960-0cc8fbf2fec9" providerId="ADAL" clId="{64C3FC01-3216-4571-9792-F93FADA75E5F}" dt="2023-07-09T01:40:30.281" v="100" actId="20577"/>
          <ac:spMkLst>
            <pc:docMk/>
            <pc:sldMk cId="1517782376" sldId="11433"/>
            <ac:spMk id="3" creationId="{00000000-0000-0000-0000-000000000000}"/>
          </ac:spMkLst>
        </pc:spChg>
      </pc:sldChg>
      <pc:sldChg chg="modSp mod">
        <pc:chgData name="Sharon Campbell" userId="73008391-b390-4ad0-a960-0cc8fbf2fec9" providerId="ADAL" clId="{64C3FC01-3216-4571-9792-F93FADA75E5F}" dt="2023-07-09T01:58:36.244" v="172" actId="313"/>
        <pc:sldMkLst>
          <pc:docMk/>
          <pc:sldMk cId="2006083830" sldId="11434"/>
        </pc:sldMkLst>
        <pc:spChg chg="mod">
          <ac:chgData name="Sharon Campbell" userId="73008391-b390-4ad0-a960-0cc8fbf2fec9" providerId="ADAL" clId="{64C3FC01-3216-4571-9792-F93FADA75E5F}" dt="2023-07-09T01:58:36.244" v="172" actId="313"/>
          <ac:spMkLst>
            <pc:docMk/>
            <pc:sldMk cId="2006083830" sldId="11434"/>
            <ac:spMk id="3" creationId="{00000000-0000-0000-0000-000000000000}"/>
          </ac:spMkLst>
        </pc:spChg>
      </pc:sldChg>
      <pc:sldChg chg="modSp mod">
        <pc:chgData name="Sharon Campbell" userId="73008391-b390-4ad0-a960-0cc8fbf2fec9" providerId="ADAL" clId="{64C3FC01-3216-4571-9792-F93FADA75E5F}" dt="2023-07-09T01:41:27.939" v="107" actId="27636"/>
        <pc:sldMkLst>
          <pc:docMk/>
          <pc:sldMk cId="1395820827" sldId="11436"/>
        </pc:sldMkLst>
        <pc:spChg chg="mod">
          <ac:chgData name="Sharon Campbell" userId="73008391-b390-4ad0-a960-0cc8fbf2fec9" providerId="ADAL" clId="{64C3FC01-3216-4571-9792-F93FADA75E5F}" dt="2023-07-09T01:41:27.939" v="107" actId="27636"/>
          <ac:spMkLst>
            <pc:docMk/>
            <pc:sldMk cId="1395820827" sldId="11436"/>
            <ac:spMk id="3" creationId="{00000000-0000-0000-0000-000000000000}"/>
          </ac:spMkLst>
        </pc:spChg>
      </pc:sldChg>
      <pc:sldChg chg="modSp mod">
        <pc:chgData name="Sharon Campbell" userId="73008391-b390-4ad0-a960-0cc8fbf2fec9" providerId="ADAL" clId="{64C3FC01-3216-4571-9792-F93FADA75E5F}" dt="2023-07-09T01:41:55.524" v="113"/>
        <pc:sldMkLst>
          <pc:docMk/>
          <pc:sldMk cId="107547179" sldId="11437"/>
        </pc:sldMkLst>
        <pc:spChg chg="mod">
          <ac:chgData name="Sharon Campbell" userId="73008391-b390-4ad0-a960-0cc8fbf2fec9" providerId="ADAL" clId="{64C3FC01-3216-4571-9792-F93FADA75E5F}" dt="2023-07-09T01:41:55.524" v="113"/>
          <ac:spMkLst>
            <pc:docMk/>
            <pc:sldMk cId="107547179" sldId="11437"/>
            <ac:spMk id="3" creationId="{00000000-0000-0000-0000-000000000000}"/>
          </ac:spMkLst>
        </pc:spChg>
      </pc:sldChg>
      <pc:sldChg chg="modSp mod">
        <pc:chgData name="Sharon Campbell" userId="73008391-b390-4ad0-a960-0cc8fbf2fec9" providerId="ADAL" clId="{64C3FC01-3216-4571-9792-F93FADA75E5F}" dt="2023-07-09T01:42:45.412" v="117" actId="20577"/>
        <pc:sldMkLst>
          <pc:docMk/>
          <pc:sldMk cId="3558537672" sldId="11441"/>
        </pc:sldMkLst>
        <pc:spChg chg="mod">
          <ac:chgData name="Sharon Campbell" userId="73008391-b390-4ad0-a960-0cc8fbf2fec9" providerId="ADAL" clId="{64C3FC01-3216-4571-9792-F93FADA75E5F}" dt="2023-07-09T01:42:45.412" v="117" actId="20577"/>
          <ac:spMkLst>
            <pc:docMk/>
            <pc:sldMk cId="3558537672" sldId="11441"/>
            <ac:spMk id="3" creationId="{00000000-0000-0000-0000-000000000000}"/>
          </ac:spMkLst>
        </pc:spChg>
      </pc:sldChg>
      <pc:sldChg chg="modSp mod">
        <pc:chgData name="Sharon Campbell" userId="73008391-b390-4ad0-a960-0cc8fbf2fec9" providerId="ADAL" clId="{64C3FC01-3216-4571-9792-F93FADA75E5F}" dt="2023-07-09T01:43:05.947" v="120" actId="255"/>
        <pc:sldMkLst>
          <pc:docMk/>
          <pc:sldMk cId="1460339827" sldId="11443"/>
        </pc:sldMkLst>
        <pc:spChg chg="mod">
          <ac:chgData name="Sharon Campbell" userId="73008391-b390-4ad0-a960-0cc8fbf2fec9" providerId="ADAL" clId="{64C3FC01-3216-4571-9792-F93FADA75E5F}" dt="2023-07-09T01:43:05.947" v="120" actId="255"/>
          <ac:spMkLst>
            <pc:docMk/>
            <pc:sldMk cId="1460339827" sldId="11443"/>
            <ac:spMk id="3" creationId="{00000000-0000-0000-0000-000000000000}"/>
          </ac:spMkLst>
        </pc:spChg>
      </pc:sldChg>
      <pc:sldChg chg="modSp mod">
        <pc:chgData name="Sharon Campbell" userId="73008391-b390-4ad0-a960-0cc8fbf2fec9" providerId="ADAL" clId="{64C3FC01-3216-4571-9792-F93FADA75E5F}" dt="2023-07-09T01:43:19.544" v="123" actId="20577"/>
        <pc:sldMkLst>
          <pc:docMk/>
          <pc:sldMk cId="1999116742" sldId="11444"/>
        </pc:sldMkLst>
        <pc:spChg chg="mod">
          <ac:chgData name="Sharon Campbell" userId="73008391-b390-4ad0-a960-0cc8fbf2fec9" providerId="ADAL" clId="{64C3FC01-3216-4571-9792-F93FADA75E5F}" dt="2023-07-09T01:43:19.544" v="123" actId="20577"/>
          <ac:spMkLst>
            <pc:docMk/>
            <pc:sldMk cId="1999116742" sldId="11444"/>
            <ac:spMk id="3" creationId="{00000000-0000-0000-0000-000000000000}"/>
          </ac:spMkLst>
        </pc:spChg>
      </pc:sldChg>
      <pc:sldChg chg="modSp mod">
        <pc:chgData name="Sharon Campbell" userId="73008391-b390-4ad0-a960-0cc8fbf2fec9" providerId="ADAL" clId="{64C3FC01-3216-4571-9792-F93FADA75E5F}" dt="2023-07-09T01:44:05.685" v="126" actId="255"/>
        <pc:sldMkLst>
          <pc:docMk/>
          <pc:sldMk cId="572050608" sldId="11450"/>
        </pc:sldMkLst>
        <pc:spChg chg="mod">
          <ac:chgData name="Sharon Campbell" userId="73008391-b390-4ad0-a960-0cc8fbf2fec9" providerId="ADAL" clId="{64C3FC01-3216-4571-9792-F93FADA75E5F}" dt="2023-07-09T01:44:05.685" v="126" actId="255"/>
          <ac:spMkLst>
            <pc:docMk/>
            <pc:sldMk cId="572050608" sldId="11450"/>
            <ac:spMk id="3" creationId="{00000000-0000-0000-0000-000000000000}"/>
          </ac:spMkLst>
        </pc:spChg>
      </pc:sldChg>
      <pc:sldChg chg="modSp mod">
        <pc:chgData name="Sharon Campbell" userId="73008391-b390-4ad0-a960-0cc8fbf2fec9" providerId="ADAL" clId="{64C3FC01-3216-4571-9792-F93FADA75E5F}" dt="2023-07-09T01:44:13.995" v="127" actId="20577"/>
        <pc:sldMkLst>
          <pc:docMk/>
          <pc:sldMk cId="1725429418" sldId="11451"/>
        </pc:sldMkLst>
        <pc:spChg chg="mod">
          <ac:chgData name="Sharon Campbell" userId="73008391-b390-4ad0-a960-0cc8fbf2fec9" providerId="ADAL" clId="{64C3FC01-3216-4571-9792-F93FADA75E5F}" dt="2023-07-09T01:44:13.995" v="127" actId="20577"/>
          <ac:spMkLst>
            <pc:docMk/>
            <pc:sldMk cId="1725429418" sldId="11451"/>
            <ac:spMk id="3" creationId="{00000000-0000-0000-0000-000000000000}"/>
          </ac:spMkLst>
        </pc:spChg>
      </pc:sldChg>
      <pc:sldChg chg="modSp mod">
        <pc:chgData name="Sharon Campbell" userId="73008391-b390-4ad0-a960-0cc8fbf2fec9" providerId="ADAL" clId="{64C3FC01-3216-4571-9792-F93FADA75E5F}" dt="2023-07-09T01:44:25.237" v="131" actId="27636"/>
        <pc:sldMkLst>
          <pc:docMk/>
          <pc:sldMk cId="2343702645" sldId="11452"/>
        </pc:sldMkLst>
        <pc:spChg chg="mod">
          <ac:chgData name="Sharon Campbell" userId="73008391-b390-4ad0-a960-0cc8fbf2fec9" providerId="ADAL" clId="{64C3FC01-3216-4571-9792-F93FADA75E5F}" dt="2023-07-09T01:44:25.237" v="131" actId="27636"/>
          <ac:spMkLst>
            <pc:docMk/>
            <pc:sldMk cId="2343702645" sldId="11452"/>
            <ac:spMk id="3" creationId="{00000000-0000-0000-0000-000000000000}"/>
          </ac:spMkLst>
        </pc:spChg>
      </pc:sldChg>
      <pc:sldChg chg="modSp mod">
        <pc:chgData name="Sharon Campbell" userId="73008391-b390-4ad0-a960-0cc8fbf2fec9" providerId="ADAL" clId="{64C3FC01-3216-4571-9792-F93FADA75E5F}" dt="2023-07-09T01:44:45.218" v="134" actId="27636"/>
        <pc:sldMkLst>
          <pc:docMk/>
          <pc:sldMk cId="3403097258" sldId="11453"/>
        </pc:sldMkLst>
        <pc:spChg chg="mod">
          <ac:chgData name="Sharon Campbell" userId="73008391-b390-4ad0-a960-0cc8fbf2fec9" providerId="ADAL" clId="{64C3FC01-3216-4571-9792-F93FADA75E5F}" dt="2023-07-09T01:44:45.218" v="134" actId="27636"/>
          <ac:spMkLst>
            <pc:docMk/>
            <pc:sldMk cId="3403097258" sldId="11453"/>
            <ac:spMk id="3" creationId="{00000000-0000-0000-0000-000000000000}"/>
          </ac:spMkLst>
        </pc:spChg>
      </pc:sldChg>
      <pc:sldChg chg="modSp mod">
        <pc:chgData name="Sharon Campbell" userId="73008391-b390-4ad0-a960-0cc8fbf2fec9" providerId="ADAL" clId="{64C3FC01-3216-4571-9792-F93FADA75E5F}" dt="2023-07-09T01:44:36.089" v="132" actId="20577"/>
        <pc:sldMkLst>
          <pc:docMk/>
          <pc:sldMk cId="2200410277" sldId="11454"/>
        </pc:sldMkLst>
        <pc:spChg chg="mod">
          <ac:chgData name="Sharon Campbell" userId="73008391-b390-4ad0-a960-0cc8fbf2fec9" providerId="ADAL" clId="{64C3FC01-3216-4571-9792-F93FADA75E5F}" dt="2023-07-09T01:44:36.089" v="132" actId="20577"/>
          <ac:spMkLst>
            <pc:docMk/>
            <pc:sldMk cId="2200410277" sldId="11454"/>
            <ac:spMk id="3" creationId="{00000000-0000-0000-0000-000000000000}"/>
          </ac:spMkLst>
        </pc:spChg>
      </pc:sldChg>
      <pc:sldChg chg="modSp mod">
        <pc:chgData name="Sharon Campbell" userId="73008391-b390-4ad0-a960-0cc8fbf2fec9" providerId="ADAL" clId="{64C3FC01-3216-4571-9792-F93FADA75E5F}" dt="2023-07-09T01:44:58.867" v="136" actId="27636"/>
        <pc:sldMkLst>
          <pc:docMk/>
          <pc:sldMk cId="3624690319" sldId="11455"/>
        </pc:sldMkLst>
        <pc:spChg chg="mod">
          <ac:chgData name="Sharon Campbell" userId="73008391-b390-4ad0-a960-0cc8fbf2fec9" providerId="ADAL" clId="{64C3FC01-3216-4571-9792-F93FADA75E5F}" dt="2023-07-09T01:44:58.867" v="136" actId="27636"/>
          <ac:spMkLst>
            <pc:docMk/>
            <pc:sldMk cId="3624690319" sldId="11455"/>
            <ac:spMk id="3" creationId="{00000000-0000-0000-0000-000000000000}"/>
          </ac:spMkLst>
        </pc:spChg>
      </pc:sldChg>
      <pc:sldChg chg="modSp mod">
        <pc:chgData name="Sharon Campbell" userId="73008391-b390-4ad0-a960-0cc8fbf2fec9" providerId="ADAL" clId="{64C3FC01-3216-4571-9792-F93FADA75E5F}" dt="2023-07-09T01:46:51.205" v="141" actId="20577"/>
        <pc:sldMkLst>
          <pc:docMk/>
          <pc:sldMk cId="1033174989" sldId="11456"/>
        </pc:sldMkLst>
        <pc:spChg chg="mod">
          <ac:chgData name="Sharon Campbell" userId="73008391-b390-4ad0-a960-0cc8fbf2fec9" providerId="ADAL" clId="{64C3FC01-3216-4571-9792-F93FADA75E5F}" dt="2023-07-09T01:46:51.205" v="141" actId="20577"/>
          <ac:spMkLst>
            <pc:docMk/>
            <pc:sldMk cId="1033174989" sldId="11456"/>
            <ac:spMk id="3" creationId="{00000000-0000-0000-0000-000000000000}"/>
          </ac:spMkLst>
        </pc:spChg>
      </pc:sldChg>
      <pc:sldChg chg="del">
        <pc:chgData name="Sharon Campbell" userId="73008391-b390-4ad0-a960-0cc8fbf2fec9" providerId="ADAL" clId="{64C3FC01-3216-4571-9792-F93FADA75E5F}" dt="2023-07-09T01:49:46.138" v="142" actId="2696"/>
        <pc:sldMkLst>
          <pc:docMk/>
          <pc:sldMk cId="38983697" sldId="114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7/8/2023</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414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3090690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3971484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995080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1182767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2558404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1464997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473830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1150723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402062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350544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3918644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484440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377545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3991011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4222845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2159024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3714307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977503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187681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1459272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1461106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878516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1968031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270231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32546563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4165426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2880063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3498842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602218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35062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3833885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1102289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4308197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27295568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10021647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7854004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8327565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3910666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178092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35032229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41826085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1647679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8995898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38254199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4553985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31129885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6643097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8992498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2580448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dirty="0"/>
          </a:p>
        </p:txBody>
      </p:sp>
    </p:spTree>
    <p:extLst>
      <p:ext uri="{BB962C8B-B14F-4D97-AF65-F5344CB8AC3E}">
        <p14:creationId xmlns:p14="http://schemas.microsoft.com/office/powerpoint/2010/main" val="16247128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dirty="0"/>
          </a:p>
        </p:txBody>
      </p:sp>
    </p:spTree>
    <p:extLst>
      <p:ext uri="{BB962C8B-B14F-4D97-AF65-F5344CB8AC3E}">
        <p14:creationId xmlns:p14="http://schemas.microsoft.com/office/powerpoint/2010/main" val="7339883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dirty="0"/>
          </a:p>
        </p:txBody>
      </p:sp>
    </p:spTree>
    <p:extLst>
      <p:ext uri="{BB962C8B-B14F-4D97-AF65-F5344CB8AC3E}">
        <p14:creationId xmlns:p14="http://schemas.microsoft.com/office/powerpoint/2010/main" val="380517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dirty="0"/>
          </a:p>
        </p:txBody>
      </p:sp>
    </p:spTree>
    <p:extLst>
      <p:ext uri="{BB962C8B-B14F-4D97-AF65-F5344CB8AC3E}">
        <p14:creationId xmlns:p14="http://schemas.microsoft.com/office/powerpoint/2010/main" val="20400172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7/8/2023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7/8/2023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7/8/2023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7/8/2023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7/8/2023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7/8/2023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7/8/2023</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7/8/2023</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7/8/2023</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7/8/2023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7/8/2023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7/8/2023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endParaRPr lang="en-US" sz="2000" b="1" dirty="0">
              <a:solidFill>
                <a:schemeClr val="bg1"/>
              </a:solidFill>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algn="ctr">
              <a:buNone/>
            </a:pPr>
            <a:r>
              <a:rPr lang="en-US" sz="4000" b="1" dirty="0">
                <a:solidFill>
                  <a:schemeClr val="bg1"/>
                </a:solidFill>
              </a:rPr>
              <a:t>Mark 3:20-35</a:t>
            </a:r>
          </a:p>
          <a:p>
            <a:pPr algn="ctr">
              <a:buNone/>
            </a:pPr>
            <a:r>
              <a:rPr lang="en-US" sz="4000" b="1" dirty="0">
                <a:solidFill>
                  <a:schemeClr val="bg1"/>
                </a:solidFill>
              </a:rPr>
              <a:t>Was Yeshua demon Possessed?</a:t>
            </a:r>
            <a:endParaRPr lang="en-US" sz="4000" dirty="0">
              <a:solidFill>
                <a:schemeClr val="bg1"/>
              </a:solidFill>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71" y="208470"/>
            <a:ext cx="1428750" cy="1428750"/>
          </a:xfrm>
          <a:prstGeom prst="rect">
            <a:avLst/>
          </a:prstGeom>
        </p:spPr>
      </p:pic>
    </p:spTree>
    <p:extLst>
      <p:ext uri="{BB962C8B-B14F-4D97-AF65-F5344CB8AC3E}">
        <p14:creationId xmlns:p14="http://schemas.microsoft.com/office/powerpoint/2010/main" val="24838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Modern day followers of the Biblical Messiah may wonder why a Kingdom message would be titled “</a:t>
            </a:r>
            <a:r>
              <a:rPr lang="en-US" sz="4000" b="1" dirty="0">
                <a:solidFill>
                  <a:schemeClr val="bg1"/>
                </a:solidFill>
              </a:rPr>
              <a:t>Was Yeshua demon Possessed?</a:t>
            </a:r>
            <a:r>
              <a:rPr lang="en-US" sz="4000" dirty="0">
                <a:solidFill>
                  <a:schemeClr val="bg1"/>
                </a:solidFill>
              </a:rPr>
              <a:t>”  </a:t>
            </a:r>
          </a:p>
          <a:p>
            <a:pPr marL="0" indent="0" algn="ctr">
              <a:buNone/>
            </a:pPr>
            <a:r>
              <a:rPr lang="en-US" sz="4000" dirty="0">
                <a:solidFill>
                  <a:schemeClr val="bg1"/>
                </a:solidFill>
              </a:rPr>
              <a:t>The prevalent accusations by the religious leaders concerning the origin of Yeshua’s power, that enabled Him to do the miracles He was doing, was believed to have come from beelzebub, prince of the devils.</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0107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The accusations of the religious leaders not only caused Yeshua’s own friends, brethren, and mother to question His sanity in His day, but is still circulated and believed by some to this very day. </a:t>
            </a:r>
          </a:p>
          <a:p>
            <a:pPr marL="0" indent="0" algn="ctr">
              <a:buNone/>
            </a:pPr>
            <a:endParaRPr lang="en-US" sz="2600" dirty="0">
              <a:solidFill>
                <a:schemeClr val="bg1"/>
              </a:solidFill>
            </a:endParaRPr>
          </a:p>
          <a:p>
            <a:pPr marL="0" indent="0" algn="ctr">
              <a:buNone/>
            </a:pPr>
            <a:r>
              <a:rPr lang="en-US" sz="4000" dirty="0">
                <a:solidFill>
                  <a:schemeClr val="bg1"/>
                </a:solidFill>
              </a:rPr>
              <a:t>In our Introduction to the Gospel of Mark, we identified that Mark was written somewhere between AD 50 and AD 70. </a:t>
            </a: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2071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Content Placeholder 5"/>
          <p:cNvPicPr>
            <a:picLocks noGrp="1"/>
          </p:cNvPicPr>
          <p:nvPr>
            <p:ph idx="1"/>
          </p:nvPr>
        </p:nvPicPr>
        <p:blipFill>
          <a:blip r:embed="rId4"/>
          <a:stretch>
            <a:fillRect/>
          </a:stretch>
        </p:blipFill>
        <p:spPr>
          <a:xfrm>
            <a:off x="24384" y="743712"/>
            <a:ext cx="9119616" cy="3517391"/>
          </a:xfrm>
          <a:prstGeom prst="rect">
            <a:avLst/>
          </a:prstGeom>
        </p:spPr>
      </p:pic>
    </p:spTree>
    <p:extLst>
      <p:ext uri="{BB962C8B-B14F-4D97-AF65-F5344CB8AC3E}">
        <p14:creationId xmlns:p14="http://schemas.microsoft.com/office/powerpoint/2010/main" val="411574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We must keep in mind that although the Word is as relevant today as it was when it was written, Mark is an ancient text written over 1,900 years ago. We must look at the Gospel of Mark as best we can through the lens of the people of that generation.</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7865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Yeshua’s Ministry was unlike anything the people of His day had ever seen. </a:t>
            </a:r>
          </a:p>
          <a:p>
            <a:pPr marL="0" indent="0" algn="ctr">
              <a:buNone/>
            </a:pPr>
            <a:r>
              <a:rPr lang="en-US" sz="4000" dirty="0">
                <a:solidFill>
                  <a:schemeClr val="bg1"/>
                </a:solidFill>
              </a:rPr>
              <a:t>People saw Yeshua’s Ministry through their belief systems and what they had been taught and brought up believing.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93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5152" y="464127"/>
            <a:ext cx="7419848" cy="4050724"/>
          </a:xfrm>
        </p:spPr>
        <p:txBody>
          <a:bodyPr>
            <a:noAutofit/>
          </a:bodyPr>
          <a:lstStyle/>
          <a:p>
            <a:pPr marL="0" indent="0" algn="ctr">
              <a:buNone/>
            </a:pPr>
            <a:r>
              <a:rPr lang="en-US" sz="2600" dirty="0">
                <a:solidFill>
                  <a:schemeClr val="bg1"/>
                </a:solidFill>
              </a:rPr>
              <a:t>The supernatural powers Yeshua operated in, manifested in a number of ways from healing the sick, feeding the multitudes, turning water to wine, raising the dead, disputing with the authoritative religious leaders, casting out demons, etc.  They were mind blowing to say the least. </a:t>
            </a:r>
          </a:p>
          <a:p>
            <a:pPr marL="0" indent="0" algn="ctr">
              <a:buNone/>
            </a:pPr>
            <a:r>
              <a:rPr lang="en-US" sz="2600" dirty="0">
                <a:solidFill>
                  <a:schemeClr val="bg1"/>
                </a:solidFill>
              </a:rPr>
              <a:t>How could He operate in such power? </a:t>
            </a:r>
          </a:p>
          <a:p>
            <a:pPr marL="0" indent="0" algn="ctr">
              <a:buNone/>
            </a:pPr>
            <a:r>
              <a:rPr lang="en-US" sz="2600" dirty="0">
                <a:solidFill>
                  <a:schemeClr val="bg1"/>
                </a:solidFill>
              </a:rPr>
              <a:t>To the religious leaders there was one of two explanations for the source of Yeshua’s powers.</a:t>
            </a:r>
            <a:endParaRPr lang="en-US" sz="26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3660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742950" indent="-742950" algn="ctr">
              <a:buAutoNum type="arabicPeriod"/>
            </a:pPr>
            <a:endParaRPr lang="en-US" sz="2000" dirty="0">
              <a:solidFill>
                <a:schemeClr val="bg1"/>
              </a:solidFill>
            </a:endParaRPr>
          </a:p>
          <a:p>
            <a:pPr marL="0" indent="0" algn="ctr">
              <a:buNone/>
            </a:pPr>
            <a:r>
              <a:rPr lang="en-US" sz="4000" dirty="0">
                <a:solidFill>
                  <a:schemeClr val="bg1"/>
                </a:solidFill>
              </a:rPr>
              <a:t>1. His power was from YeHoVaH.</a:t>
            </a:r>
          </a:p>
          <a:p>
            <a:pPr marL="0" indent="0" algn="ctr">
              <a:buNone/>
            </a:pPr>
            <a:endParaRPr lang="en-US" sz="1500" dirty="0">
              <a:solidFill>
                <a:schemeClr val="bg1"/>
              </a:solidFill>
            </a:endParaRPr>
          </a:p>
          <a:p>
            <a:pPr marL="0" indent="0" algn="ctr">
              <a:buNone/>
            </a:pPr>
            <a:r>
              <a:rPr lang="en-US" sz="3000" dirty="0">
                <a:solidFill>
                  <a:schemeClr val="bg1"/>
                </a:solidFill>
              </a:rPr>
              <a:t>OR</a:t>
            </a:r>
          </a:p>
          <a:p>
            <a:pPr marL="0" indent="0" algn="ctr">
              <a:buNone/>
            </a:pPr>
            <a:endParaRPr lang="en-US" sz="1500" dirty="0">
              <a:solidFill>
                <a:schemeClr val="bg1"/>
              </a:solidFill>
            </a:endParaRPr>
          </a:p>
          <a:p>
            <a:pPr marL="0" indent="0" algn="ctr">
              <a:buNone/>
            </a:pPr>
            <a:r>
              <a:rPr lang="en-US" sz="4000" dirty="0">
                <a:solidFill>
                  <a:schemeClr val="bg1"/>
                </a:solidFill>
              </a:rPr>
              <a:t>2. His power was from satan.</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88503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The Pharisee, Nicodemus, concluded His powers were from YeHoVaH!</a:t>
            </a:r>
            <a:br>
              <a:rPr lang="en-US" sz="4000" dirty="0">
                <a:solidFill>
                  <a:schemeClr val="bg1"/>
                </a:solidFill>
              </a:rPr>
            </a:b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84449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Jn 3:1</a:t>
            </a:r>
            <a:r>
              <a:rPr lang="en-US" sz="4000" dirty="0">
                <a:solidFill>
                  <a:schemeClr val="bg1"/>
                </a:solidFill>
              </a:rPr>
              <a:t> There was a man of the Pharisees, named Nicodemus, a ruler of the Jews: </a:t>
            </a:r>
          </a:p>
          <a:p>
            <a:pPr marL="0" indent="0" algn="ctr">
              <a:buNone/>
            </a:pPr>
            <a:r>
              <a:rPr lang="en-US" sz="4000" baseline="30000" dirty="0">
                <a:solidFill>
                  <a:schemeClr val="bg1"/>
                </a:solidFill>
              </a:rPr>
              <a:t>Jn 3:2</a:t>
            </a:r>
            <a:r>
              <a:rPr lang="en-US" sz="4000" dirty="0">
                <a:solidFill>
                  <a:schemeClr val="bg1"/>
                </a:solidFill>
              </a:rPr>
              <a:t> The same came to Yeshua by night, and said unto him, Rabbi, we know that thou art a teacher come from God: for no man can do these miracles that thou doest, except God be with him.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8478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endParaRPr lang="en-US" sz="2200" dirty="0">
              <a:solidFill>
                <a:schemeClr val="bg1"/>
              </a:solidFill>
            </a:endParaRPr>
          </a:p>
          <a:p>
            <a:pPr marL="0" indent="0" algn="ctr">
              <a:buNone/>
            </a:pPr>
            <a:r>
              <a:rPr lang="en-US" sz="4000" dirty="0">
                <a:solidFill>
                  <a:schemeClr val="bg1"/>
                </a:solidFill>
              </a:rPr>
              <a:t>The Scribes chose the latter, concluding Yeshua’s power came from satan. </a:t>
            </a:r>
          </a:p>
          <a:p>
            <a:pPr marL="0" indent="0" algn="ctr">
              <a:buNone/>
            </a:pPr>
            <a:r>
              <a:rPr lang="en-US" sz="4000" dirty="0">
                <a:solidFill>
                  <a:schemeClr val="bg1"/>
                </a:solidFill>
              </a:rPr>
              <a:t>As teachers and so-called legal experts, they influenced the thinking and religious beliefs of the people.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68331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Mk 3:20</a:t>
            </a:r>
            <a:r>
              <a:rPr lang="en-US" sz="4000" dirty="0">
                <a:solidFill>
                  <a:schemeClr val="bg1"/>
                </a:solidFill>
              </a:rPr>
              <a:t> And the multitude cometh together again, so that they could not so much as eat bread. </a:t>
            </a:r>
          </a:p>
          <a:p>
            <a:pPr marL="0" indent="0" algn="ctr">
              <a:buNone/>
            </a:pPr>
            <a:r>
              <a:rPr lang="en-US" sz="4000" baseline="30000" dirty="0">
                <a:solidFill>
                  <a:schemeClr val="bg1"/>
                </a:solidFill>
              </a:rPr>
              <a:t>Mk 3:21</a:t>
            </a:r>
            <a:r>
              <a:rPr lang="en-US" sz="4000" dirty="0">
                <a:solidFill>
                  <a:schemeClr val="bg1"/>
                </a:solidFill>
              </a:rPr>
              <a:t> And when his friends heard </a:t>
            </a:r>
            <a:r>
              <a:rPr lang="en-US" sz="4000" i="1" dirty="0">
                <a:solidFill>
                  <a:schemeClr val="bg1"/>
                </a:solidFill>
              </a:rPr>
              <a:t>of it, </a:t>
            </a:r>
            <a:r>
              <a:rPr lang="en-US" sz="4000" dirty="0">
                <a:solidFill>
                  <a:schemeClr val="bg1"/>
                </a:solidFill>
              </a:rPr>
              <a:t>they went out to lay hold on him: for they said, He is beside himself.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9415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Who were Yeshua’s friends?</a:t>
            </a:r>
          </a:p>
          <a:p>
            <a:pPr marL="0" indent="0" algn="ctr">
              <a:buNone/>
            </a:pPr>
            <a:r>
              <a:rPr lang="en-US" sz="4000" dirty="0">
                <a:solidFill>
                  <a:schemeClr val="bg1"/>
                </a:solidFill>
              </a:rPr>
              <a:t> </a:t>
            </a:r>
          </a:p>
          <a:p>
            <a:pPr marL="0" indent="0" algn="ctr">
              <a:buNone/>
            </a:pPr>
            <a:r>
              <a:rPr lang="en-US" sz="4000" dirty="0">
                <a:solidFill>
                  <a:schemeClr val="bg1"/>
                </a:solidFill>
              </a:rPr>
              <a:t>Friends – </a:t>
            </a:r>
            <a:r>
              <a:rPr lang="en-US" sz="4000" b="1" dirty="0">
                <a:solidFill>
                  <a:schemeClr val="bg1"/>
                </a:solidFill>
              </a:rPr>
              <a:t>3844 </a:t>
            </a:r>
            <a:r>
              <a:rPr lang="el-GR" sz="4000" b="1" dirty="0">
                <a:solidFill>
                  <a:schemeClr val="bg1"/>
                </a:solidFill>
              </a:rPr>
              <a:t>παρά </a:t>
            </a:r>
            <a:r>
              <a:rPr lang="en-US" sz="4000" dirty="0">
                <a:solidFill>
                  <a:schemeClr val="bg1"/>
                </a:solidFill>
              </a:rPr>
              <a:t>para {par-ah'} </a:t>
            </a:r>
          </a:p>
          <a:p>
            <a:pPr marL="0" indent="0" algn="ctr">
              <a:buNone/>
            </a:pPr>
            <a:r>
              <a:rPr lang="en-US" sz="4000" b="1" dirty="0">
                <a:solidFill>
                  <a:schemeClr val="bg1"/>
                </a:solidFill>
              </a:rPr>
              <a:t>Meaning:  </a:t>
            </a:r>
            <a:r>
              <a:rPr lang="en-US" sz="4000" dirty="0">
                <a:solidFill>
                  <a:schemeClr val="bg1"/>
                </a:solidFill>
              </a:rPr>
              <a:t>1) from, of at, by, besides, near </a:t>
            </a:r>
          </a:p>
          <a:p>
            <a:pPr marL="0" indent="0" algn="ctr">
              <a:buNone/>
            </a:pPr>
            <a:r>
              <a:rPr lang="en-US" sz="4000" b="1" dirty="0">
                <a:solidFill>
                  <a:schemeClr val="bg1"/>
                </a:solidFill>
              </a:rPr>
              <a:t>Usage:  </a:t>
            </a:r>
            <a:r>
              <a:rPr lang="en-US" sz="4000" dirty="0">
                <a:solidFill>
                  <a:schemeClr val="bg1"/>
                </a:solidFill>
              </a:rPr>
              <a:t>AV - of 51, with 42, from 24, by ... side 15, at 12, than 11, misc 45; 200</a:t>
            </a:r>
          </a:p>
          <a:p>
            <a:pPr marL="0" indent="0" algn="ctr">
              <a:buNone/>
            </a:pPr>
            <a:r>
              <a:rPr lang="en-US" sz="4000" b="1" dirty="0">
                <a:solidFill>
                  <a:schemeClr val="bg1"/>
                </a:solidFill>
              </a:rPr>
              <a:t>Notes:  </a:t>
            </a:r>
            <a:endParaRPr lang="en-US" sz="4000" dirty="0">
              <a:solidFill>
                <a:schemeClr val="bg1"/>
              </a:solidFill>
            </a:endParaRPr>
          </a:p>
          <a:p>
            <a:pPr marL="0" indent="0" algn="ctr">
              <a:buNone/>
            </a:pPr>
            <a:r>
              <a:rPr lang="en-US" sz="4000" b="1" u="sng" baseline="30000" dirty="0">
                <a:solidFill>
                  <a:schemeClr val="bg1"/>
                </a:solidFill>
              </a:rPr>
              <a:t>1 </a:t>
            </a:r>
            <a:r>
              <a:rPr lang="en-US" sz="4000" b="1" u="sng" dirty="0">
                <a:solidFill>
                  <a:schemeClr val="bg1"/>
                </a:solidFill>
              </a:rPr>
              <a:t>friends: or, kinsmen</a:t>
            </a: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6178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575" y="451105"/>
            <a:ext cx="7590351" cy="4063746"/>
          </a:xfrm>
        </p:spPr>
        <p:txBody>
          <a:bodyPr>
            <a:normAutofit fontScale="77500" lnSpcReduction="20000"/>
          </a:bodyPr>
          <a:lstStyle/>
          <a:p>
            <a:pPr marL="0" indent="0" algn="ctr">
              <a:buNone/>
            </a:pPr>
            <a:r>
              <a:rPr lang="en-US" sz="4000" baseline="30000" dirty="0">
                <a:solidFill>
                  <a:schemeClr val="bg1"/>
                </a:solidFill>
              </a:rPr>
              <a:t>Mk 3:21</a:t>
            </a:r>
            <a:r>
              <a:rPr lang="en-US" sz="4000" dirty="0">
                <a:solidFill>
                  <a:schemeClr val="bg1"/>
                </a:solidFill>
              </a:rPr>
              <a:t> And when those who belonged to Him ( His kinsmen) heard it, they went out to take Him by force, for they kept saying, He is out of His mind (beside Himself, deranged)! AMP</a:t>
            </a:r>
          </a:p>
          <a:p>
            <a:pPr marL="0" indent="0" algn="ctr">
              <a:buNone/>
            </a:pPr>
            <a:r>
              <a:rPr lang="en-US" sz="4000" dirty="0">
                <a:solidFill>
                  <a:schemeClr val="bg1"/>
                </a:solidFill>
              </a:rPr>
              <a:t> </a:t>
            </a:r>
          </a:p>
          <a:p>
            <a:pPr marL="0" indent="0" algn="ctr">
              <a:buNone/>
            </a:pPr>
            <a:r>
              <a:rPr lang="en-US" sz="4000" baseline="30000" dirty="0">
                <a:solidFill>
                  <a:schemeClr val="bg1"/>
                </a:solidFill>
              </a:rPr>
              <a:t>MK 3:21</a:t>
            </a:r>
            <a:r>
              <a:rPr lang="en-US" sz="4000" dirty="0">
                <a:solidFill>
                  <a:schemeClr val="bg1"/>
                </a:solidFill>
              </a:rPr>
              <a:t> When His own people heard </a:t>
            </a:r>
            <a:r>
              <a:rPr lang="en-US" sz="4000" i="1" dirty="0">
                <a:solidFill>
                  <a:schemeClr val="bg1"/>
                </a:solidFill>
              </a:rPr>
              <a:t>of this, </a:t>
            </a:r>
            <a:r>
              <a:rPr lang="en-US" sz="4000" dirty="0">
                <a:solidFill>
                  <a:schemeClr val="bg1"/>
                </a:solidFill>
              </a:rPr>
              <a:t>they went out to take custody of Him; for they were saying, “ He has lost His senses.” NASB</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38100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Mk 3:21</a:t>
            </a:r>
            <a:r>
              <a:rPr lang="en-US" sz="4000" dirty="0">
                <a:solidFill>
                  <a:schemeClr val="bg1"/>
                </a:solidFill>
              </a:rPr>
              <a:t> And his relatives having heard </a:t>
            </a:r>
            <a:r>
              <a:rPr lang="en-US" sz="4000" i="1" dirty="0">
                <a:solidFill>
                  <a:schemeClr val="bg1"/>
                </a:solidFill>
              </a:rPr>
              <a:t>of it </a:t>
            </a:r>
            <a:r>
              <a:rPr lang="en-US" sz="4000" dirty="0">
                <a:solidFill>
                  <a:schemeClr val="bg1"/>
                </a:solidFill>
              </a:rPr>
              <a:t>went out to lay hold on him, for they said, He is out of his mind. Darby</a:t>
            </a:r>
          </a:p>
          <a:p>
            <a:pPr marL="0" indent="0" algn="ctr">
              <a:buNone/>
            </a:pPr>
            <a:r>
              <a:rPr lang="en-US" sz="4000" dirty="0">
                <a:solidFill>
                  <a:schemeClr val="bg1"/>
                </a:solidFill>
              </a:rPr>
              <a:t> </a:t>
            </a:r>
          </a:p>
          <a:p>
            <a:pPr marL="0" indent="0" algn="ctr">
              <a:buNone/>
            </a:pPr>
            <a:r>
              <a:rPr lang="en-US" sz="4000" baseline="30000" dirty="0">
                <a:solidFill>
                  <a:schemeClr val="bg1"/>
                </a:solidFill>
              </a:rPr>
              <a:t>Mk 3:21</a:t>
            </a:r>
            <a:r>
              <a:rPr lang="en-US" sz="4000" dirty="0">
                <a:solidFill>
                  <a:schemeClr val="bg1"/>
                </a:solidFill>
              </a:rPr>
              <a:t> When his family heard what was happening, they tried to take him home with them. “He’s out of his mind,” they said. NLT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8487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21</a:t>
            </a:r>
            <a:r>
              <a:rPr lang="en-US" sz="4000" dirty="0">
                <a:solidFill>
                  <a:schemeClr val="bg1"/>
                </a:solidFill>
              </a:rPr>
              <a:t> When his family heard it, they went out to restrain him, for people were saying, "He has gone out of his mind." RSV</a:t>
            </a:r>
          </a:p>
          <a:p>
            <a:pPr marL="0" indent="0" algn="ctr">
              <a:buNone/>
            </a:pPr>
            <a:r>
              <a:rPr lang="en-US" sz="4000" dirty="0">
                <a:solidFill>
                  <a:schemeClr val="bg1"/>
                </a:solidFill>
              </a:rPr>
              <a:t> </a:t>
            </a:r>
          </a:p>
          <a:p>
            <a:pPr marL="0" indent="0" algn="ctr">
              <a:buNone/>
            </a:pPr>
            <a:r>
              <a:rPr lang="en-US" sz="4000" dirty="0">
                <a:solidFill>
                  <a:schemeClr val="bg1"/>
                </a:solidFill>
              </a:rPr>
              <a:t>What is meant by Yeshua’s friends/family saying He was being beside Himself?</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080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Beside himself – </a:t>
            </a:r>
            <a:r>
              <a:rPr lang="en-US" sz="4000" b="1" dirty="0">
                <a:solidFill>
                  <a:schemeClr val="bg1"/>
                </a:solidFill>
              </a:rPr>
              <a:t>1839 </a:t>
            </a:r>
            <a:r>
              <a:rPr lang="el-GR" sz="4000" b="1" dirty="0">
                <a:solidFill>
                  <a:schemeClr val="bg1"/>
                </a:solidFill>
              </a:rPr>
              <a:t>ἐξίστημι </a:t>
            </a:r>
            <a:r>
              <a:rPr lang="en-US" sz="4000" dirty="0">
                <a:solidFill>
                  <a:schemeClr val="bg1"/>
                </a:solidFill>
              </a:rPr>
              <a:t>existemi {ex-is'-tay-mee} </a:t>
            </a:r>
            <a:r>
              <a:rPr lang="en-US" sz="4000" b="1" dirty="0">
                <a:solidFill>
                  <a:schemeClr val="bg1"/>
                </a:solidFill>
              </a:rPr>
              <a:t>Meaning:  </a:t>
            </a:r>
            <a:r>
              <a:rPr lang="en-US" sz="4000" dirty="0">
                <a:solidFill>
                  <a:schemeClr val="bg1"/>
                </a:solidFill>
              </a:rPr>
              <a:t>1) to throw out of position, displace 1a) to amaze, to astonish, throw into wonderment 1b) to be amazed, astounded 1c) </a:t>
            </a:r>
            <a:r>
              <a:rPr lang="en-US" sz="4000" b="1" dirty="0">
                <a:solidFill>
                  <a:schemeClr val="bg1"/>
                </a:solidFill>
              </a:rPr>
              <a:t>to be </a:t>
            </a:r>
            <a:r>
              <a:rPr lang="en-US" sz="4000" b="1" u="sng" dirty="0">
                <a:solidFill>
                  <a:schemeClr val="bg1"/>
                </a:solidFill>
              </a:rPr>
              <a:t>out of one's mind</a:t>
            </a:r>
            <a:r>
              <a:rPr lang="en-US" sz="4000" b="1" dirty="0">
                <a:solidFill>
                  <a:schemeClr val="bg1"/>
                </a:solidFill>
              </a:rPr>
              <a:t>, besides one's self, </a:t>
            </a:r>
            <a:r>
              <a:rPr lang="en-US" sz="4000" b="1" u="sng" dirty="0">
                <a:solidFill>
                  <a:schemeClr val="bg1"/>
                </a:solidFill>
              </a:rPr>
              <a:t>insane</a:t>
            </a:r>
            <a:r>
              <a:rPr lang="en-US" sz="4000" u="sng" dirty="0">
                <a:solidFill>
                  <a:schemeClr val="bg1"/>
                </a:solidFill>
              </a:rPr>
              <a:t> </a:t>
            </a:r>
            <a:endParaRPr lang="en-US" sz="4000" dirty="0">
              <a:solidFill>
                <a:schemeClr val="bg1"/>
              </a:solidFill>
            </a:endParaRPr>
          </a:p>
          <a:p>
            <a:pPr marL="0" indent="0" algn="ctr">
              <a:buNone/>
            </a:pPr>
            <a:r>
              <a:rPr lang="en-US" sz="4000" b="1" dirty="0">
                <a:solidFill>
                  <a:schemeClr val="bg1"/>
                </a:solidFill>
              </a:rPr>
              <a:t>Usage:  </a:t>
            </a:r>
            <a:r>
              <a:rPr lang="en-US" sz="4000" dirty="0">
                <a:solidFill>
                  <a:schemeClr val="bg1"/>
                </a:solidFill>
              </a:rPr>
              <a:t>AV - be amazed 6, be astonished 5, </a:t>
            </a:r>
            <a:r>
              <a:rPr lang="en-US" sz="4000" b="1" u="sng" dirty="0">
                <a:solidFill>
                  <a:schemeClr val="bg1"/>
                </a:solidFill>
              </a:rPr>
              <a:t>bewitch 2</a:t>
            </a:r>
            <a:r>
              <a:rPr lang="en-US" sz="4000" dirty="0">
                <a:solidFill>
                  <a:schemeClr val="bg1"/>
                </a:solidFill>
              </a:rPr>
              <a:t>, be beside (one's) self 2, make astonished 1, wonder 1; 17</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22386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Used concerning Simon the sorcerer</a:t>
            </a:r>
          </a:p>
          <a:p>
            <a:pPr marL="0" indent="0" algn="ctr">
              <a:buNone/>
            </a:pPr>
            <a:r>
              <a:rPr lang="en-US" sz="4000" dirty="0">
                <a:solidFill>
                  <a:schemeClr val="bg1"/>
                </a:solidFill>
              </a:rPr>
              <a:t> </a:t>
            </a:r>
          </a:p>
          <a:p>
            <a:pPr marL="0" indent="0" algn="ctr">
              <a:buNone/>
            </a:pPr>
            <a:r>
              <a:rPr lang="en-US" sz="4000" baseline="30000" dirty="0">
                <a:solidFill>
                  <a:schemeClr val="bg1"/>
                </a:solidFill>
              </a:rPr>
              <a:t>Ac 8:9</a:t>
            </a:r>
            <a:r>
              <a:rPr lang="en-US" sz="4000" dirty="0">
                <a:solidFill>
                  <a:schemeClr val="bg1"/>
                </a:solidFill>
              </a:rPr>
              <a:t> But there was a certain man, called Simon, which beforetime in the same city used sorcery, and bewitched the people of Samaria, giving out that himself was some great one: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96997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Ac 8:10</a:t>
            </a:r>
            <a:r>
              <a:rPr lang="en-US" sz="4000" dirty="0">
                <a:solidFill>
                  <a:schemeClr val="bg1"/>
                </a:solidFill>
              </a:rPr>
              <a:t> To whom they all gave heed, from the least to the greatest, saying, This man is the great power of God. </a:t>
            </a:r>
          </a:p>
          <a:p>
            <a:pPr marL="0" indent="0" algn="ctr">
              <a:buNone/>
            </a:pPr>
            <a:r>
              <a:rPr lang="en-US" sz="4000" baseline="30000" dirty="0">
                <a:solidFill>
                  <a:schemeClr val="bg1"/>
                </a:solidFill>
              </a:rPr>
              <a:t>Ac 8:11</a:t>
            </a:r>
            <a:r>
              <a:rPr lang="en-US" sz="4000" dirty="0">
                <a:solidFill>
                  <a:schemeClr val="bg1"/>
                </a:solidFill>
              </a:rPr>
              <a:t> And to him they had regard, because that of long time he had bewitched them with sorceries.</a:t>
            </a:r>
          </a:p>
          <a:p>
            <a:pPr marL="0" indent="0" algn="ctr">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21565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Mk 3:22</a:t>
            </a:r>
            <a:r>
              <a:rPr lang="en-US" sz="4000" dirty="0">
                <a:solidFill>
                  <a:schemeClr val="bg1"/>
                </a:solidFill>
              </a:rPr>
              <a:t> And the scribes which came down from Jerusalem said, He hath Beelzebub, and by the prince of the devils casteth he out devils.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1520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endParaRPr lang="en-US" sz="2000" b="1" dirty="0">
              <a:solidFill>
                <a:schemeClr val="bg1"/>
              </a:solidFill>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algn="ctr">
              <a:buNone/>
            </a:pPr>
            <a:r>
              <a:rPr lang="en-US" sz="4400" b="1" dirty="0">
                <a:solidFill>
                  <a:schemeClr val="bg1"/>
                </a:solidFill>
              </a:rPr>
              <a:t>Mark 3:20-35</a:t>
            </a:r>
          </a:p>
          <a:p>
            <a:pPr algn="ctr">
              <a:buNone/>
            </a:pPr>
            <a:r>
              <a:rPr lang="en-US" sz="4400" b="1" dirty="0">
                <a:solidFill>
                  <a:schemeClr val="bg1"/>
                </a:solidFill>
              </a:rPr>
              <a:t>Was Yeshua demon Possessed?</a:t>
            </a:r>
            <a:endParaRPr lang="en-US" sz="4400" dirty="0">
              <a:solidFill>
                <a:schemeClr val="bg1"/>
              </a:solidFill>
            </a:endParaRPr>
          </a:p>
          <a:p>
            <a:pPr algn="ctr">
              <a:buNone/>
            </a:pPr>
            <a:endParaRPr lang="en-US" sz="4400" b="1" dirty="0">
              <a:solidFill>
                <a:schemeClr val="bg1"/>
              </a:solidFill>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Scribes – </a:t>
            </a:r>
            <a:r>
              <a:rPr lang="en-US" sz="4000" b="1" dirty="0">
                <a:solidFill>
                  <a:schemeClr val="bg1"/>
                </a:solidFill>
              </a:rPr>
              <a:t>1122 </a:t>
            </a:r>
            <a:r>
              <a:rPr lang="el-GR" sz="4000" b="1" dirty="0">
                <a:solidFill>
                  <a:schemeClr val="bg1"/>
                </a:solidFill>
              </a:rPr>
              <a:t>γραμματεύς </a:t>
            </a:r>
            <a:r>
              <a:rPr lang="en-US" sz="4000" dirty="0">
                <a:solidFill>
                  <a:schemeClr val="bg1"/>
                </a:solidFill>
              </a:rPr>
              <a:t>grammateus {gram-mat-yooce'} </a:t>
            </a:r>
            <a:r>
              <a:rPr lang="en-US" sz="4000" b="1" dirty="0">
                <a:solidFill>
                  <a:schemeClr val="bg1"/>
                </a:solidFill>
              </a:rPr>
              <a:t>Meaning:  </a:t>
            </a:r>
            <a:r>
              <a:rPr lang="en-US" sz="4000" dirty="0">
                <a:solidFill>
                  <a:schemeClr val="bg1"/>
                </a:solidFill>
              </a:rPr>
              <a:t>1) a clerk, scribe, esp.a public servant, secretary, recorder, whose office and influence differed in different states 2) in the Bible, a man learned in the Mosaic law and in the sacred writings, an interpreter, teacher. Scribes examined the more difficult and subtle questions of the law; added to the Mosaic law decisions of various kinds thought to elucidate its meaning and scope, and did this to the detriment of religion.</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06523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dirty="0">
                <a:solidFill>
                  <a:schemeClr val="bg1"/>
                </a:solidFill>
              </a:rPr>
              <a:t>Since the advice of men skilled in the law was needed in the examination in the causes and the solution of the difficult questions, they were enrolled in the Sanhedrin; and are mentioned in connection with the priests and elders of the people. </a:t>
            </a:r>
            <a:r>
              <a:rPr lang="en-US" sz="4000" b="1" dirty="0">
                <a:solidFill>
                  <a:schemeClr val="bg1"/>
                </a:solidFill>
              </a:rPr>
              <a:t>See a Bible Dictionary for more information on the scribes</a:t>
            </a:r>
            <a:r>
              <a:rPr lang="en-US" sz="4000" dirty="0">
                <a:solidFill>
                  <a:schemeClr val="bg1"/>
                </a:solidFill>
              </a:rPr>
              <a:t>. 3) a religious teacher: so instructed that from his learning and ability to teach advantage may redound to the kingdom of heaven </a:t>
            </a:r>
            <a:r>
              <a:rPr lang="en-US" sz="4000" b="1" dirty="0">
                <a:solidFill>
                  <a:schemeClr val="bg1"/>
                </a:solidFill>
              </a:rPr>
              <a:t>Usage:  </a:t>
            </a:r>
            <a:r>
              <a:rPr lang="en-US" sz="4000" dirty="0">
                <a:solidFill>
                  <a:schemeClr val="bg1"/>
                </a:solidFill>
              </a:rPr>
              <a:t>AV - scribe 66, townclerk 1; 67</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935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endParaRPr lang="en-US" sz="4000" dirty="0">
              <a:solidFill>
                <a:schemeClr val="bg1"/>
              </a:solidFill>
            </a:endParaRPr>
          </a:p>
          <a:p>
            <a:pPr marL="0" indent="0" algn="ctr">
              <a:buNone/>
            </a:pPr>
            <a:r>
              <a:rPr lang="en-US" sz="4000" dirty="0">
                <a:solidFill>
                  <a:schemeClr val="bg1"/>
                </a:solidFill>
              </a:rPr>
              <a:t>Why would the Scribes accuse Yeshua of casting out demons by the prince of devils, indicating He was demon possessed?</a:t>
            </a:r>
          </a:p>
          <a:p>
            <a:pPr marL="0" indent="0" algn="ctr">
              <a:buNone/>
            </a:pP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44344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Mk 3:23</a:t>
            </a:r>
            <a:r>
              <a:rPr lang="en-US" sz="4000" dirty="0">
                <a:solidFill>
                  <a:schemeClr val="bg1"/>
                </a:solidFill>
              </a:rPr>
              <a:t> And he called them </a:t>
            </a:r>
            <a:r>
              <a:rPr lang="en-US" sz="4000" i="1" dirty="0">
                <a:solidFill>
                  <a:schemeClr val="bg1"/>
                </a:solidFill>
              </a:rPr>
              <a:t>unto him, </a:t>
            </a:r>
            <a:r>
              <a:rPr lang="en-US" sz="4000" dirty="0">
                <a:solidFill>
                  <a:schemeClr val="bg1"/>
                </a:solidFill>
              </a:rPr>
              <a:t>and said unto them in parables, How can satan cast out satan?  </a:t>
            </a:r>
          </a:p>
          <a:p>
            <a:pPr marL="0" indent="0" algn="ctr">
              <a:buNone/>
            </a:pPr>
            <a:r>
              <a:rPr lang="en-US" sz="4000" baseline="30000" dirty="0">
                <a:solidFill>
                  <a:schemeClr val="bg1"/>
                </a:solidFill>
              </a:rPr>
              <a:t>Mk 3:24</a:t>
            </a:r>
            <a:r>
              <a:rPr lang="en-US" sz="4000" dirty="0">
                <a:solidFill>
                  <a:schemeClr val="bg1"/>
                </a:solidFill>
              </a:rPr>
              <a:t> And if a kingdom be divided against itself, that kingdom cannot stand. </a:t>
            </a:r>
          </a:p>
          <a:p>
            <a:pPr marL="0" indent="0" algn="ctr">
              <a:buNone/>
            </a:pPr>
            <a:r>
              <a:rPr lang="en-US" sz="4000" baseline="30000" dirty="0">
                <a:solidFill>
                  <a:schemeClr val="bg1"/>
                </a:solidFill>
              </a:rPr>
              <a:t>Mk 3:25</a:t>
            </a:r>
            <a:r>
              <a:rPr lang="en-US" sz="4000" dirty="0">
                <a:solidFill>
                  <a:schemeClr val="bg1"/>
                </a:solidFill>
              </a:rPr>
              <a:t> And if a house be divided against itself, that house cannot stand.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36912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The same is true with an individual. </a:t>
            </a:r>
          </a:p>
          <a:p>
            <a:pPr marL="0" indent="0" algn="ctr">
              <a:buNone/>
            </a:pPr>
            <a:r>
              <a:rPr lang="en-US" sz="4000" dirty="0">
                <a:solidFill>
                  <a:schemeClr val="bg1"/>
                </a:solidFill>
                <a:latin typeface="Helvetica" pitchFamily="34" charset="0"/>
                <a:cs typeface="Helvetica" pitchFamily="34" charset="0"/>
              </a:rPr>
              <a:t>If a person is divided within themselves, they are double minded, unstable.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68722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Mk 3:26</a:t>
            </a:r>
            <a:r>
              <a:rPr lang="en-US" sz="4000" dirty="0">
                <a:solidFill>
                  <a:schemeClr val="bg1"/>
                </a:solidFill>
              </a:rPr>
              <a:t> And if Satan rise up against himself, and be divided, he cannot stand, but hath an end. </a:t>
            </a:r>
          </a:p>
          <a:p>
            <a:pPr marL="0" indent="0" algn="ctr">
              <a:buNone/>
            </a:pPr>
            <a:r>
              <a:rPr lang="en-US" sz="4000" baseline="30000" dirty="0">
                <a:solidFill>
                  <a:schemeClr val="bg1"/>
                </a:solidFill>
              </a:rPr>
              <a:t>Mk 3:27</a:t>
            </a:r>
            <a:r>
              <a:rPr lang="en-US" sz="4000" dirty="0">
                <a:solidFill>
                  <a:schemeClr val="bg1"/>
                </a:solidFill>
              </a:rPr>
              <a:t> No man can enter into a strong man's house, and spoil his goods, except </a:t>
            </a:r>
            <a:r>
              <a:rPr lang="en-US" sz="4000" u="sng" dirty="0">
                <a:solidFill>
                  <a:schemeClr val="bg1"/>
                </a:solidFill>
              </a:rPr>
              <a:t>he will first bind the strong man</a:t>
            </a:r>
            <a:r>
              <a:rPr lang="en-US" sz="4000" dirty="0">
                <a:solidFill>
                  <a:schemeClr val="bg1"/>
                </a:solidFill>
              </a:rPr>
              <a:t>; and then he will spoil his house.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7919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A person not operating by the power of YeHoVaH might possibly be bound by something or someone stronger than he/she.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34611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Mk 3:28</a:t>
            </a:r>
            <a:r>
              <a:rPr lang="en-US" sz="4000" dirty="0">
                <a:solidFill>
                  <a:schemeClr val="bg1"/>
                </a:solidFill>
              </a:rPr>
              <a:t> Verily I say unto you, All sins shall be forgiven unto the sons of men, and blasphemies wherewith soever they shall blaspheme: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01330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Blaspheme – </a:t>
            </a:r>
            <a:r>
              <a:rPr lang="en-US" sz="4000" b="1" dirty="0">
                <a:solidFill>
                  <a:schemeClr val="bg1"/>
                </a:solidFill>
              </a:rPr>
              <a:t>987 </a:t>
            </a:r>
            <a:r>
              <a:rPr lang="el-GR" sz="4000" b="1" dirty="0">
                <a:solidFill>
                  <a:schemeClr val="bg1"/>
                </a:solidFill>
              </a:rPr>
              <a:t>βλασφημέω </a:t>
            </a:r>
            <a:r>
              <a:rPr lang="en-US" sz="4000" dirty="0">
                <a:solidFill>
                  <a:schemeClr val="bg1"/>
                </a:solidFill>
              </a:rPr>
              <a:t>blasphemeo {blas-fay-meh'-o} </a:t>
            </a:r>
          </a:p>
          <a:p>
            <a:pPr marL="0" indent="0" algn="ctr">
              <a:buNone/>
            </a:pPr>
            <a:r>
              <a:rPr lang="en-US" sz="4000" b="1" dirty="0">
                <a:solidFill>
                  <a:schemeClr val="bg1"/>
                </a:solidFill>
              </a:rPr>
              <a:t>Meaning:  </a:t>
            </a:r>
            <a:r>
              <a:rPr lang="en-US" sz="4000" dirty="0">
                <a:solidFill>
                  <a:schemeClr val="bg1"/>
                </a:solidFill>
              </a:rPr>
              <a:t>1) to speak reproachfully, rail at, revile, calumniate, blaspheme 2) to be evil spoken of, reviled, railed at </a:t>
            </a:r>
          </a:p>
          <a:p>
            <a:pPr marL="0" indent="0" algn="ctr">
              <a:buNone/>
            </a:pPr>
            <a:r>
              <a:rPr lang="en-US" sz="4000" b="1" dirty="0">
                <a:solidFill>
                  <a:schemeClr val="bg1"/>
                </a:solidFill>
              </a:rPr>
              <a:t>Usage:  </a:t>
            </a:r>
            <a:r>
              <a:rPr lang="en-US" sz="4000" dirty="0">
                <a:solidFill>
                  <a:schemeClr val="bg1"/>
                </a:solidFill>
              </a:rPr>
              <a:t>AV - blaspheme 17, speak evil of 10, rail on 2, blasphemer 1, speak blasphemy 1, blasphemously 1, misc 3; 35</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44567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Mk 3:29</a:t>
            </a:r>
            <a:r>
              <a:rPr lang="en-US" sz="4000" dirty="0">
                <a:solidFill>
                  <a:schemeClr val="bg1"/>
                </a:solidFill>
              </a:rPr>
              <a:t> But he that shall blaspheme against the Holy Ghost hath never forgiveness, but is in danger of eternal damnation: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17782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Yeshua was speaking to an audience that understood that blaspheming of the Spirit of God was to blaspheme the Name of God. </a:t>
            </a:r>
          </a:p>
          <a:p>
            <a:pPr marL="0" indent="0" algn="ctr">
              <a:buNone/>
            </a:pPr>
            <a:r>
              <a:rPr lang="en-US" sz="4000" dirty="0">
                <a:solidFill>
                  <a:schemeClr val="bg1"/>
                </a:solidFill>
              </a:rPr>
              <a:t>To blaspheme the Holy Ghost is to blaspheme YeHoVaH for </a:t>
            </a:r>
            <a:r>
              <a:rPr lang="en-US" sz="4000" b="1" dirty="0">
                <a:solidFill>
                  <a:schemeClr val="bg1"/>
                </a:solidFill>
              </a:rPr>
              <a:t>YeHoVaH is the Holy Ghost</a:t>
            </a:r>
            <a:r>
              <a:rPr lang="en-US" sz="4000" dirty="0">
                <a:solidFill>
                  <a:schemeClr val="bg1"/>
                </a:solidFill>
              </a:rPr>
              <a: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06083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Jn 4:21</a:t>
            </a:r>
            <a:r>
              <a:rPr lang="en-US" sz="4000" dirty="0">
                <a:solidFill>
                  <a:schemeClr val="bg1"/>
                </a:solidFill>
              </a:rPr>
              <a:t> Yeshua saith unto her, Woman, believe me, the hour cometh, when ye shall neither in this mountain, nor yet at Jerusalem, worship the Father. </a:t>
            </a:r>
          </a:p>
          <a:p>
            <a:pPr marL="0" indent="0" algn="ctr">
              <a:buNone/>
            </a:pPr>
            <a:r>
              <a:rPr lang="en-US" sz="4000" baseline="30000" dirty="0">
                <a:solidFill>
                  <a:schemeClr val="bg1"/>
                </a:solidFill>
              </a:rPr>
              <a:t>Jn 4:22</a:t>
            </a:r>
            <a:r>
              <a:rPr lang="en-US" sz="4000" dirty="0">
                <a:solidFill>
                  <a:schemeClr val="bg1"/>
                </a:solidFill>
              </a:rPr>
              <a:t> Ye worship ye know not what: we know what we worship: for salvation is of the Jews.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2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Jn 4:23</a:t>
            </a:r>
            <a:r>
              <a:rPr lang="en-US" sz="4000" dirty="0">
                <a:solidFill>
                  <a:schemeClr val="bg1"/>
                </a:solidFill>
              </a:rPr>
              <a:t> But the hour cometh, and now is, when the true worshippers shall worship the Father in spirit and in truth: for the Father seeketh such to worship him. </a:t>
            </a:r>
          </a:p>
          <a:p>
            <a:pPr marL="0" indent="0" algn="ctr">
              <a:buNone/>
            </a:pPr>
            <a:r>
              <a:rPr lang="en-US" sz="4000" baseline="30000" dirty="0">
                <a:solidFill>
                  <a:schemeClr val="bg1"/>
                </a:solidFill>
              </a:rPr>
              <a:t>Jn 4:24</a:t>
            </a:r>
            <a:r>
              <a:rPr lang="en-US" sz="4000" dirty="0">
                <a:solidFill>
                  <a:schemeClr val="bg1"/>
                </a:solidFill>
              </a:rPr>
              <a:t> God </a:t>
            </a:r>
            <a:r>
              <a:rPr lang="en-US" sz="4000" i="1" dirty="0">
                <a:solidFill>
                  <a:schemeClr val="bg1"/>
                </a:solidFill>
              </a:rPr>
              <a:t>is </a:t>
            </a:r>
            <a:r>
              <a:rPr lang="en-US" sz="4000" dirty="0">
                <a:solidFill>
                  <a:schemeClr val="bg1"/>
                </a:solidFill>
              </a:rPr>
              <a:t>a Spirit: and they that worship him must worship </a:t>
            </a:r>
            <a:r>
              <a:rPr lang="en-US" sz="4000" i="1" dirty="0">
                <a:solidFill>
                  <a:schemeClr val="bg1"/>
                </a:solidFill>
              </a:rPr>
              <a:t>him </a:t>
            </a:r>
            <a:r>
              <a:rPr lang="en-US" sz="4000" dirty="0">
                <a:solidFill>
                  <a:schemeClr val="bg1"/>
                </a:solidFill>
              </a:rPr>
              <a:t>in spirit and in truth.</a:t>
            </a:r>
          </a:p>
          <a:p>
            <a:pPr marL="0" indent="0" algn="ctr">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95820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A blasphemer was put to death in the Torah.</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75471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232" y="420625"/>
            <a:ext cx="7541768" cy="4094226"/>
          </a:xfrm>
        </p:spPr>
        <p:txBody>
          <a:bodyPr>
            <a:normAutofit fontScale="77500" lnSpcReduction="20000"/>
          </a:bodyPr>
          <a:lstStyle/>
          <a:p>
            <a:pPr marL="0" indent="0" algn="ctr">
              <a:buNone/>
            </a:pPr>
            <a:r>
              <a:rPr lang="en-US" sz="4000" baseline="30000" dirty="0">
                <a:solidFill>
                  <a:schemeClr val="bg1"/>
                </a:solidFill>
              </a:rPr>
              <a:t>Lev 24:10</a:t>
            </a:r>
            <a:r>
              <a:rPr lang="en-US" sz="4000" dirty="0">
                <a:solidFill>
                  <a:schemeClr val="bg1"/>
                </a:solidFill>
              </a:rPr>
              <a:t> And the son of an Israelitish woman, whose father </a:t>
            </a:r>
            <a:r>
              <a:rPr lang="en-US" sz="4000" i="1" dirty="0">
                <a:solidFill>
                  <a:schemeClr val="bg1"/>
                </a:solidFill>
              </a:rPr>
              <a:t>was </a:t>
            </a:r>
            <a:r>
              <a:rPr lang="en-US" sz="4000" dirty="0">
                <a:solidFill>
                  <a:schemeClr val="bg1"/>
                </a:solidFill>
              </a:rPr>
              <a:t>an Egyptian, went out among the children of Israel: and this son of the Israelitish </a:t>
            </a:r>
            <a:r>
              <a:rPr lang="en-US" sz="4000" i="1" dirty="0">
                <a:solidFill>
                  <a:schemeClr val="bg1"/>
                </a:solidFill>
              </a:rPr>
              <a:t>woman </a:t>
            </a:r>
            <a:r>
              <a:rPr lang="en-US" sz="4000" dirty="0">
                <a:solidFill>
                  <a:schemeClr val="bg1"/>
                </a:solidFill>
              </a:rPr>
              <a:t>and a man of Israel strove together in the camp; </a:t>
            </a:r>
          </a:p>
          <a:p>
            <a:pPr marL="0" indent="0" algn="ctr">
              <a:buNone/>
            </a:pPr>
            <a:r>
              <a:rPr lang="en-US" sz="4000" baseline="30000" dirty="0">
                <a:solidFill>
                  <a:schemeClr val="bg1"/>
                </a:solidFill>
              </a:rPr>
              <a:t>Lev 24:11</a:t>
            </a:r>
            <a:r>
              <a:rPr lang="en-US" sz="4000" dirty="0">
                <a:solidFill>
                  <a:schemeClr val="bg1"/>
                </a:solidFill>
              </a:rPr>
              <a:t> And the Israelitish woman's son blasphemed the name </a:t>
            </a:r>
            <a:r>
              <a:rPr lang="en-US" sz="4000" i="1" dirty="0">
                <a:solidFill>
                  <a:schemeClr val="bg1"/>
                </a:solidFill>
              </a:rPr>
              <a:t>of the LORD, </a:t>
            </a:r>
            <a:r>
              <a:rPr lang="en-US" sz="4000" dirty="0">
                <a:solidFill>
                  <a:schemeClr val="bg1"/>
                </a:solidFill>
              </a:rPr>
              <a:t>and cursed. And they brought him unto Moses: (and his mother's name </a:t>
            </a:r>
            <a:r>
              <a:rPr lang="en-US" sz="4000" i="1" dirty="0">
                <a:solidFill>
                  <a:schemeClr val="bg1"/>
                </a:solidFill>
              </a:rPr>
              <a:t>was </a:t>
            </a:r>
            <a:r>
              <a:rPr lang="en-US" sz="4000" dirty="0">
                <a:solidFill>
                  <a:schemeClr val="bg1"/>
                </a:solidFill>
              </a:rPr>
              <a:t>Shelomith, the daughter of Dibri, of the tribe of Dan:)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2522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Lev 24:12</a:t>
            </a:r>
            <a:r>
              <a:rPr lang="en-US" sz="4000" dirty="0">
                <a:solidFill>
                  <a:schemeClr val="bg1"/>
                </a:solidFill>
              </a:rPr>
              <a:t> And they put him in ward, that the mind of the LORD might be shown them. </a:t>
            </a:r>
          </a:p>
          <a:p>
            <a:pPr marL="0" indent="0" algn="ctr">
              <a:buNone/>
            </a:pPr>
            <a:r>
              <a:rPr lang="en-US" sz="4000" baseline="30000" dirty="0">
                <a:solidFill>
                  <a:schemeClr val="bg1"/>
                </a:solidFill>
              </a:rPr>
              <a:t>Lev 24:13</a:t>
            </a:r>
            <a:r>
              <a:rPr lang="en-US" sz="4000" dirty="0">
                <a:solidFill>
                  <a:schemeClr val="bg1"/>
                </a:solidFill>
              </a:rPr>
              <a:t> And the LORD spake unto Moses, saying, </a:t>
            </a:r>
          </a:p>
          <a:p>
            <a:pPr marL="0" indent="0" algn="ctr">
              <a:buNone/>
            </a:pPr>
            <a:r>
              <a:rPr lang="en-US" sz="4000" baseline="30000" dirty="0">
                <a:solidFill>
                  <a:schemeClr val="bg1"/>
                </a:solidFill>
              </a:rPr>
              <a:t>Lev 24:14</a:t>
            </a:r>
            <a:r>
              <a:rPr lang="en-US" sz="4000" dirty="0">
                <a:solidFill>
                  <a:schemeClr val="bg1"/>
                </a:solidFill>
              </a:rPr>
              <a:t> Bring forth him that hath cursed without the camp; and let all that heard </a:t>
            </a:r>
            <a:r>
              <a:rPr lang="en-US" sz="4000" i="1" dirty="0">
                <a:solidFill>
                  <a:schemeClr val="bg1"/>
                </a:solidFill>
              </a:rPr>
              <a:t>him </a:t>
            </a:r>
            <a:r>
              <a:rPr lang="en-US" sz="4000" dirty="0">
                <a:solidFill>
                  <a:schemeClr val="bg1"/>
                </a:solidFill>
              </a:rPr>
              <a:t>lay their hands upon his head, and let all the congregation stone him.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44957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Lev 24:15</a:t>
            </a:r>
            <a:r>
              <a:rPr lang="en-US" sz="4000" dirty="0">
                <a:solidFill>
                  <a:schemeClr val="bg1"/>
                </a:solidFill>
              </a:rPr>
              <a:t> And thou shalt speak unto the children of Israel, saying, Whosoever curseth his God shall bear his sin. </a:t>
            </a:r>
          </a:p>
          <a:p>
            <a:pPr marL="0" indent="0" algn="ctr">
              <a:buNone/>
            </a:pPr>
            <a:r>
              <a:rPr lang="en-US" sz="4000" baseline="30000" dirty="0">
                <a:solidFill>
                  <a:schemeClr val="bg1"/>
                </a:solidFill>
              </a:rPr>
              <a:t>Lev 24:16</a:t>
            </a:r>
            <a:r>
              <a:rPr lang="en-US" sz="4000" dirty="0">
                <a:solidFill>
                  <a:schemeClr val="bg1"/>
                </a:solidFill>
              </a:rPr>
              <a:t> And he that blasphemeth the name of the LORD, he shall surely be put to death, </a:t>
            </a:r>
            <a:r>
              <a:rPr lang="en-US" sz="4000" i="1" dirty="0">
                <a:solidFill>
                  <a:schemeClr val="bg1"/>
                </a:solidFill>
              </a:rPr>
              <a:t>and </a:t>
            </a:r>
            <a:r>
              <a:rPr lang="en-US" sz="4000" dirty="0">
                <a:solidFill>
                  <a:schemeClr val="bg1"/>
                </a:solidFill>
              </a:rPr>
              <a:t>all the congregation shall certainly stone him: as well the stranger, as he that is born in the land, when he blasphemeth the name </a:t>
            </a:r>
            <a:r>
              <a:rPr lang="en-US" sz="4000" i="1" dirty="0">
                <a:solidFill>
                  <a:schemeClr val="bg1"/>
                </a:solidFill>
              </a:rPr>
              <a:t>of the LORD, </a:t>
            </a:r>
            <a:r>
              <a:rPr lang="en-US" sz="4000" dirty="0">
                <a:solidFill>
                  <a:schemeClr val="bg1"/>
                </a:solidFill>
              </a:rPr>
              <a:t>shall be put to death.</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35832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Mk 3:30</a:t>
            </a:r>
            <a:r>
              <a:rPr lang="en-US" sz="4000" dirty="0">
                <a:solidFill>
                  <a:schemeClr val="bg1"/>
                </a:solidFill>
              </a:rPr>
              <a:t> </a:t>
            </a:r>
            <a:r>
              <a:rPr lang="en-US" sz="4000" b="1" u="sng" dirty="0">
                <a:solidFill>
                  <a:schemeClr val="bg1"/>
                </a:solidFill>
              </a:rPr>
              <a:t>Because they said</a:t>
            </a:r>
            <a:r>
              <a:rPr lang="en-US" sz="4000" dirty="0">
                <a:solidFill>
                  <a:schemeClr val="bg1"/>
                </a:solidFill>
              </a:rPr>
              <a:t>, He hath an unclean spirit.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58537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Lk 11:18</a:t>
            </a:r>
            <a:r>
              <a:rPr lang="en-US" sz="4000" dirty="0">
                <a:solidFill>
                  <a:schemeClr val="bg1"/>
                </a:solidFill>
              </a:rPr>
              <a:t> If Satan also be divided against himself, how shall his kingdom stand? because ye say that I cast out devils through Beelzebub. </a:t>
            </a:r>
            <a:r>
              <a:rPr lang="en-US" sz="4000" baseline="30000" dirty="0">
                <a:solidFill>
                  <a:schemeClr val="bg1"/>
                </a:solidFill>
              </a:rPr>
              <a:t>Lk 11:19</a:t>
            </a:r>
            <a:r>
              <a:rPr lang="en-US" sz="4000" dirty="0">
                <a:solidFill>
                  <a:schemeClr val="bg1"/>
                </a:solidFill>
              </a:rPr>
              <a:t> And if I by Beelzebub cast out devils, by whom do your sons cast </a:t>
            </a:r>
            <a:r>
              <a:rPr lang="en-US" sz="4000" i="1" dirty="0">
                <a:solidFill>
                  <a:schemeClr val="bg1"/>
                </a:solidFill>
              </a:rPr>
              <a:t>them </a:t>
            </a:r>
            <a:r>
              <a:rPr lang="en-US" sz="4000" dirty="0">
                <a:solidFill>
                  <a:schemeClr val="bg1"/>
                </a:solidFill>
              </a:rPr>
              <a:t>out? therefore shall they be your judges. </a:t>
            </a:r>
          </a:p>
          <a:p>
            <a:pPr marL="0" indent="0" algn="ctr">
              <a:buNone/>
            </a:pPr>
            <a:r>
              <a:rPr lang="en-US" sz="4000" baseline="30000" dirty="0">
                <a:solidFill>
                  <a:schemeClr val="bg1"/>
                </a:solidFill>
              </a:rPr>
              <a:t>Lk 11:20</a:t>
            </a:r>
            <a:r>
              <a:rPr lang="en-US" sz="4000" dirty="0">
                <a:solidFill>
                  <a:schemeClr val="bg1"/>
                </a:solidFill>
              </a:rPr>
              <a:t> But if I </a:t>
            </a:r>
            <a:r>
              <a:rPr lang="en-US" sz="4000" b="1" u="sng" dirty="0">
                <a:solidFill>
                  <a:schemeClr val="bg1"/>
                </a:solidFill>
              </a:rPr>
              <a:t>with the finger of God</a:t>
            </a:r>
            <a:r>
              <a:rPr lang="en-US" sz="4000" dirty="0">
                <a:solidFill>
                  <a:schemeClr val="bg1"/>
                </a:solidFill>
              </a:rPr>
              <a:t> cast out devils, no doubt the kingdom of God is come upon you.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94875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endParaRPr lang="en-US" sz="2000" dirty="0">
              <a:solidFill>
                <a:schemeClr val="bg1"/>
              </a:solidFill>
            </a:endParaRPr>
          </a:p>
          <a:p>
            <a:pPr marL="0" indent="0" algn="ctr">
              <a:buNone/>
            </a:pPr>
            <a:r>
              <a:rPr lang="en-US" sz="4000" dirty="0">
                <a:solidFill>
                  <a:schemeClr val="bg1"/>
                </a:solidFill>
              </a:rPr>
              <a:t>The finger of God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60339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Ex 8:19</a:t>
            </a:r>
            <a:r>
              <a:rPr lang="en-US" sz="4000" dirty="0">
                <a:solidFill>
                  <a:schemeClr val="bg1"/>
                </a:solidFill>
              </a:rPr>
              <a:t> Then the magicians said unto Pharaoh, This </a:t>
            </a:r>
            <a:r>
              <a:rPr lang="en-US" sz="4000" i="1" dirty="0">
                <a:solidFill>
                  <a:schemeClr val="bg1"/>
                </a:solidFill>
              </a:rPr>
              <a:t>is </a:t>
            </a:r>
            <a:r>
              <a:rPr lang="en-US" sz="4000" dirty="0">
                <a:solidFill>
                  <a:schemeClr val="bg1"/>
                </a:solidFill>
              </a:rPr>
              <a:t>the </a:t>
            </a:r>
            <a:r>
              <a:rPr lang="en-US" sz="4000" u="sng" dirty="0">
                <a:solidFill>
                  <a:schemeClr val="bg1"/>
                </a:solidFill>
              </a:rPr>
              <a:t>finger of God</a:t>
            </a:r>
            <a:r>
              <a:rPr lang="en-US" sz="4000" dirty="0">
                <a:solidFill>
                  <a:schemeClr val="bg1"/>
                </a:solidFill>
              </a:rPr>
              <a:t>: and Pharaoh's heart was hardened, and he hearkened not unto them; as the LORD had said.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99116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Ex 31:18</a:t>
            </a:r>
            <a:r>
              <a:rPr lang="en-US" sz="4000" dirty="0">
                <a:solidFill>
                  <a:schemeClr val="bg1"/>
                </a:solidFill>
              </a:rPr>
              <a:t> And he gave unto Moses, when he had made an end of communing with him upon mount Sinai, two tables of testimony, tables of stone, written with the </a:t>
            </a:r>
            <a:r>
              <a:rPr lang="en-US" sz="4000" u="sng" dirty="0">
                <a:solidFill>
                  <a:schemeClr val="bg1"/>
                </a:solidFill>
              </a:rPr>
              <a:t>finger of God</a:t>
            </a: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5156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Dt 9:10</a:t>
            </a:r>
            <a:r>
              <a:rPr lang="en-US" sz="4000" dirty="0">
                <a:solidFill>
                  <a:schemeClr val="bg1"/>
                </a:solidFill>
              </a:rPr>
              <a:t> And the LORD delivered unto me two tables of stone written with the </a:t>
            </a:r>
            <a:r>
              <a:rPr lang="en-US" sz="4000" u="sng" dirty="0">
                <a:solidFill>
                  <a:schemeClr val="bg1"/>
                </a:solidFill>
              </a:rPr>
              <a:t>finger of God</a:t>
            </a:r>
            <a:r>
              <a:rPr lang="en-US" sz="4000" dirty="0">
                <a:solidFill>
                  <a:schemeClr val="bg1"/>
                </a:solidFill>
              </a:rPr>
              <a:t>; and on them </a:t>
            </a:r>
            <a:r>
              <a:rPr lang="en-US" sz="4000" i="1" dirty="0">
                <a:solidFill>
                  <a:schemeClr val="bg1"/>
                </a:solidFill>
              </a:rPr>
              <a:t>was written </a:t>
            </a:r>
            <a:r>
              <a:rPr lang="en-US" sz="4000" dirty="0">
                <a:solidFill>
                  <a:schemeClr val="bg1"/>
                </a:solidFill>
              </a:rPr>
              <a:t>according to all the words, which the LORD spake with you in the mount out of the midst of the fire in the day of the assembly.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10752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Lk 11:20</a:t>
            </a:r>
            <a:r>
              <a:rPr lang="en-US" sz="4000" dirty="0">
                <a:solidFill>
                  <a:schemeClr val="bg1"/>
                </a:solidFill>
              </a:rPr>
              <a:t> But if I with the </a:t>
            </a:r>
            <a:r>
              <a:rPr lang="en-US" sz="4000" u="sng" dirty="0">
                <a:solidFill>
                  <a:schemeClr val="bg1"/>
                </a:solidFill>
              </a:rPr>
              <a:t>finger of God </a:t>
            </a:r>
            <a:r>
              <a:rPr lang="en-US" sz="4000" dirty="0">
                <a:solidFill>
                  <a:schemeClr val="bg1"/>
                </a:solidFill>
              </a:rPr>
              <a:t>cast out devils, no doubt the kingdom of God is come upon you. </a:t>
            </a:r>
          </a:p>
          <a:p>
            <a:pPr marL="0" indent="0" algn="ctr">
              <a:buNone/>
            </a:pPr>
            <a:r>
              <a:rPr lang="en-US" sz="4000" baseline="30000" dirty="0">
                <a:solidFill>
                  <a:schemeClr val="bg1"/>
                </a:solidFill>
              </a:rPr>
              <a:t>Lk 11:21</a:t>
            </a:r>
            <a:r>
              <a:rPr lang="en-US" sz="4000" dirty="0">
                <a:solidFill>
                  <a:schemeClr val="bg1"/>
                </a:solidFill>
              </a:rPr>
              <a:t> When a strong man armed keepeth his palace, his goods are in peace: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2666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Lk 11:22</a:t>
            </a:r>
            <a:r>
              <a:rPr lang="en-US" sz="4000" dirty="0">
                <a:solidFill>
                  <a:schemeClr val="bg1"/>
                </a:solidFill>
              </a:rPr>
              <a:t> But when a stronger than he shall come upon him, and overcome him, he taketh from him all his armour wherein he trusted, and divideth his spoils. </a:t>
            </a:r>
          </a:p>
          <a:p>
            <a:pPr marL="0" indent="0" algn="ctr">
              <a:buNone/>
            </a:pPr>
            <a:r>
              <a:rPr lang="en-US" sz="4000" baseline="30000" dirty="0">
                <a:solidFill>
                  <a:schemeClr val="bg1"/>
                </a:solidFill>
              </a:rPr>
              <a:t>Lk 11:23</a:t>
            </a:r>
            <a:r>
              <a:rPr lang="en-US" sz="4000" dirty="0">
                <a:solidFill>
                  <a:schemeClr val="bg1"/>
                </a:solidFill>
              </a:rPr>
              <a:t> He that is not with me is against me: and he that gathereth not with me scattereth.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3814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Lk 11:24</a:t>
            </a:r>
            <a:r>
              <a:rPr lang="en-US" sz="4000" dirty="0">
                <a:solidFill>
                  <a:schemeClr val="bg1"/>
                </a:solidFill>
              </a:rPr>
              <a:t> When the unclean spirit is gone out of a man, he walketh through dry places, seeking rest; and finding none, he saith, I will return unto my house whence I came out. </a:t>
            </a:r>
          </a:p>
          <a:p>
            <a:pPr marL="0" indent="0" algn="ctr">
              <a:buNone/>
            </a:pPr>
            <a:r>
              <a:rPr lang="en-US" sz="4000" baseline="30000" dirty="0">
                <a:solidFill>
                  <a:schemeClr val="bg1"/>
                </a:solidFill>
              </a:rPr>
              <a:t>Lk 11:25</a:t>
            </a:r>
            <a:r>
              <a:rPr lang="en-US" sz="4000" dirty="0">
                <a:solidFill>
                  <a:schemeClr val="bg1"/>
                </a:solidFill>
              </a:rPr>
              <a:t> And when he cometh, he findeth </a:t>
            </a:r>
            <a:r>
              <a:rPr lang="en-US" sz="4000" i="1" dirty="0">
                <a:solidFill>
                  <a:schemeClr val="bg1"/>
                </a:solidFill>
              </a:rPr>
              <a:t>it </a:t>
            </a:r>
            <a:r>
              <a:rPr lang="en-US" sz="4000" dirty="0">
                <a:solidFill>
                  <a:schemeClr val="bg1"/>
                </a:solidFill>
              </a:rPr>
              <a:t>swept and garnished.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3224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384" y="445009"/>
            <a:ext cx="7468616" cy="4069842"/>
          </a:xfrm>
        </p:spPr>
        <p:txBody>
          <a:bodyPr>
            <a:noAutofit/>
          </a:bodyPr>
          <a:lstStyle/>
          <a:p>
            <a:pPr marL="0" indent="0" algn="ctr">
              <a:buNone/>
            </a:pPr>
            <a:r>
              <a:rPr lang="en-US" sz="2900" baseline="30000" dirty="0">
                <a:solidFill>
                  <a:schemeClr val="bg1"/>
                </a:solidFill>
              </a:rPr>
              <a:t>Lk 11:26</a:t>
            </a:r>
            <a:r>
              <a:rPr lang="en-US" sz="2900" dirty="0">
                <a:solidFill>
                  <a:schemeClr val="bg1"/>
                </a:solidFill>
              </a:rPr>
              <a:t> Then goeth he, and taketh </a:t>
            </a:r>
            <a:r>
              <a:rPr lang="en-US" sz="2900" i="1" dirty="0">
                <a:solidFill>
                  <a:schemeClr val="bg1"/>
                </a:solidFill>
              </a:rPr>
              <a:t>to him </a:t>
            </a:r>
            <a:r>
              <a:rPr lang="en-US" sz="2900" dirty="0">
                <a:solidFill>
                  <a:schemeClr val="bg1"/>
                </a:solidFill>
              </a:rPr>
              <a:t>seven other spirits more wicked than himself; and they enter in, and dwell there: and the last </a:t>
            </a:r>
            <a:r>
              <a:rPr lang="en-US" sz="2900" i="1" dirty="0">
                <a:solidFill>
                  <a:schemeClr val="bg1"/>
                </a:solidFill>
              </a:rPr>
              <a:t>state </a:t>
            </a:r>
            <a:r>
              <a:rPr lang="en-US" sz="2900" dirty="0">
                <a:solidFill>
                  <a:schemeClr val="bg1"/>
                </a:solidFill>
              </a:rPr>
              <a:t>of that man is worse than the first. </a:t>
            </a:r>
          </a:p>
          <a:p>
            <a:pPr marL="0" indent="0" algn="ctr">
              <a:buNone/>
            </a:pPr>
            <a:r>
              <a:rPr lang="en-US" sz="2900" baseline="30000" dirty="0">
                <a:solidFill>
                  <a:schemeClr val="bg1"/>
                </a:solidFill>
              </a:rPr>
              <a:t>Lk 11:27</a:t>
            </a:r>
            <a:r>
              <a:rPr lang="en-US" sz="2900" dirty="0">
                <a:solidFill>
                  <a:schemeClr val="bg1"/>
                </a:solidFill>
              </a:rPr>
              <a:t> And it came to pass, as he spake these things, a certain woman of the company lifted up her voice, and said unto him, Blessed </a:t>
            </a:r>
            <a:r>
              <a:rPr lang="en-US" sz="2900" i="1" dirty="0">
                <a:solidFill>
                  <a:schemeClr val="bg1"/>
                </a:solidFill>
              </a:rPr>
              <a:t>is </a:t>
            </a:r>
            <a:r>
              <a:rPr lang="en-US" sz="2900" dirty="0">
                <a:solidFill>
                  <a:schemeClr val="bg1"/>
                </a:solidFill>
              </a:rPr>
              <a:t>the womb that bare thee, and the paps which thou hast sucked.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720506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Lk 11:28</a:t>
            </a:r>
            <a:r>
              <a:rPr lang="en-US" sz="4000" dirty="0">
                <a:solidFill>
                  <a:schemeClr val="bg1"/>
                </a:solidFill>
              </a:rPr>
              <a:t> But he said, Yea rather, blessed </a:t>
            </a:r>
            <a:r>
              <a:rPr lang="en-US" sz="4000" i="1" dirty="0">
                <a:solidFill>
                  <a:schemeClr val="bg1"/>
                </a:solidFill>
              </a:rPr>
              <a:t>are </a:t>
            </a:r>
            <a:r>
              <a:rPr lang="en-US" sz="4000" dirty="0">
                <a:solidFill>
                  <a:schemeClr val="bg1"/>
                </a:solidFill>
              </a:rPr>
              <a:t>they that hear the word of God, and keep it.</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254294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endParaRPr lang="en-US" sz="4000" baseline="30000" dirty="0">
              <a:solidFill>
                <a:schemeClr val="bg1"/>
              </a:solidFill>
            </a:endParaRPr>
          </a:p>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Mk 3:31</a:t>
            </a:r>
            <a:r>
              <a:rPr lang="en-US" sz="4000" dirty="0">
                <a:solidFill>
                  <a:schemeClr val="bg1"/>
                </a:solidFill>
              </a:rPr>
              <a:t> There came then his </a:t>
            </a:r>
            <a:r>
              <a:rPr lang="en-US" sz="4000" b="1" u="sng" dirty="0">
                <a:solidFill>
                  <a:schemeClr val="bg1"/>
                </a:solidFill>
              </a:rPr>
              <a:t>brethren and his mother</a:t>
            </a:r>
            <a:r>
              <a:rPr lang="en-US" sz="4000" dirty="0">
                <a:solidFill>
                  <a:schemeClr val="bg1"/>
                </a:solidFill>
              </a:rPr>
              <a:t>, and, standing without, sent unto him, calling him. </a:t>
            </a:r>
          </a:p>
          <a:p>
            <a:pPr marL="0" indent="0" algn="ctr">
              <a:buNone/>
            </a:pPr>
            <a:r>
              <a:rPr lang="en-US" sz="4000" dirty="0">
                <a:solidFill>
                  <a:schemeClr val="bg1"/>
                </a:solidFill>
              </a:rPr>
              <a:t> </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437026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Why did Yeshua’s mother and brethren come?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00410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endParaRPr lang="en-US" sz="4000" dirty="0">
              <a:solidFill>
                <a:schemeClr val="bg1"/>
              </a:solidFill>
            </a:endParaRPr>
          </a:p>
          <a:p>
            <a:pPr marL="0" indent="0" algn="ctr">
              <a:buNone/>
            </a:pPr>
            <a:r>
              <a:rPr lang="en-US" sz="4000" dirty="0">
                <a:solidFill>
                  <a:schemeClr val="bg1"/>
                </a:solidFill>
              </a:rPr>
              <a:t>Based on verse 2, the word was spread and reached them that Yeshua was beside Himself, possibly bewitched.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30972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Mk 3:32</a:t>
            </a:r>
            <a:r>
              <a:rPr lang="en-US" sz="4000" dirty="0">
                <a:solidFill>
                  <a:schemeClr val="bg1"/>
                </a:solidFill>
              </a:rPr>
              <a:t> And the multitude sat about him, and they said unto him, Behold, thy mother and thy brethren without seek for thee. </a:t>
            </a:r>
          </a:p>
          <a:p>
            <a:pPr marL="0" indent="0" algn="ctr">
              <a:buNone/>
            </a:pPr>
            <a:r>
              <a:rPr lang="en-US" sz="4000" baseline="30000" dirty="0">
                <a:solidFill>
                  <a:schemeClr val="bg1"/>
                </a:solidFill>
              </a:rPr>
              <a:t>Mk 3:33</a:t>
            </a:r>
            <a:r>
              <a:rPr lang="en-US" sz="4000" dirty="0">
                <a:solidFill>
                  <a:schemeClr val="bg1"/>
                </a:solidFill>
              </a:rPr>
              <a:t> And he answered them, saying, </a:t>
            </a:r>
            <a:r>
              <a:rPr lang="en-US" sz="4000" u="sng" dirty="0">
                <a:solidFill>
                  <a:schemeClr val="bg1"/>
                </a:solidFill>
              </a:rPr>
              <a:t>Who is my mother, or my brethren? </a:t>
            </a: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46903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This response gave credence to them and those who heard Yeshua that maybe what they were saying about Yeshua was true.</a:t>
            </a:r>
          </a:p>
          <a:p>
            <a:pPr marL="0" indent="0" algn="ctr">
              <a:buNone/>
            </a:pPr>
            <a:r>
              <a:rPr lang="en-US" sz="4000" dirty="0">
                <a:solidFill>
                  <a:schemeClr val="bg1"/>
                </a:solidFill>
              </a:rPr>
              <a:t> </a:t>
            </a:r>
          </a:p>
          <a:p>
            <a:pPr marL="0" indent="0" algn="ctr">
              <a:buNone/>
            </a:pPr>
            <a:r>
              <a:rPr lang="en-US" sz="4000" dirty="0">
                <a:solidFill>
                  <a:schemeClr val="bg1"/>
                </a:solidFill>
              </a:rPr>
              <a:t>The reply seems to imply that Yeshua denounced His perceived biological family for the family of YeHoVaH, those who did the will of His Father.</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331749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Mk 3:34</a:t>
            </a:r>
            <a:r>
              <a:rPr lang="en-US" sz="4000" dirty="0">
                <a:solidFill>
                  <a:schemeClr val="bg1"/>
                </a:solidFill>
              </a:rPr>
              <a:t> And he looked round about on them which sat about him, and said, Behold my mother and my brethren! </a:t>
            </a:r>
          </a:p>
          <a:p>
            <a:pPr marL="0" indent="0" algn="ctr">
              <a:buNone/>
            </a:pPr>
            <a:r>
              <a:rPr lang="en-US" sz="4000" baseline="30000" dirty="0">
                <a:solidFill>
                  <a:schemeClr val="bg1"/>
                </a:solidFill>
              </a:rPr>
              <a:t>Mk 3:35</a:t>
            </a:r>
            <a:r>
              <a:rPr lang="en-US" sz="4000" dirty="0">
                <a:solidFill>
                  <a:schemeClr val="bg1"/>
                </a:solidFill>
              </a:rPr>
              <a:t> For whosoever shall do the will of God, the same is my brother, and my sister, and mother.</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012160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447354</TotalTime>
  <Words>3188</Words>
  <Application>Microsoft Office PowerPoint</Application>
  <PresentationFormat>On-screen Show (16:9)</PresentationFormat>
  <Paragraphs>404</Paragraphs>
  <Slides>73</Slides>
  <Notes>73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73</vt:i4>
      </vt:variant>
    </vt:vector>
  </HeadingPairs>
  <TitlesOfParts>
    <vt:vector size="77"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3197</cp:revision>
  <dcterms:created xsi:type="dcterms:W3CDTF">2015-08-01T01:54:59Z</dcterms:created>
  <dcterms:modified xsi:type="dcterms:W3CDTF">2023-07-09T02:01:31Z</dcterms:modified>
</cp:coreProperties>
</file>