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257" r:id="rId3"/>
    <p:sldId id="3920" r:id="rId4"/>
    <p:sldId id="1981" r:id="rId5"/>
    <p:sldId id="11482" r:id="rId6"/>
    <p:sldId id="11483" r:id="rId7"/>
    <p:sldId id="11417" r:id="rId8"/>
    <p:sldId id="4362" r:id="rId9"/>
    <p:sldId id="4366" r:id="rId10"/>
    <p:sldId id="4823" r:id="rId11"/>
    <p:sldId id="5223" r:id="rId12"/>
    <p:sldId id="8938" r:id="rId13"/>
    <p:sldId id="10195" r:id="rId14"/>
    <p:sldId id="10446" r:id="rId15"/>
    <p:sldId id="10450" r:id="rId16"/>
    <p:sldId id="10451" r:id="rId17"/>
    <p:sldId id="10452" r:id="rId18"/>
    <p:sldId id="10453" r:id="rId19"/>
    <p:sldId id="10454" r:id="rId20"/>
    <p:sldId id="10455" r:id="rId21"/>
    <p:sldId id="10456" r:id="rId22"/>
    <p:sldId id="10457" r:id="rId23"/>
    <p:sldId id="11424" r:id="rId24"/>
    <p:sldId id="10458" r:id="rId25"/>
    <p:sldId id="10459" r:id="rId26"/>
    <p:sldId id="10460" r:id="rId27"/>
    <p:sldId id="10461" r:id="rId28"/>
    <p:sldId id="10462" r:id="rId29"/>
    <p:sldId id="10463" r:id="rId30"/>
    <p:sldId id="10464" r:id="rId31"/>
    <p:sldId id="10465" r:id="rId32"/>
    <p:sldId id="10466" r:id="rId33"/>
    <p:sldId id="11425" r:id="rId34"/>
    <p:sldId id="11426" r:id="rId35"/>
    <p:sldId id="11427" r:id="rId36"/>
    <p:sldId id="11428" r:id="rId37"/>
    <p:sldId id="11429" r:id="rId38"/>
    <p:sldId id="11430" r:id="rId39"/>
    <p:sldId id="11431" r:id="rId40"/>
    <p:sldId id="11434" r:id="rId41"/>
    <p:sldId id="11432" r:id="rId42"/>
    <p:sldId id="11433" r:id="rId43"/>
    <p:sldId id="11435" r:id="rId44"/>
    <p:sldId id="11436" r:id="rId45"/>
    <p:sldId id="11437" r:id="rId46"/>
    <p:sldId id="11438" r:id="rId47"/>
    <p:sldId id="11439" r:id="rId48"/>
    <p:sldId id="11440" r:id="rId49"/>
    <p:sldId id="11441" r:id="rId50"/>
    <p:sldId id="11442" r:id="rId51"/>
    <p:sldId id="11443" r:id="rId52"/>
    <p:sldId id="11444" r:id="rId53"/>
    <p:sldId id="11445" r:id="rId54"/>
    <p:sldId id="11446" r:id="rId55"/>
    <p:sldId id="11447" r:id="rId56"/>
    <p:sldId id="11448" r:id="rId57"/>
    <p:sldId id="11449" r:id="rId58"/>
    <p:sldId id="11450" r:id="rId59"/>
    <p:sldId id="11451" r:id="rId60"/>
    <p:sldId id="11452" r:id="rId61"/>
    <p:sldId id="11453" r:id="rId62"/>
    <p:sldId id="11454" r:id="rId63"/>
    <p:sldId id="11455" r:id="rId64"/>
    <p:sldId id="11456" r:id="rId65"/>
    <p:sldId id="11457" r:id="rId66"/>
    <p:sldId id="11458" r:id="rId67"/>
    <p:sldId id="11459" r:id="rId68"/>
    <p:sldId id="10467" r:id="rId69"/>
    <p:sldId id="10468" r:id="rId70"/>
    <p:sldId id="11059" r:id="rId71"/>
    <p:sldId id="10183" r:id="rId72"/>
    <p:sldId id="11418" r:id="rId73"/>
    <p:sldId id="11419" r:id="rId74"/>
    <p:sldId id="11420" r:id="rId75"/>
    <p:sldId id="11421" r:id="rId76"/>
    <p:sldId id="11422" r:id="rId77"/>
    <p:sldId id="11423" r:id="rId78"/>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53F55-EACC-49D7-91FA-8CE224BB6ED6}" v="34" dt="2023-07-30T02:29:09.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529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0DD53F55-EACC-49D7-91FA-8CE224BB6ED6}"/>
    <pc:docChg chg="undo custSel delSld modSld">
      <pc:chgData name="Sharon Campbell" userId="73008391-b390-4ad0-a960-0cc8fbf2fec9" providerId="ADAL" clId="{0DD53F55-EACC-49D7-91FA-8CE224BB6ED6}" dt="2023-07-30T02:26:26.772" v="416" actId="313"/>
      <pc:docMkLst>
        <pc:docMk/>
      </pc:docMkLst>
      <pc:sldChg chg="modSp mod">
        <pc:chgData name="Sharon Campbell" userId="73008391-b390-4ad0-a960-0cc8fbf2fec9" providerId="ADAL" clId="{0DD53F55-EACC-49D7-91FA-8CE224BB6ED6}" dt="2023-07-30T01:22:10.168" v="10" actId="20577"/>
        <pc:sldMkLst>
          <pc:docMk/>
          <pc:sldMk cId="2428570574" sldId="1981"/>
        </pc:sldMkLst>
        <pc:spChg chg="mod">
          <ac:chgData name="Sharon Campbell" userId="73008391-b390-4ad0-a960-0cc8fbf2fec9" providerId="ADAL" clId="{0DD53F55-EACC-49D7-91FA-8CE224BB6ED6}" dt="2023-07-30T01:22:10.168" v="10" actId="20577"/>
          <ac:spMkLst>
            <pc:docMk/>
            <pc:sldMk cId="2428570574" sldId="1981"/>
            <ac:spMk id="3" creationId="{00000000-0000-0000-0000-000000000000}"/>
          </ac:spMkLst>
        </pc:spChg>
      </pc:sldChg>
      <pc:sldChg chg="modSp mod">
        <pc:chgData name="Sharon Campbell" userId="73008391-b390-4ad0-a960-0cc8fbf2fec9" providerId="ADAL" clId="{0DD53F55-EACC-49D7-91FA-8CE224BB6ED6}" dt="2023-07-30T01:26:27.550" v="32" actId="255"/>
        <pc:sldMkLst>
          <pc:docMk/>
          <pc:sldMk cId="1235833799" sldId="3920"/>
        </pc:sldMkLst>
        <pc:spChg chg="mod">
          <ac:chgData name="Sharon Campbell" userId="73008391-b390-4ad0-a960-0cc8fbf2fec9" providerId="ADAL" clId="{0DD53F55-EACC-49D7-91FA-8CE224BB6ED6}" dt="2023-07-30T01:26:27.550" v="32" actId="255"/>
          <ac:spMkLst>
            <pc:docMk/>
            <pc:sldMk cId="1235833799" sldId="3920"/>
            <ac:spMk id="3" creationId="{00000000-0000-0000-0000-000000000000}"/>
          </ac:spMkLst>
        </pc:spChg>
      </pc:sldChg>
      <pc:sldChg chg="modSp mod">
        <pc:chgData name="Sharon Campbell" userId="73008391-b390-4ad0-a960-0cc8fbf2fec9" providerId="ADAL" clId="{0DD53F55-EACC-49D7-91FA-8CE224BB6ED6}" dt="2023-07-30T01:26:11.189" v="30" actId="255"/>
        <pc:sldMkLst>
          <pc:docMk/>
          <pc:sldMk cId="248380330" sldId="8938"/>
        </pc:sldMkLst>
        <pc:spChg chg="mod">
          <ac:chgData name="Sharon Campbell" userId="73008391-b390-4ad0-a960-0cc8fbf2fec9" providerId="ADAL" clId="{0DD53F55-EACC-49D7-91FA-8CE224BB6ED6}" dt="2023-07-30T01:26:11.189" v="30" actId="255"/>
          <ac:spMkLst>
            <pc:docMk/>
            <pc:sldMk cId="248380330" sldId="8938"/>
            <ac:spMk id="3" creationId="{00000000-0000-0000-0000-000000000000}"/>
          </ac:spMkLst>
        </pc:spChg>
      </pc:sldChg>
      <pc:sldChg chg="modSp mod">
        <pc:chgData name="Sharon Campbell" userId="73008391-b390-4ad0-a960-0cc8fbf2fec9" providerId="ADAL" clId="{0DD53F55-EACC-49D7-91FA-8CE224BB6ED6}" dt="2023-07-30T01:28:55.216" v="55" actId="27636"/>
        <pc:sldMkLst>
          <pc:docMk/>
          <pc:sldMk cId="1020107534" sldId="10195"/>
        </pc:sldMkLst>
        <pc:spChg chg="mod">
          <ac:chgData name="Sharon Campbell" userId="73008391-b390-4ad0-a960-0cc8fbf2fec9" providerId="ADAL" clId="{0DD53F55-EACC-49D7-91FA-8CE224BB6ED6}" dt="2023-07-30T01:28:55.216" v="55" actId="27636"/>
          <ac:spMkLst>
            <pc:docMk/>
            <pc:sldMk cId="1020107534" sldId="10195"/>
            <ac:spMk id="3" creationId="{00000000-0000-0000-0000-000000000000}"/>
          </ac:spMkLst>
        </pc:spChg>
      </pc:sldChg>
      <pc:sldChg chg="modSp mod">
        <pc:chgData name="Sharon Campbell" userId="73008391-b390-4ad0-a960-0cc8fbf2fec9" providerId="ADAL" clId="{0DD53F55-EACC-49D7-91FA-8CE224BB6ED6}" dt="2023-07-30T02:08:36.946" v="363" actId="113"/>
        <pc:sldMkLst>
          <pc:docMk/>
          <pc:sldMk cId="1320716334" sldId="10446"/>
        </pc:sldMkLst>
        <pc:spChg chg="mod">
          <ac:chgData name="Sharon Campbell" userId="73008391-b390-4ad0-a960-0cc8fbf2fec9" providerId="ADAL" clId="{0DD53F55-EACC-49D7-91FA-8CE224BB6ED6}" dt="2023-07-30T02:08:36.946" v="363" actId="113"/>
          <ac:spMkLst>
            <pc:docMk/>
            <pc:sldMk cId="1320716334" sldId="10446"/>
            <ac:spMk id="3" creationId="{00000000-0000-0000-0000-000000000000}"/>
          </ac:spMkLst>
        </pc:spChg>
      </pc:sldChg>
      <pc:sldChg chg="modSp">
        <pc:chgData name="Sharon Campbell" userId="73008391-b390-4ad0-a960-0cc8fbf2fec9" providerId="ADAL" clId="{0DD53F55-EACC-49D7-91FA-8CE224BB6ED6}" dt="2023-07-30T01:30:18.502" v="62"/>
        <pc:sldMkLst>
          <pc:docMk/>
          <pc:sldMk cId="3478656844" sldId="10451"/>
        </pc:sldMkLst>
        <pc:spChg chg="mod">
          <ac:chgData name="Sharon Campbell" userId="73008391-b390-4ad0-a960-0cc8fbf2fec9" providerId="ADAL" clId="{0DD53F55-EACC-49D7-91FA-8CE224BB6ED6}" dt="2023-07-30T01:30:18.502" v="62"/>
          <ac:spMkLst>
            <pc:docMk/>
            <pc:sldMk cId="3478656844" sldId="10451"/>
            <ac:spMk id="3" creationId="{00000000-0000-0000-0000-000000000000}"/>
          </ac:spMkLst>
        </pc:spChg>
      </pc:sldChg>
      <pc:sldChg chg="modSp mod">
        <pc:chgData name="Sharon Campbell" userId="73008391-b390-4ad0-a960-0cc8fbf2fec9" providerId="ADAL" clId="{0DD53F55-EACC-49D7-91FA-8CE224BB6ED6}" dt="2023-07-30T01:30:32.603" v="65" actId="20577"/>
        <pc:sldMkLst>
          <pc:docMk/>
          <pc:sldMk cId="371930037" sldId="10452"/>
        </pc:sldMkLst>
        <pc:spChg chg="mod">
          <ac:chgData name="Sharon Campbell" userId="73008391-b390-4ad0-a960-0cc8fbf2fec9" providerId="ADAL" clId="{0DD53F55-EACC-49D7-91FA-8CE224BB6ED6}" dt="2023-07-30T01:30:32.603" v="65" actId="20577"/>
          <ac:spMkLst>
            <pc:docMk/>
            <pc:sldMk cId="371930037" sldId="10452"/>
            <ac:spMk id="3" creationId="{00000000-0000-0000-0000-000000000000}"/>
          </ac:spMkLst>
        </pc:spChg>
      </pc:sldChg>
      <pc:sldChg chg="modSp mod">
        <pc:chgData name="Sharon Campbell" userId="73008391-b390-4ad0-a960-0cc8fbf2fec9" providerId="ADAL" clId="{0DD53F55-EACC-49D7-91FA-8CE224BB6ED6}" dt="2023-07-30T01:30:42.393" v="66" actId="20577"/>
        <pc:sldMkLst>
          <pc:docMk/>
          <pc:sldMk cId="3288503766" sldId="10454"/>
        </pc:sldMkLst>
        <pc:spChg chg="mod">
          <ac:chgData name="Sharon Campbell" userId="73008391-b390-4ad0-a960-0cc8fbf2fec9" providerId="ADAL" clId="{0DD53F55-EACC-49D7-91FA-8CE224BB6ED6}" dt="2023-07-30T01:30:42.393" v="66" actId="20577"/>
          <ac:spMkLst>
            <pc:docMk/>
            <pc:sldMk cId="3288503766" sldId="10454"/>
            <ac:spMk id="3" creationId="{00000000-0000-0000-0000-000000000000}"/>
          </ac:spMkLst>
        </pc:spChg>
      </pc:sldChg>
      <pc:sldChg chg="modSp mod">
        <pc:chgData name="Sharon Campbell" userId="73008391-b390-4ad0-a960-0cc8fbf2fec9" providerId="ADAL" clId="{0DD53F55-EACC-49D7-91FA-8CE224BB6ED6}" dt="2023-07-30T02:15:03.029" v="387" actId="20577"/>
        <pc:sldMkLst>
          <pc:docMk/>
          <pc:sldMk cId="3984449909" sldId="10455"/>
        </pc:sldMkLst>
        <pc:spChg chg="mod">
          <ac:chgData name="Sharon Campbell" userId="73008391-b390-4ad0-a960-0cc8fbf2fec9" providerId="ADAL" clId="{0DD53F55-EACC-49D7-91FA-8CE224BB6ED6}" dt="2023-07-30T02:15:03.029" v="387" actId="20577"/>
          <ac:spMkLst>
            <pc:docMk/>
            <pc:sldMk cId="3984449909" sldId="10455"/>
            <ac:spMk id="3" creationId="{00000000-0000-0000-0000-000000000000}"/>
          </ac:spMkLst>
        </pc:spChg>
      </pc:sldChg>
      <pc:sldChg chg="modSp mod">
        <pc:chgData name="Sharon Campbell" userId="73008391-b390-4ad0-a960-0cc8fbf2fec9" providerId="ADAL" clId="{0DD53F55-EACC-49D7-91FA-8CE224BB6ED6}" dt="2023-07-30T02:15:17.531" v="390" actId="27636"/>
        <pc:sldMkLst>
          <pc:docMk/>
          <pc:sldMk cId="2084789625" sldId="10456"/>
        </pc:sldMkLst>
        <pc:spChg chg="mod">
          <ac:chgData name="Sharon Campbell" userId="73008391-b390-4ad0-a960-0cc8fbf2fec9" providerId="ADAL" clId="{0DD53F55-EACC-49D7-91FA-8CE224BB6ED6}" dt="2023-07-30T02:15:17.531" v="390" actId="27636"/>
          <ac:spMkLst>
            <pc:docMk/>
            <pc:sldMk cId="2084789625" sldId="10456"/>
            <ac:spMk id="3" creationId="{00000000-0000-0000-0000-000000000000}"/>
          </ac:spMkLst>
        </pc:spChg>
      </pc:sldChg>
      <pc:sldChg chg="modSp mod">
        <pc:chgData name="Sharon Campbell" userId="73008391-b390-4ad0-a960-0cc8fbf2fec9" providerId="ADAL" clId="{0DD53F55-EACC-49D7-91FA-8CE224BB6ED6}" dt="2023-07-30T01:33:19.294" v="85" actId="27636"/>
        <pc:sldMkLst>
          <pc:docMk/>
          <pc:sldMk cId="3768331088" sldId="10457"/>
        </pc:sldMkLst>
        <pc:spChg chg="mod">
          <ac:chgData name="Sharon Campbell" userId="73008391-b390-4ad0-a960-0cc8fbf2fec9" providerId="ADAL" clId="{0DD53F55-EACC-49D7-91FA-8CE224BB6ED6}" dt="2023-07-30T01:33:19.294" v="85" actId="27636"/>
          <ac:spMkLst>
            <pc:docMk/>
            <pc:sldMk cId="3768331088" sldId="10457"/>
            <ac:spMk id="3" creationId="{00000000-0000-0000-0000-000000000000}"/>
          </ac:spMkLst>
        </pc:spChg>
      </pc:sldChg>
      <pc:sldChg chg="modSp mod">
        <pc:chgData name="Sharon Campbell" userId="73008391-b390-4ad0-a960-0cc8fbf2fec9" providerId="ADAL" clId="{0DD53F55-EACC-49D7-91FA-8CE224BB6ED6}" dt="2023-07-30T01:34:36.189" v="96" actId="20577"/>
        <pc:sldMkLst>
          <pc:docMk/>
          <pc:sldMk cId="316178779" sldId="10458"/>
        </pc:sldMkLst>
        <pc:spChg chg="mod">
          <ac:chgData name="Sharon Campbell" userId="73008391-b390-4ad0-a960-0cc8fbf2fec9" providerId="ADAL" clId="{0DD53F55-EACC-49D7-91FA-8CE224BB6ED6}" dt="2023-07-30T01:34:36.189" v="96" actId="20577"/>
          <ac:spMkLst>
            <pc:docMk/>
            <pc:sldMk cId="316178779" sldId="10458"/>
            <ac:spMk id="3" creationId="{00000000-0000-0000-0000-000000000000}"/>
          </ac:spMkLst>
        </pc:spChg>
      </pc:sldChg>
      <pc:sldChg chg="modSp mod">
        <pc:chgData name="Sharon Campbell" userId="73008391-b390-4ad0-a960-0cc8fbf2fec9" providerId="ADAL" clId="{0DD53F55-EACC-49D7-91FA-8CE224BB6ED6}" dt="2023-07-30T02:16:10.204" v="392" actId="20577"/>
        <pc:sldMkLst>
          <pc:docMk/>
          <pc:sldMk cId="4138100102" sldId="10459"/>
        </pc:sldMkLst>
        <pc:spChg chg="mod">
          <ac:chgData name="Sharon Campbell" userId="73008391-b390-4ad0-a960-0cc8fbf2fec9" providerId="ADAL" clId="{0DD53F55-EACC-49D7-91FA-8CE224BB6ED6}" dt="2023-07-30T02:16:10.204" v="392" actId="20577"/>
          <ac:spMkLst>
            <pc:docMk/>
            <pc:sldMk cId="4138100102" sldId="10459"/>
            <ac:spMk id="3" creationId="{00000000-0000-0000-0000-000000000000}"/>
          </ac:spMkLst>
        </pc:spChg>
      </pc:sldChg>
      <pc:sldChg chg="modSp mod">
        <pc:chgData name="Sharon Campbell" userId="73008391-b390-4ad0-a960-0cc8fbf2fec9" providerId="ADAL" clId="{0DD53F55-EACC-49D7-91FA-8CE224BB6ED6}" dt="2023-07-30T01:35:20.655" v="106" actId="20577"/>
        <pc:sldMkLst>
          <pc:docMk/>
          <pc:sldMk cId="3084875497" sldId="10460"/>
        </pc:sldMkLst>
        <pc:spChg chg="mod">
          <ac:chgData name="Sharon Campbell" userId="73008391-b390-4ad0-a960-0cc8fbf2fec9" providerId="ADAL" clId="{0DD53F55-EACC-49D7-91FA-8CE224BB6ED6}" dt="2023-07-30T01:35:20.655" v="106" actId="20577"/>
          <ac:spMkLst>
            <pc:docMk/>
            <pc:sldMk cId="3084875497" sldId="10460"/>
            <ac:spMk id="3" creationId="{00000000-0000-0000-0000-000000000000}"/>
          </ac:spMkLst>
        </pc:spChg>
      </pc:sldChg>
      <pc:sldChg chg="modSp mod">
        <pc:chgData name="Sharon Campbell" userId="73008391-b390-4ad0-a960-0cc8fbf2fec9" providerId="ADAL" clId="{0DD53F55-EACC-49D7-91FA-8CE224BB6ED6}" dt="2023-07-30T02:17:11.137" v="400" actId="20577"/>
        <pc:sldMkLst>
          <pc:docMk/>
          <pc:sldMk cId="38080864" sldId="10461"/>
        </pc:sldMkLst>
        <pc:spChg chg="mod">
          <ac:chgData name="Sharon Campbell" userId="73008391-b390-4ad0-a960-0cc8fbf2fec9" providerId="ADAL" clId="{0DD53F55-EACC-49D7-91FA-8CE224BB6ED6}" dt="2023-07-30T02:17:11.137" v="400" actId="20577"/>
          <ac:spMkLst>
            <pc:docMk/>
            <pc:sldMk cId="38080864" sldId="10461"/>
            <ac:spMk id="3" creationId="{00000000-0000-0000-0000-000000000000}"/>
          </ac:spMkLst>
        </pc:spChg>
      </pc:sldChg>
      <pc:sldChg chg="modSp mod">
        <pc:chgData name="Sharon Campbell" userId="73008391-b390-4ad0-a960-0cc8fbf2fec9" providerId="ADAL" clId="{0DD53F55-EACC-49D7-91FA-8CE224BB6ED6}" dt="2023-07-30T01:38:30.641" v="155" actId="20577"/>
        <pc:sldMkLst>
          <pc:docMk/>
          <pc:sldMk cId="1021565951" sldId="10464"/>
        </pc:sldMkLst>
        <pc:spChg chg="mod">
          <ac:chgData name="Sharon Campbell" userId="73008391-b390-4ad0-a960-0cc8fbf2fec9" providerId="ADAL" clId="{0DD53F55-EACC-49D7-91FA-8CE224BB6ED6}" dt="2023-07-30T01:38:30.641" v="155" actId="20577"/>
          <ac:spMkLst>
            <pc:docMk/>
            <pc:sldMk cId="1021565951" sldId="10464"/>
            <ac:spMk id="3" creationId="{00000000-0000-0000-0000-000000000000}"/>
          </ac:spMkLst>
        </pc:spChg>
      </pc:sldChg>
      <pc:sldChg chg="modSp mod">
        <pc:chgData name="Sharon Campbell" userId="73008391-b390-4ad0-a960-0cc8fbf2fec9" providerId="ADAL" clId="{0DD53F55-EACC-49D7-91FA-8CE224BB6ED6}" dt="2023-07-30T01:39:13.336" v="162" actId="255"/>
        <pc:sldMkLst>
          <pc:docMk/>
          <pc:sldMk cId="2015209000" sldId="10465"/>
        </pc:sldMkLst>
        <pc:spChg chg="mod">
          <ac:chgData name="Sharon Campbell" userId="73008391-b390-4ad0-a960-0cc8fbf2fec9" providerId="ADAL" clId="{0DD53F55-EACC-49D7-91FA-8CE224BB6ED6}" dt="2023-07-30T01:39:13.336" v="162" actId="255"/>
          <ac:spMkLst>
            <pc:docMk/>
            <pc:sldMk cId="2015209000" sldId="10465"/>
            <ac:spMk id="3" creationId="{00000000-0000-0000-0000-000000000000}"/>
          </ac:spMkLst>
        </pc:spChg>
      </pc:sldChg>
      <pc:sldChg chg="modSp mod">
        <pc:chgData name="Sharon Campbell" userId="73008391-b390-4ad0-a960-0cc8fbf2fec9" providerId="ADAL" clId="{0DD53F55-EACC-49D7-91FA-8CE224BB6ED6}" dt="2023-07-30T01:40:41.555" v="175" actId="20577"/>
        <pc:sldMkLst>
          <pc:docMk/>
          <pc:sldMk cId="2106523458" sldId="10466"/>
        </pc:sldMkLst>
        <pc:spChg chg="mod">
          <ac:chgData name="Sharon Campbell" userId="73008391-b390-4ad0-a960-0cc8fbf2fec9" providerId="ADAL" clId="{0DD53F55-EACC-49D7-91FA-8CE224BB6ED6}" dt="2023-07-30T01:40:41.555" v="175" actId="20577"/>
          <ac:spMkLst>
            <pc:docMk/>
            <pc:sldMk cId="2106523458" sldId="10466"/>
            <ac:spMk id="3" creationId="{00000000-0000-0000-0000-000000000000}"/>
          </ac:spMkLst>
        </pc:spChg>
      </pc:sldChg>
      <pc:sldChg chg="modSp mod">
        <pc:chgData name="Sharon Campbell" userId="73008391-b390-4ad0-a960-0cc8fbf2fec9" providerId="ADAL" clId="{0DD53F55-EACC-49D7-91FA-8CE224BB6ED6}" dt="2023-07-30T01:34:24.957" v="95" actId="20577"/>
        <pc:sldMkLst>
          <pc:docMk/>
          <pc:sldMk cId="4109415453" sldId="11424"/>
        </pc:sldMkLst>
        <pc:spChg chg="mod">
          <ac:chgData name="Sharon Campbell" userId="73008391-b390-4ad0-a960-0cc8fbf2fec9" providerId="ADAL" clId="{0DD53F55-EACC-49D7-91FA-8CE224BB6ED6}" dt="2023-07-30T01:34:24.957" v="95" actId="20577"/>
          <ac:spMkLst>
            <pc:docMk/>
            <pc:sldMk cId="4109415453" sldId="11424"/>
            <ac:spMk id="3" creationId="{00000000-0000-0000-0000-000000000000}"/>
          </ac:spMkLst>
        </pc:spChg>
      </pc:sldChg>
      <pc:sldChg chg="modSp mod">
        <pc:chgData name="Sharon Campbell" userId="73008391-b390-4ad0-a960-0cc8fbf2fec9" providerId="ADAL" clId="{0DD53F55-EACC-49D7-91FA-8CE224BB6ED6}" dt="2023-07-30T01:42:41.253" v="185" actId="27636"/>
        <pc:sldMkLst>
          <pc:docMk/>
          <pc:sldMk cId="428935292" sldId="11425"/>
        </pc:sldMkLst>
        <pc:spChg chg="mod">
          <ac:chgData name="Sharon Campbell" userId="73008391-b390-4ad0-a960-0cc8fbf2fec9" providerId="ADAL" clId="{0DD53F55-EACC-49D7-91FA-8CE224BB6ED6}" dt="2023-07-30T01:42:41.253" v="185" actId="27636"/>
          <ac:spMkLst>
            <pc:docMk/>
            <pc:sldMk cId="428935292" sldId="11425"/>
            <ac:spMk id="3" creationId="{00000000-0000-0000-0000-000000000000}"/>
          </ac:spMkLst>
        </pc:spChg>
      </pc:sldChg>
      <pc:sldChg chg="modSp mod">
        <pc:chgData name="Sharon Campbell" userId="73008391-b390-4ad0-a960-0cc8fbf2fec9" providerId="ADAL" clId="{0DD53F55-EACC-49D7-91FA-8CE224BB6ED6}" dt="2023-07-30T01:42:25.587" v="181" actId="20577"/>
        <pc:sldMkLst>
          <pc:docMk/>
          <pc:sldMk cId="2744344219" sldId="11426"/>
        </pc:sldMkLst>
        <pc:spChg chg="mod">
          <ac:chgData name="Sharon Campbell" userId="73008391-b390-4ad0-a960-0cc8fbf2fec9" providerId="ADAL" clId="{0DD53F55-EACC-49D7-91FA-8CE224BB6ED6}" dt="2023-07-30T01:42:25.587" v="181" actId="20577"/>
          <ac:spMkLst>
            <pc:docMk/>
            <pc:sldMk cId="2744344219" sldId="11426"/>
            <ac:spMk id="3" creationId="{00000000-0000-0000-0000-000000000000}"/>
          </ac:spMkLst>
        </pc:spChg>
      </pc:sldChg>
      <pc:sldChg chg="modSp mod">
        <pc:chgData name="Sharon Campbell" userId="73008391-b390-4ad0-a960-0cc8fbf2fec9" providerId="ADAL" clId="{0DD53F55-EACC-49D7-91FA-8CE224BB6ED6}" dt="2023-07-30T02:19:17.616" v="407" actId="20577"/>
        <pc:sldMkLst>
          <pc:docMk/>
          <pc:sldMk cId="307919480" sldId="11428"/>
        </pc:sldMkLst>
        <pc:spChg chg="mod">
          <ac:chgData name="Sharon Campbell" userId="73008391-b390-4ad0-a960-0cc8fbf2fec9" providerId="ADAL" clId="{0DD53F55-EACC-49D7-91FA-8CE224BB6ED6}" dt="2023-07-30T02:19:17.616" v="407" actId="20577"/>
          <ac:spMkLst>
            <pc:docMk/>
            <pc:sldMk cId="307919480" sldId="11428"/>
            <ac:spMk id="3" creationId="{00000000-0000-0000-0000-000000000000}"/>
          </ac:spMkLst>
        </pc:spChg>
      </pc:sldChg>
      <pc:sldChg chg="modSp mod">
        <pc:chgData name="Sharon Campbell" userId="73008391-b390-4ad0-a960-0cc8fbf2fec9" providerId="ADAL" clId="{0DD53F55-EACC-49D7-91FA-8CE224BB6ED6}" dt="2023-07-30T02:20:20.043" v="410" actId="20577"/>
        <pc:sldMkLst>
          <pc:docMk/>
          <pc:sldMk cId="601330688" sldId="11429"/>
        </pc:sldMkLst>
        <pc:spChg chg="mod">
          <ac:chgData name="Sharon Campbell" userId="73008391-b390-4ad0-a960-0cc8fbf2fec9" providerId="ADAL" clId="{0DD53F55-EACC-49D7-91FA-8CE224BB6ED6}" dt="2023-07-30T02:20:20.043" v="410" actId="20577"/>
          <ac:spMkLst>
            <pc:docMk/>
            <pc:sldMk cId="601330688" sldId="11429"/>
            <ac:spMk id="3" creationId="{00000000-0000-0000-0000-000000000000}"/>
          </ac:spMkLst>
        </pc:spChg>
      </pc:sldChg>
      <pc:sldChg chg="modSp mod">
        <pc:chgData name="Sharon Campbell" userId="73008391-b390-4ad0-a960-0cc8fbf2fec9" providerId="ADAL" clId="{0DD53F55-EACC-49D7-91FA-8CE224BB6ED6}" dt="2023-07-30T02:20:52.781" v="411" actId="20577"/>
        <pc:sldMkLst>
          <pc:docMk/>
          <pc:sldMk cId="3968722379" sldId="11430"/>
        </pc:sldMkLst>
        <pc:spChg chg="mod">
          <ac:chgData name="Sharon Campbell" userId="73008391-b390-4ad0-a960-0cc8fbf2fec9" providerId="ADAL" clId="{0DD53F55-EACC-49D7-91FA-8CE224BB6ED6}" dt="2023-07-30T02:20:52.781" v="411" actId="20577"/>
          <ac:spMkLst>
            <pc:docMk/>
            <pc:sldMk cId="3968722379" sldId="11430"/>
            <ac:spMk id="3" creationId="{00000000-0000-0000-0000-000000000000}"/>
          </ac:spMkLst>
        </pc:spChg>
      </pc:sldChg>
      <pc:sldChg chg="modSp mod">
        <pc:chgData name="Sharon Campbell" userId="73008391-b390-4ad0-a960-0cc8fbf2fec9" providerId="ADAL" clId="{0DD53F55-EACC-49D7-91FA-8CE224BB6ED6}" dt="2023-07-30T01:45:26.151" v="208" actId="20577"/>
        <pc:sldMkLst>
          <pc:docMk/>
          <pc:sldMk cId="3634611174" sldId="11431"/>
        </pc:sldMkLst>
        <pc:spChg chg="mod">
          <ac:chgData name="Sharon Campbell" userId="73008391-b390-4ad0-a960-0cc8fbf2fec9" providerId="ADAL" clId="{0DD53F55-EACC-49D7-91FA-8CE224BB6ED6}" dt="2023-07-30T01:45:26.151" v="208" actId="20577"/>
          <ac:spMkLst>
            <pc:docMk/>
            <pc:sldMk cId="3634611174" sldId="11431"/>
            <ac:spMk id="3" creationId="{00000000-0000-0000-0000-000000000000}"/>
          </ac:spMkLst>
        </pc:spChg>
      </pc:sldChg>
      <pc:sldChg chg="modSp mod">
        <pc:chgData name="Sharon Campbell" userId="73008391-b390-4ad0-a960-0cc8fbf2fec9" providerId="ADAL" clId="{0DD53F55-EACC-49D7-91FA-8CE224BB6ED6}" dt="2023-07-30T01:45:43.424" v="211" actId="255"/>
        <pc:sldMkLst>
          <pc:docMk/>
          <pc:sldMk cId="2006083830" sldId="11434"/>
        </pc:sldMkLst>
        <pc:spChg chg="mod">
          <ac:chgData name="Sharon Campbell" userId="73008391-b390-4ad0-a960-0cc8fbf2fec9" providerId="ADAL" clId="{0DD53F55-EACC-49D7-91FA-8CE224BB6ED6}" dt="2023-07-30T01:45:43.424" v="211" actId="255"/>
          <ac:spMkLst>
            <pc:docMk/>
            <pc:sldMk cId="2006083830" sldId="11434"/>
            <ac:spMk id="3" creationId="{00000000-0000-0000-0000-000000000000}"/>
          </ac:spMkLst>
        </pc:spChg>
      </pc:sldChg>
      <pc:sldChg chg="modSp mod">
        <pc:chgData name="Sharon Campbell" userId="73008391-b390-4ad0-a960-0cc8fbf2fec9" providerId="ADAL" clId="{0DD53F55-EACC-49D7-91FA-8CE224BB6ED6}" dt="2023-07-30T01:46:11.372" v="215" actId="255"/>
        <pc:sldMkLst>
          <pc:docMk/>
          <pc:sldMk cId="3624692396" sldId="11435"/>
        </pc:sldMkLst>
        <pc:spChg chg="mod">
          <ac:chgData name="Sharon Campbell" userId="73008391-b390-4ad0-a960-0cc8fbf2fec9" providerId="ADAL" clId="{0DD53F55-EACC-49D7-91FA-8CE224BB6ED6}" dt="2023-07-30T01:46:11.372" v="215" actId="255"/>
          <ac:spMkLst>
            <pc:docMk/>
            <pc:sldMk cId="3624692396" sldId="11435"/>
            <ac:spMk id="3" creationId="{00000000-0000-0000-0000-000000000000}"/>
          </ac:spMkLst>
        </pc:spChg>
      </pc:sldChg>
      <pc:sldChg chg="modSp mod">
        <pc:chgData name="Sharon Campbell" userId="73008391-b390-4ad0-a960-0cc8fbf2fec9" providerId="ADAL" clId="{0DD53F55-EACC-49D7-91FA-8CE224BB6ED6}" dt="2023-07-30T01:46:37.032" v="222" actId="27636"/>
        <pc:sldMkLst>
          <pc:docMk/>
          <pc:sldMk cId="1395820827" sldId="11436"/>
        </pc:sldMkLst>
        <pc:spChg chg="mod">
          <ac:chgData name="Sharon Campbell" userId="73008391-b390-4ad0-a960-0cc8fbf2fec9" providerId="ADAL" clId="{0DD53F55-EACC-49D7-91FA-8CE224BB6ED6}" dt="2023-07-30T01:46:37.032" v="222" actId="27636"/>
          <ac:spMkLst>
            <pc:docMk/>
            <pc:sldMk cId="1395820827" sldId="11436"/>
            <ac:spMk id="3" creationId="{00000000-0000-0000-0000-000000000000}"/>
          </ac:spMkLst>
        </pc:spChg>
      </pc:sldChg>
      <pc:sldChg chg="modSp mod">
        <pc:chgData name="Sharon Campbell" userId="73008391-b390-4ad0-a960-0cc8fbf2fec9" providerId="ADAL" clId="{0DD53F55-EACC-49D7-91FA-8CE224BB6ED6}" dt="2023-07-30T01:46:45.438" v="224" actId="27636"/>
        <pc:sldMkLst>
          <pc:docMk/>
          <pc:sldMk cId="107547179" sldId="11437"/>
        </pc:sldMkLst>
        <pc:spChg chg="mod">
          <ac:chgData name="Sharon Campbell" userId="73008391-b390-4ad0-a960-0cc8fbf2fec9" providerId="ADAL" clId="{0DD53F55-EACC-49D7-91FA-8CE224BB6ED6}" dt="2023-07-30T01:46:45.438" v="224" actId="27636"/>
          <ac:spMkLst>
            <pc:docMk/>
            <pc:sldMk cId="107547179" sldId="11437"/>
            <ac:spMk id="3" creationId="{00000000-0000-0000-0000-000000000000}"/>
          </ac:spMkLst>
        </pc:spChg>
      </pc:sldChg>
      <pc:sldChg chg="modSp mod">
        <pc:chgData name="Sharon Campbell" userId="73008391-b390-4ad0-a960-0cc8fbf2fec9" providerId="ADAL" clId="{0DD53F55-EACC-49D7-91FA-8CE224BB6ED6}" dt="2023-07-30T01:47:39.207" v="236" actId="20577"/>
        <pc:sldMkLst>
          <pc:docMk/>
          <pc:sldMk cId="2292522723" sldId="11438"/>
        </pc:sldMkLst>
        <pc:spChg chg="mod">
          <ac:chgData name="Sharon Campbell" userId="73008391-b390-4ad0-a960-0cc8fbf2fec9" providerId="ADAL" clId="{0DD53F55-EACC-49D7-91FA-8CE224BB6ED6}" dt="2023-07-30T01:47:39.207" v="236" actId="20577"/>
          <ac:spMkLst>
            <pc:docMk/>
            <pc:sldMk cId="2292522723" sldId="11438"/>
            <ac:spMk id="3" creationId="{00000000-0000-0000-0000-000000000000}"/>
          </ac:spMkLst>
        </pc:spChg>
      </pc:sldChg>
      <pc:sldChg chg="modSp mod">
        <pc:chgData name="Sharon Campbell" userId="73008391-b390-4ad0-a960-0cc8fbf2fec9" providerId="ADAL" clId="{0DD53F55-EACC-49D7-91FA-8CE224BB6ED6}" dt="2023-07-30T01:48:29.446" v="245" actId="33524"/>
        <pc:sldMkLst>
          <pc:docMk/>
          <pc:sldMk cId="4144957147" sldId="11439"/>
        </pc:sldMkLst>
        <pc:spChg chg="mod">
          <ac:chgData name="Sharon Campbell" userId="73008391-b390-4ad0-a960-0cc8fbf2fec9" providerId="ADAL" clId="{0DD53F55-EACC-49D7-91FA-8CE224BB6ED6}" dt="2023-07-30T01:48:29.446" v="245" actId="33524"/>
          <ac:spMkLst>
            <pc:docMk/>
            <pc:sldMk cId="4144957147" sldId="11439"/>
            <ac:spMk id="3" creationId="{00000000-0000-0000-0000-000000000000}"/>
          </ac:spMkLst>
        </pc:spChg>
      </pc:sldChg>
      <pc:sldChg chg="modSp mod">
        <pc:chgData name="Sharon Campbell" userId="73008391-b390-4ad0-a960-0cc8fbf2fec9" providerId="ADAL" clId="{0DD53F55-EACC-49D7-91FA-8CE224BB6ED6}" dt="2023-07-30T01:48:42.098" v="246" actId="20577"/>
        <pc:sldMkLst>
          <pc:docMk/>
          <pc:sldMk cId="2535832164" sldId="11440"/>
        </pc:sldMkLst>
        <pc:spChg chg="mod">
          <ac:chgData name="Sharon Campbell" userId="73008391-b390-4ad0-a960-0cc8fbf2fec9" providerId="ADAL" clId="{0DD53F55-EACC-49D7-91FA-8CE224BB6ED6}" dt="2023-07-30T01:48:42.098" v="246" actId="20577"/>
          <ac:spMkLst>
            <pc:docMk/>
            <pc:sldMk cId="2535832164" sldId="11440"/>
            <ac:spMk id="3" creationId="{00000000-0000-0000-0000-000000000000}"/>
          </ac:spMkLst>
        </pc:spChg>
      </pc:sldChg>
      <pc:sldChg chg="modSp mod">
        <pc:chgData name="Sharon Campbell" userId="73008391-b390-4ad0-a960-0cc8fbf2fec9" providerId="ADAL" clId="{0DD53F55-EACC-49D7-91FA-8CE224BB6ED6}" dt="2023-07-30T01:48:58.825" v="249" actId="255"/>
        <pc:sldMkLst>
          <pc:docMk/>
          <pc:sldMk cId="3558537672" sldId="11441"/>
        </pc:sldMkLst>
        <pc:spChg chg="mod">
          <ac:chgData name="Sharon Campbell" userId="73008391-b390-4ad0-a960-0cc8fbf2fec9" providerId="ADAL" clId="{0DD53F55-EACC-49D7-91FA-8CE224BB6ED6}" dt="2023-07-30T01:48:58.825" v="249" actId="255"/>
          <ac:spMkLst>
            <pc:docMk/>
            <pc:sldMk cId="3558537672" sldId="11441"/>
            <ac:spMk id="3" creationId="{00000000-0000-0000-0000-000000000000}"/>
          </ac:spMkLst>
        </pc:spChg>
      </pc:sldChg>
      <pc:sldChg chg="modSp mod">
        <pc:chgData name="Sharon Campbell" userId="73008391-b390-4ad0-a960-0cc8fbf2fec9" providerId="ADAL" clId="{0DD53F55-EACC-49D7-91FA-8CE224BB6ED6}" dt="2023-07-30T01:49:14.990" v="251" actId="14100"/>
        <pc:sldMkLst>
          <pc:docMk/>
          <pc:sldMk cId="594875783" sldId="11442"/>
        </pc:sldMkLst>
        <pc:spChg chg="mod">
          <ac:chgData name="Sharon Campbell" userId="73008391-b390-4ad0-a960-0cc8fbf2fec9" providerId="ADAL" clId="{0DD53F55-EACC-49D7-91FA-8CE224BB6ED6}" dt="2023-07-30T01:49:14.990" v="251" actId="14100"/>
          <ac:spMkLst>
            <pc:docMk/>
            <pc:sldMk cId="594875783" sldId="11442"/>
            <ac:spMk id="3" creationId="{00000000-0000-0000-0000-000000000000}"/>
          </ac:spMkLst>
        </pc:spChg>
      </pc:sldChg>
      <pc:sldChg chg="modSp mod">
        <pc:chgData name="Sharon Campbell" userId="73008391-b390-4ad0-a960-0cc8fbf2fec9" providerId="ADAL" clId="{0DD53F55-EACC-49D7-91FA-8CE224BB6ED6}" dt="2023-07-30T01:49:32.820" v="256" actId="27636"/>
        <pc:sldMkLst>
          <pc:docMk/>
          <pc:sldMk cId="1460339827" sldId="11443"/>
        </pc:sldMkLst>
        <pc:spChg chg="mod">
          <ac:chgData name="Sharon Campbell" userId="73008391-b390-4ad0-a960-0cc8fbf2fec9" providerId="ADAL" clId="{0DD53F55-EACC-49D7-91FA-8CE224BB6ED6}" dt="2023-07-30T01:49:32.820" v="256" actId="27636"/>
          <ac:spMkLst>
            <pc:docMk/>
            <pc:sldMk cId="1460339827" sldId="11443"/>
            <ac:spMk id="3" creationId="{00000000-0000-0000-0000-000000000000}"/>
          </ac:spMkLst>
        </pc:spChg>
      </pc:sldChg>
      <pc:sldChg chg="modSp mod">
        <pc:chgData name="Sharon Campbell" userId="73008391-b390-4ad0-a960-0cc8fbf2fec9" providerId="ADAL" clId="{0DD53F55-EACC-49D7-91FA-8CE224BB6ED6}" dt="2023-07-30T02:22:46.863" v="413" actId="20577"/>
        <pc:sldMkLst>
          <pc:docMk/>
          <pc:sldMk cId="1999116742" sldId="11444"/>
        </pc:sldMkLst>
        <pc:spChg chg="mod">
          <ac:chgData name="Sharon Campbell" userId="73008391-b390-4ad0-a960-0cc8fbf2fec9" providerId="ADAL" clId="{0DD53F55-EACC-49D7-91FA-8CE224BB6ED6}" dt="2023-07-30T02:22:46.863" v="413" actId="20577"/>
          <ac:spMkLst>
            <pc:docMk/>
            <pc:sldMk cId="1999116742" sldId="11444"/>
            <ac:spMk id="3" creationId="{00000000-0000-0000-0000-000000000000}"/>
          </ac:spMkLst>
        </pc:spChg>
      </pc:sldChg>
      <pc:sldChg chg="modSp mod">
        <pc:chgData name="Sharon Campbell" userId="73008391-b390-4ad0-a960-0cc8fbf2fec9" providerId="ADAL" clId="{0DD53F55-EACC-49D7-91FA-8CE224BB6ED6}" dt="2023-07-30T01:50:17.995" v="263" actId="27636"/>
        <pc:sldMkLst>
          <pc:docMk/>
          <pc:sldMk cId="1710752404" sldId="11446"/>
        </pc:sldMkLst>
        <pc:spChg chg="mod">
          <ac:chgData name="Sharon Campbell" userId="73008391-b390-4ad0-a960-0cc8fbf2fec9" providerId="ADAL" clId="{0DD53F55-EACC-49D7-91FA-8CE224BB6ED6}" dt="2023-07-30T01:50:17.995" v="263" actId="27636"/>
          <ac:spMkLst>
            <pc:docMk/>
            <pc:sldMk cId="1710752404" sldId="11446"/>
            <ac:spMk id="3" creationId="{00000000-0000-0000-0000-000000000000}"/>
          </ac:spMkLst>
        </pc:spChg>
      </pc:sldChg>
      <pc:sldChg chg="modSp mod">
        <pc:chgData name="Sharon Campbell" userId="73008391-b390-4ad0-a960-0cc8fbf2fec9" providerId="ADAL" clId="{0DD53F55-EACC-49D7-91FA-8CE224BB6ED6}" dt="2023-07-30T02:23:32.062" v="414" actId="20577"/>
        <pc:sldMkLst>
          <pc:docMk/>
          <pc:sldMk cId="223814630" sldId="11448"/>
        </pc:sldMkLst>
        <pc:spChg chg="mod">
          <ac:chgData name="Sharon Campbell" userId="73008391-b390-4ad0-a960-0cc8fbf2fec9" providerId="ADAL" clId="{0DD53F55-EACC-49D7-91FA-8CE224BB6ED6}" dt="2023-07-30T02:23:32.062" v="414" actId="20577"/>
          <ac:spMkLst>
            <pc:docMk/>
            <pc:sldMk cId="223814630" sldId="11448"/>
            <ac:spMk id="3" creationId="{00000000-0000-0000-0000-000000000000}"/>
          </ac:spMkLst>
        </pc:spChg>
      </pc:sldChg>
      <pc:sldChg chg="modSp mod">
        <pc:chgData name="Sharon Campbell" userId="73008391-b390-4ad0-a960-0cc8fbf2fec9" providerId="ADAL" clId="{0DD53F55-EACC-49D7-91FA-8CE224BB6ED6}" dt="2023-07-30T01:51:37.043" v="277" actId="20577"/>
        <pc:sldMkLst>
          <pc:docMk/>
          <pc:sldMk cId="1725429418" sldId="11451"/>
        </pc:sldMkLst>
        <pc:spChg chg="mod">
          <ac:chgData name="Sharon Campbell" userId="73008391-b390-4ad0-a960-0cc8fbf2fec9" providerId="ADAL" clId="{0DD53F55-EACC-49D7-91FA-8CE224BB6ED6}" dt="2023-07-30T01:51:37.043" v="277" actId="20577"/>
          <ac:spMkLst>
            <pc:docMk/>
            <pc:sldMk cId="1725429418" sldId="11451"/>
            <ac:spMk id="3" creationId="{00000000-0000-0000-0000-000000000000}"/>
          </ac:spMkLst>
        </pc:spChg>
      </pc:sldChg>
      <pc:sldChg chg="modSp mod">
        <pc:chgData name="Sharon Campbell" userId="73008391-b390-4ad0-a960-0cc8fbf2fec9" providerId="ADAL" clId="{0DD53F55-EACC-49D7-91FA-8CE224BB6ED6}" dt="2023-07-30T01:53:39.442" v="296" actId="20577"/>
        <pc:sldMkLst>
          <pc:docMk/>
          <pc:sldMk cId="2343702645" sldId="11452"/>
        </pc:sldMkLst>
        <pc:spChg chg="mod">
          <ac:chgData name="Sharon Campbell" userId="73008391-b390-4ad0-a960-0cc8fbf2fec9" providerId="ADAL" clId="{0DD53F55-EACC-49D7-91FA-8CE224BB6ED6}" dt="2023-07-30T01:53:39.442" v="296" actId="20577"/>
          <ac:spMkLst>
            <pc:docMk/>
            <pc:sldMk cId="2343702645" sldId="11452"/>
            <ac:spMk id="3" creationId="{00000000-0000-0000-0000-000000000000}"/>
          </ac:spMkLst>
        </pc:spChg>
      </pc:sldChg>
      <pc:sldChg chg="modSp mod">
        <pc:chgData name="Sharon Campbell" userId="73008391-b390-4ad0-a960-0cc8fbf2fec9" providerId="ADAL" clId="{0DD53F55-EACC-49D7-91FA-8CE224BB6ED6}" dt="2023-07-30T01:54:35.467" v="307" actId="27636"/>
        <pc:sldMkLst>
          <pc:docMk/>
          <pc:sldMk cId="3403097258" sldId="11453"/>
        </pc:sldMkLst>
        <pc:spChg chg="mod">
          <ac:chgData name="Sharon Campbell" userId="73008391-b390-4ad0-a960-0cc8fbf2fec9" providerId="ADAL" clId="{0DD53F55-EACC-49D7-91FA-8CE224BB6ED6}" dt="2023-07-30T01:54:35.467" v="307" actId="27636"/>
          <ac:spMkLst>
            <pc:docMk/>
            <pc:sldMk cId="3403097258" sldId="11453"/>
            <ac:spMk id="3" creationId="{00000000-0000-0000-0000-000000000000}"/>
          </ac:spMkLst>
        </pc:spChg>
      </pc:sldChg>
      <pc:sldChg chg="modSp mod">
        <pc:chgData name="Sharon Campbell" userId="73008391-b390-4ad0-a960-0cc8fbf2fec9" providerId="ADAL" clId="{0DD53F55-EACC-49D7-91FA-8CE224BB6ED6}" dt="2023-07-30T01:55:46.629" v="313" actId="20577"/>
        <pc:sldMkLst>
          <pc:docMk/>
          <pc:sldMk cId="2200410277" sldId="11454"/>
        </pc:sldMkLst>
        <pc:spChg chg="mod">
          <ac:chgData name="Sharon Campbell" userId="73008391-b390-4ad0-a960-0cc8fbf2fec9" providerId="ADAL" clId="{0DD53F55-EACC-49D7-91FA-8CE224BB6ED6}" dt="2023-07-30T01:55:46.629" v="313" actId="20577"/>
          <ac:spMkLst>
            <pc:docMk/>
            <pc:sldMk cId="2200410277" sldId="11454"/>
            <ac:spMk id="3" creationId="{00000000-0000-0000-0000-000000000000}"/>
          </ac:spMkLst>
        </pc:spChg>
      </pc:sldChg>
      <pc:sldChg chg="modSp mod">
        <pc:chgData name="Sharon Campbell" userId="73008391-b390-4ad0-a960-0cc8fbf2fec9" providerId="ADAL" clId="{0DD53F55-EACC-49D7-91FA-8CE224BB6ED6}" dt="2023-07-30T02:26:26.772" v="416" actId="313"/>
        <pc:sldMkLst>
          <pc:docMk/>
          <pc:sldMk cId="3624690319" sldId="11455"/>
        </pc:sldMkLst>
        <pc:spChg chg="mod">
          <ac:chgData name="Sharon Campbell" userId="73008391-b390-4ad0-a960-0cc8fbf2fec9" providerId="ADAL" clId="{0DD53F55-EACC-49D7-91FA-8CE224BB6ED6}" dt="2023-07-30T02:26:26.772" v="416" actId="313"/>
          <ac:spMkLst>
            <pc:docMk/>
            <pc:sldMk cId="3624690319" sldId="11455"/>
            <ac:spMk id="3" creationId="{00000000-0000-0000-0000-000000000000}"/>
          </ac:spMkLst>
        </pc:spChg>
      </pc:sldChg>
      <pc:sldChg chg="modSp mod">
        <pc:chgData name="Sharon Campbell" userId="73008391-b390-4ad0-a960-0cc8fbf2fec9" providerId="ADAL" clId="{0DD53F55-EACC-49D7-91FA-8CE224BB6ED6}" dt="2023-07-30T01:56:59.608" v="318" actId="20577"/>
        <pc:sldMkLst>
          <pc:docMk/>
          <pc:sldMk cId="1033174989" sldId="11456"/>
        </pc:sldMkLst>
        <pc:spChg chg="mod">
          <ac:chgData name="Sharon Campbell" userId="73008391-b390-4ad0-a960-0cc8fbf2fec9" providerId="ADAL" clId="{0DD53F55-EACC-49D7-91FA-8CE224BB6ED6}" dt="2023-07-30T01:56:59.608" v="318" actId="20577"/>
          <ac:spMkLst>
            <pc:docMk/>
            <pc:sldMk cId="1033174989" sldId="11456"/>
            <ac:spMk id="3" creationId="{00000000-0000-0000-0000-000000000000}"/>
          </ac:spMkLst>
        </pc:spChg>
      </pc:sldChg>
      <pc:sldChg chg="modSp mod">
        <pc:chgData name="Sharon Campbell" userId="73008391-b390-4ad0-a960-0cc8fbf2fec9" providerId="ADAL" clId="{0DD53F55-EACC-49D7-91FA-8CE224BB6ED6}" dt="2023-07-30T01:58:00.718" v="328" actId="255"/>
        <pc:sldMkLst>
          <pc:docMk/>
          <pc:sldMk cId="1701216020" sldId="11457"/>
        </pc:sldMkLst>
        <pc:spChg chg="mod">
          <ac:chgData name="Sharon Campbell" userId="73008391-b390-4ad0-a960-0cc8fbf2fec9" providerId="ADAL" clId="{0DD53F55-EACC-49D7-91FA-8CE224BB6ED6}" dt="2023-07-30T01:58:00.718" v="328" actId="255"/>
          <ac:spMkLst>
            <pc:docMk/>
            <pc:sldMk cId="1701216020" sldId="11457"/>
            <ac:spMk id="3" creationId="{00000000-0000-0000-0000-000000000000}"/>
          </ac:spMkLst>
        </pc:spChg>
      </pc:sldChg>
      <pc:sldChg chg="modSp mod">
        <pc:chgData name="Sharon Campbell" userId="73008391-b390-4ad0-a960-0cc8fbf2fec9" providerId="ADAL" clId="{0DD53F55-EACC-49D7-91FA-8CE224BB6ED6}" dt="2023-07-30T01:59:20.063" v="343" actId="20577"/>
        <pc:sldMkLst>
          <pc:docMk/>
          <pc:sldMk cId="1757208281" sldId="11458"/>
        </pc:sldMkLst>
        <pc:spChg chg="mod">
          <ac:chgData name="Sharon Campbell" userId="73008391-b390-4ad0-a960-0cc8fbf2fec9" providerId="ADAL" clId="{0DD53F55-EACC-49D7-91FA-8CE224BB6ED6}" dt="2023-07-30T01:59:20.063" v="343" actId="20577"/>
          <ac:spMkLst>
            <pc:docMk/>
            <pc:sldMk cId="1757208281" sldId="11458"/>
            <ac:spMk id="3" creationId="{00000000-0000-0000-0000-000000000000}"/>
          </ac:spMkLst>
        </pc:spChg>
      </pc:sldChg>
      <pc:sldChg chg="modSp mod">
        <pc:chgData name="Sharon Campbell" userId="73008391-b390-4ad0-a960-0cc8fbf2fec9" providerId="ADAL" clId="{0DD53F55-EACC-49D7-91FA-8CE224BB6ED6}" dt="2023-07-30T02:01:18.253" v="360" actId="20577"/>
        <pc:sldMkLst>
          <pc:docMk/>
          <pc:sldMk cId="2260124218" sldId="11459"/>
        </pc:sldMkLst>
        <pc:spChg chg="mod">
          <ac:chgData name="Sharon Campbell" userId="73008391-b390-4ad0-a960-0cc8fbf2fec9" providerId="ADAL" clId="{0DD53F55-EACC-49D7-91FA-8CE224BB6ED6}" dt="2023-07-30T02:01:18.253" v="360" actId="20577"/>
          <ac:spMkLst>
            <pc:docMk/>
            <pc:sldMk cId="2260124218" sldId="11459"/>
            <ac:spMk id="3" creationId="{00000000-0000-0000-0000-000000000000}"/>
          </ac:spMkLst>
        </pc:spChg>
      </pc:sldChg>
      <pc:sldChg chg="del">
        <pc:chgData name="Sharon Campbell" userId="73008391-b390-4ad0-a960-0cc8fbf2fec9" providerId="ADAL" clId="{0DD53F55-EACC-49D7-91FA-8CE224BB6ED6}" dt="2023-07-30T02:02:00.936" v="361" actId="2696"/>
        <pc:sldMkLst>
          <pc:docMk/>
          <pc:sldMk cId="2265134478" sldId="11460"/>
        </pc:sldMkLst>
      </pc:sldChg>
      <pc:sldChg chg="modSp mod">
        <pc:chgData name="Sharon Campbell" userId="73008391-b390-4ad0-a960-0cc8fbf2fec9" providerId="ADAL" clId="{0DD53F55-EACC-49D7-91FA-8CE224BB6ED6}" dt="2023-07-30T01:27:59.534" v="50" actId="255"/>
        <pc:sldMkLst>
          <pc:docMk/>
          <pc:sldMk cId="2146767823" sldId="11482"/>
        </pc:sldMkLst>
        <pc:spChg chg="mod">
          <ac:chgData name="Sharon Campbell" userId="73008391-b390-4ad0-a960-0cc8fbf2fec9" providerId="ADAL" clId="{0DD53F55-EACC-49D7-91FA-8CE224BB6ED6}" dt="2023-07-30T01:27:59.534" v="50" actId="255"/>
          <ac:spMkLst>
            <pc:docMk/>
            <pc:sldMk cId="2146767823" sldId="11482"/>
            <ac:spMk id="3" creationId="{00000000-0000-0000-0000-000000000000}"/>
          </ac:spMkLst>
        </pc:spChg>
      </pc:sldChg>
      <pc:sldChg chg="modSp mod">
        <pc:chgData name="Sharon Campbell" userId="73008391-b390-4ad0-a960-0cc8fbf2fec9" providerId="ADAL" clId="{0DD53F55-EACC-49D7-91FA-8CE224BB6ED6}" dt="2023-07-30T01:28:11.672" v="51" actId="20577"/>
        <pc:sldMkLst>
          <pc:docMk/>
          <pc:sldMk cId="1893182983" sldId="11483"/>
        </pc:sldMkLst>
        <pc:spChg chg="mod">
          <ac:chgData name="Sharon Campbell" userId="73008391-b390-4ad0-a960-0cc8fbf2fec9" providerId="ADAL" clId="{0DD53F55-EACC-49D7-91FA-8CE224BB6ED6}" dt="2023-07-30T01:28:11.672" v="51" actId="20577"/>
          <ac:spMkLst>
            <pc:docMk/>
            <pc:sldMk cId="1893182983" sldId="1148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7/29/2023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542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741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7/29/2023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7/29/2023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7/29/2023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7/29/2023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dirty="0">
                <a:solidFill>
                  <a:schemeClr val="bg1"/>
                </a:solidFill>
              </a:rPr>
              <a:t>Dealing with demons …</a:t>
            </a:r>
          </a:p>
          <a:p>
            <a:pPr marL="0" indent="0" algn="ctr">
              <a:buNone/>
            </a:pPr>
            <a:r>
              <a:rPr lang="en-US" sz="4000" dirty="0">
                <a:solidFill>
                  <a:schemeClr val="bg1"/>
                </a:solidFill>
              </a:rPr>
              <a:t>Mark 5:1-20</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 Demonic influences and forces are running rampant in the world around us. </a:t>
            </a:r>
          </a:p>
          <a:p>
            <a:pPr marL="0" indent="0" algn="ctr">
              <a:buNone/>
            </a:pPr>
            <a:r>
              <a:rPr lang="en-US" sz="4000" dirty="0">
                <a:solidFill>
                  <a:schemeClr val="bg1"/>
                </a:solidFill>
              </a:rPr>
              <a:t>This teaching will offer practical instructions on how to deal with demonic forces and influences.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To deal with demons you must know your </a:t>
            </a:r>
            <a:r>
              <a:rPr lang="en-US" sz="4000" b="1" dirty="0">
                <a:solidFill>
                  <a:schemeClr val="bg1"/>
                </a:solidFill>
              </a:rPr>
              <a:t>authority</a:t>
            </a:r>
            <a:r>
              <a:rPr lang="en-US" sz="4000" dirty="0">
                <a:solidFill>
                  <a:schemeClr val="bg1"/>
                </a:solidFill>
              </a:rPr>
              <a:t>.</a:t>
            </a:r>
          </a:p>
          <a:p>
            <a:pPr marL="0" indent="0" algn="ctr">
              <a:buNone/>
            </a:pPr>
            <a:r>
              <a:rPr lang="en-US" sz="4000" dirty="0">
                <a:solidFill>
                  <a:schemeClr val="bg1"/>
                </a:solidFill>
              </a:rPr>
              <a:t>You must walk in that authority.</a:t>
            </a:r>
          </a:p>
          <a:p>
            <a:pPr marL="0" indent="0" algn="ctr">
              <a:buNone/>
            </a:pPr>
            <a:r>
              <a:rPr lang="en-US" sz="4000" dirty="0">
                <a:solidFill>
                  <a:schemeClr val="bg1"/>
                </a:solidFill>
              </a:rPr>
              <a:t>If you are not prepared to complete the work, don’t start.</a:t>
            </a:r>
          </a:p>
          <a:p>
            <a:pPr marL="0" indent="0" algn="ctr">
              <a:buNone/>
            </a:pPr>
            <a:r>
              <a:rPr lang="en-US" sz="4000" dirty="0">
                <a:solidFill>
                  <a:schemeClr val="bg1"/>
                </a:solidFill>
              </a:rPr>
              <a:t>You cannot be afraid - Fear cannot cast out fear.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Rev 21:7</a:t>
            </a:r>
            <a:r>
              <a:rPr lang="en-US" sz="4000" dirty="0">
                <a:solidFill>
                  <a:schemeClr val="bg1"/>
                </a:solidFill>
              </a:rPr>
              <a:t> He that overcometh shall inherit all things; and I will be his God, and he shall be my son. </a:t>
            </a:r>
          </a:p>
          <a:p>
            <a:pPr marL="0" indent="0" algn="ctr">
              <a:buNone/>
            </a:pPr>
            <a:r>
              <a:rPr lang="en-US" sz="4000" baseline="30000" dirty="0">
                <a:solidFill>
                  <a:schemeClr val="bg1"/>
                </a:solidFill>
              </a:rPr>
              <a:t>Rev 21:8</a:t>
            </a:r>
            <a:r>
              <a:rPr lang="en-US" sz="4000" dirty="0">
                <a:solidFill>
                  <a:schemeClr val="bg1"/>
                </a:solidFill>
              </a:rPr>
              <a:t> But the fearful, and unbelieving, and the abominable, and murderers, and whoremongers, and sorcerers, and idolaters, and all liars, shall have their part in the lake which burneth with fire and brimstone: which is the second death.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said to His Disciples in the previous Chapter: </a:t>
            </a:r>
          </a:p>
          <a:p>
            <a:pPr marL="0" indent="0" algn="ctr">
              <a:buNone/>
            </a:pPr>
            <a:r>
              <a:rPr lang="en-US" sz="4000" dirty="0">
                <a:solidFill>
                  <a:schemeClr val="bg1"/>
                </a:solidFill>
              </a:rPr>
              <a:t> </a:t>
            </a:r>
          </a:p>
          <a:p>
            <a:pPr marL="0" indent="0" algn="ctr">
              <a:buNone/>
            </a:pPr>
            <a:r>
              <a:rPr lang="en-US" sz="4000" baseline="30000" dirty="0">
                <a:solidFill>
                  <a:schemeClr val="bg1"/>
                </a:solidFill>
              </a:rPr>
              <a:t>Mk 4:35</a:t>
            </a:r>
            <a:r>
              <a:rPr lang="en-US" sz="4000" dirty="0">
                <a:solidFill>
                  <a:schemeClr val="bg1"/>
                </a:solidFill>
              </a:rPr>
              <a:t> And the same day, when the even was come, he saith unto them, Let us pass over unto the other side.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5:1</a:t>
            </a:r>
            <a:r>
              <a:rPr lang="en-US" sz="4000" dirty="0">
                <a:solidFill>
                  <a:schemeClr val="bg1"/>
                </a:solidFill>
              </a:rPr>
              <a:t> And they came over unto the other side of the sea, into the country of the Gadarenes.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Gadarenes – </a:t>
            </a:r>
            <a:r>
              <a:rPr lang="en-US" sz="4000" b="1" dirty="0">
                <a:solidFill>
                  <a:schemeClr val="bg1"/>
                </a:solidFill>
              </a:rPr>
              <a:t>1046 </a:t>
            </a:r>
            <a:r>
              <a:rPr lang="el-GR" sz="4000" b="1" dirty="0">
                <a:solidFill>
                  <a:schemeClr val="bg1"/>
                </a:solidFill>
              </a:rPr>
              <a:t>Γαδαρηνός </a:t>
            </a:r>
            <a:r>
              <a:rPr lang="en-US" sz="4000" dirty="0">
                <a:solidFill>
                  <a:schemeClr val="bg1"/>
                </a:solidFill>
              </a:rPr>
              <a:t>Gadarenos {gad-ar-ay-nos'} </a:t>
            </a:r>
          </a:p>
          <a:p>
            <a:pPr marL="0" indent="0" algn="ctr">
              <a:buNone/>
            </a:pPr>
            <a:r>
              <a:rPr lang="en-US" sz="4000" b="1" dirty="0">
                <a:solidFill>
                  <a:schemeClr val="bg1"/>
                </a:solidFill>
              </a:rPr>
              <a:t>Meaning:  </a:t>
            </a:r>
            <a:r>
              <a:rPr lang="en-US" sz="4000" dirty="0">
                <a:solidFill>
                  <a:schemeClr val="bg1"/>
                </a:solidFill>
              </a:rPr>
              <a:t>Gadarenes = "reward at the end" 1) also called Gergesenes, was the capital of Peraea, situated opposite the south extremity of the Lake of Gennesaret to the south-east, but at some distance from the lake on the banks of the river Hieromax </a:t>
            </a:r>
          </a:p>
          <a:p>
            <a:pPr marL="0" indent="0" algn="ctr">
              <a:buNone/>
            </a:pPr>
            <a:r>
              <a:rPr lang="en-US" sz="4000" b="1" dirty="0">
                <a:solidFill>
                  <a:schemeClr val="bg1"/>
                </a:solidFill>
              </a:rPr>
              <a:t>Origin:  </a:t>
            </a:r>
            <a:r>
              <a:rPr lang="en-US" sz="4000" dirty="0">
                <a:solidFill>
                  <a:schemeClr val="bg1"/>
                </a:solidFill>
              </a:rPr>
              <a:t>from Gadara (a town east of the Jordan); </a:t>
            </a:r>
            <a:r>
              <a:rPr lang="en-US" sz="4000" b="1" dirty="0">
                <a:solidFill>
                  <a:schemeClr val="bg1"/>
                </a:solidFill>
              </a:rPr>
              <a:t>Usage:  </a:t>
            </a:r>
            <a:r>
              <a:rPr lang="en-US" sz="4000" dirty="0">
                <a:solidFill>
                  <a:schemeClr val="bg1"/>
                </a:solidFill>
              </a:rPr>
              <a:t>AV - Gadarenes 3; 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5:2</a:t>
            </a:r>
            <a:r>
              <a:rPr lang="en-US" sz="4000" dirty="0">
                <a:solidFill>
                  <a:schemeClr val="bg1"/>
                </a:solidFill>
              </a:rPr>
              <a:t> And when he was come out of the ship, immediately there met him out of the tombs </a:t>
            </a:r>
            <a:r>
              <a:rPr lang="en-US" sz="4000" b="1" dirty="0">
                <a:solidFill>
                  <a:schemeClr val="bg1"/>
                </a:solidFill>
              </a:rPr>
              <a:t>a man</a:t>
            </a:r>
            <a:r>
              <a:rPr lang="en-US" sz="4000" dirty="0">
                <a:solidFill>
                  <a:schemeClr val="bg1"/>
                </a:solidFill>
              </a:rPr>
              <a:t> with </a:t>
            </a:r>
            <a:r>
              <a:rPr lang="en-US" sz="4000" u="sng" dirty="0">
                <a:solidFill>
                  <a:schemeClr val="bg1"/>
                </a:solidFill>
              </a:rPr>
              <a:t>an unclean spirit</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398761"/>
            <a:ext cx="7334250" cy="4116090"/>
          </a:xfrm>
        </p:spPr>
        <p:txBody>
          <a:bodyPr>
            <a:noAutofit/>
          </a:bodyPr>
          <a:lstStyle/>
          <a:p>
            <a:pPr marL="0" indent="0" algn="ctr">
              <a:buNone/>
            </a:pPr>
            <a:r>
              <a:rPr lang="en-US" sz="2700" dirty="0">
                <a:solidFill>
                  <a:schemeClr val="bg1"/>
                </a:solidFill>
              </a:rPr>
              <a:t>The text tells us that the man had </a:t>
            </a:r>
            <a:r>
              <a:rPr lang="en-US" sz="2700" b="1" dirty="0">
                <a:solidFill>
                  <a:schemeClr val="bg1"/>
                </a:solidFill>
              </a:rPr>
              <a:t>an</a:t>
            </a:r>
            <a:r>
              <a:rPr lang="en-US" sz="2700" dirty="0">
                <a:solidFill>
                  <a:schemeClr val="bg1"/>
                </a:solidFill>
              </a:rPr>
              <a:t> unclean spirit, indicating </a:t>
            </a:r>
            <a:r>
              <a:rPr lang="en-US" sz="2700" b="1" dirty="0">
                <a:solidFill>
                  <a:schemeClr val="bg1"/>
                </a:solidFill>
              </a:rPr>
              <a:t>one</a:t>
            </a:r>
            <a:r>
              <a:rPr lang="en-US" sz="2700" dirty="0">
                <a:solidFill>
                  <a:schemeClr val="bg1"/>
                </a:solidFill>
              </a:rPr>
              <a:t>. </a:t>
            </a:r>
            <a:endParaRPr lang="en-US" sz="900" dirty="0">
              <a:solidFill>
                <a:schemeClr val="bg1"/>
              </a:solidFill>
            </a:endParaRPr>
          </a:p>
          <a:p>
            <a:pPr marL="0" indent="0" algn="ctr">
              <a:buNone/>
            </a:pPr>
            <a:r>
              <a:rPr lang="en-US" sz="2700" dirty="0">
                <a:solidFill>
                  <a:schemeClr val="bg1"/>
                </a:solidFill>
              </a:rPr>
              <a:t>We later are informed in the story that the unclean spirit was a multitude of at least two thousand based on the number of swine that were drowned.</a:t>
            </a:r>
            <a:endParaRPr lang="en-US" sz="900" dirty="0">
              <a:solidFill>
                <a:schemeClr val="bg1"/>
              </a:solidFill>
            </a:endParaRPr>
          </a:p>
          <a:p>
            <a:pPr marL="0" indent="0" algn="ctr">
              <a:buNone/>
            </a:pPr>
            <a:r>
              <a:rPr lang="en-US" sz="2700" dirty="0">
                <a:solidFill>
                  <a:schemeClr val="bg1"/>
                </a:solidFill>
              </a:rPr>
              <a:t>However, each swine could have been inhabited by more than one demon as the man who had a multitude of demons inhabiting him all at one time.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5:3</a:t>
            </a:r>
            <a:r>
              <a:rPr lang="en-US" sz="4000" dirty="0">
                <a:solidFill>
                  <a:schemeClr val="bg1"/>
                </a:solidFill>
              </a:rPr>
              <a:t> Who had </a:t>
            </a:r>
            <a:r>
              <a:rPr lang="en-US" sz="4000" i="1" dirty="0">
                <a:solidFill>
                  <a:schemeClr val="bg1"/>
                </a:solidFill>
              </a:rPr>
              <a:t>his </a:t>
            </a:r>
            <a:r>
              <a:rPr lang="en-US" sz="4000" dirty="0">
                <a:solidFill>
                  <a:schemeClr val="bg1"/>
                </a:solidFill>
              </a:rPr>
              <a:t>dwelling among the tombs; and no man could bind him, no, not with chains: </a:t>
            </a:r>
          </a:p>
          <a:p>
            <a:pPr marL="0" indent="0" algn="ctr">
              <a:buNone/>
            </a:pPr>
            <a:endParaRPr lang="en-US" sz="2200" dirty="0">
              <a:solidFill>
                <a:schemeClr val="bg1"/>
              </a:solidFill>
            </a:endParaRPr>
          </a:p>
          <a:p>
            <a:pPr marL="0" indent="0" algn="ctr">
              <a:buNone/>
            </a:pPr>
            <a:r>
              <a:rPr lang="en-US" sz="4000" dirty="0">
                <a:solidFill>
                  <a:schemeClr val="bg1"/>
                </a:solidFill>
              </a:rPr>
              <a:t>The man dwelt among the tombs, but he moved about freely between the tombs and the mountains.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5:4</a:t>
            </a:r>
            <a:r>
              <a:rPr lang="en-US" sz="4000" dirty="0">
                <a:solidFill>
                  <a:schemeClr val="bg1"/>
                </a:solidFill>
              </a:rPr>
              <a:t> Because that he had been often bound with fetters and chains, and the chains had been plucked asunder by him, and the fetters broken in pieces: neither could any </a:t>
            </a:r>
            <a:r>
              <a:rPr lang="en-US" sz="4000" i="1" dirty="0">
                <a:solidFill>
                  <a:schemeClr val="bg1"/>
                </a:solidFill>
              </a:rPr>
              <a:t>man </a:t>
            </a:r>
            <a:r>
              <a:rPr lang="en-US" sz="4000" dirty="0">
                <a:solidFill>
                  <a:schemeClr val="bg1"/>
                </a:solidFill>
              </a:rPr>
              <a:t>tame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332509"/>
            <a:ext cx="7334250" cy="4182341"/>
          </a:xfrm>
        </p:spPr>
        <p:txBody>
          <a:bodyPr>
            <a:noAutofit/>
          </a:bodyPr>
          <a:lstStyle/>
          <a:p>
            <a:pPr algn="ctr"/>
            <a:r>
              <a:rPr lang="en-US" dirty="0">
                <a:solidFill>
                  <a:schemeClr val="bg1"/>
                </a:solidFill>
              </a:rPr>
              <a:t>The people of the region had dealt with the man, not the unclean spirit.</a:t>
            </a:r>
          </a:p>
          <a:p>
            <a:pPr algn="ctr"/>
            <a:r>
              <a:rPr lang="en-US" dirty="0">
                <a:solidFill>
                  <a:schemeClr val="bg1"/>
                </a:solidFill>
              </a:rPr>
              <a:t>The people did not know what to do or how to handle legion, so they tried to lock the man away amongst the dead.</a:t>
            </a:r>
          </a:p>
          <a:p>
            <a:pPr algn="ctr"/>
            <a:r>
              <a:rPr lang="en-US" dirty="0">
                <a:solidFill>
                  <a:schemeClr val="bg1"/>
                </a:solidFill>
              </a:rPr>
              <a:t>The demon possessed man manifested supernatural strength that enabled him to break chains and fetters.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5:5</a:t>
            </a:r>
            <a:r>
              <a:rPr lang="en-US" sz="4000" dirty="0">
                <a:solidFill>
                  <a:schemeClr val="bg1"/>
                </a:solidFill>
              </a:rPr>
              <a:t> And always, night and day, </a:t>
            </a:r>
            <a:r>
              <a:rPr lang="en-US" sz="4000" u="sng" dirty="0">
                <a:solidFill>
                  <a:schemeClr val="bg1"/>
                </a:solidFill>
              </a:rPr>
              <a:t>he was in the mountains</a:t>
            </a:r>
            <a:r>
              <a:rPr lang="en-US" sz="4000" dirty="0">
                <a:solidFill>
                  <a:schemeClr val="bg1"/>
                </a:solidFill>
              </a:rPr>
              <a:t>, and </a:t>
            </a:r>
            <a:r>
              <a:rPr lang="en-US" sz="4000" u="sng" dirty="0">
                <a:solidFill>
                  <a:schemeClr val="bg1"/>
                </a:solidFill>
              </a:rPr>
              <a:t>in the tombs</a:t>
            </a:r>
            <a:r>
              <a:rPr lang="en-US" sz="4000" dirty="0">
                <a:solidFill>
                  <a:schemeClr val="bg1"/>
                </a:solidFill>
              </a:rPr>
              <a:t>, crying, and cutting himself with stones.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man was tormented.  He cried out in the mountains and the tombs, night and day, hurting himself.</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5:6</a:t>
            </a:r>
            <a:r>
              <a:rPr lang="en-US" sz="4000" dirty="0">
                <a:solidFill>
                  <a:schemeClr val="bg1"/>
                </a:solidFill>
              </a:rPr>
              <a:t> But when </a:t>
            </a:r>
            <a:r>
              <a:rPr lang="en-US" sz="4000" u="sng" dirty="0">
                <a:solidFill>
                  <a:schemeClr val="bg1"/>
                </a:solidFill>
              </a:rPr>
              <a:t>he</a:t>
            </a:r>
            <a:r>
              <a:rPr lang="en-US" sz="4000" dirty="0">
                <a:solidFill>
                  <a:schemeClr val="bg1"/>
                </a:solidFill>
              </a:rPr>
              <a:t> saw Yeshua afar off, </a:t>
            </a:r>
            <a:r>
              <a:rPr lang="en-US" sz="4000" b="1" dirty="0">
                <a:solidFill>
                  <a:schemeClr val="bg1"/>
                </a:solidFill>
              </a:rPr>
              <a:t>he</a:t>
            </a:r>
            <a:r>
              <a:rPr lang="en-US" sz="4000" dirty="0">
                <a:solidFill>
                  <a:schemeClr val="bg1"/>
                </a:solidFill>
              </a:rPr>
              <a:t> </a:t>
            </a:r>
            <a:r>
              <a:rPr lang="en-US" sz="4000" u="sng" dirty="0">
                <a:solidFill>
                  <a:schemeClr val="bg1"/>
                </a:solidFill>
              </a:rPr>
              <a:t>ran</a:t>
            </a:r>
            <a:r>
              <a:rPr lang="en-US" sz="4000" dirty="0">
                <a:solidFill>
                  <a:schemeClr val="bg1"/>
                </a:solidFill>
              </a:rPr>
              <a:t> and </a:t>
            </a:r>
            <a:r>
              <a:rPr lang="en-US" sz="4000" u="sng" dirty="0">
                <a:solidFill>
                  <a:schemeClr val="bg1"/>
                </a:solidFill>
              </a:rPr>
              <a:t>worshipped</a:t>
            </a:r>
            <a:r>
              <a:rPr lang="en-US" sz="4000" dirty="0">
                <a:solidFill>
                  <a:schemeClr val="bg1"/>
                </a:solidFill>
              </a:rPr>
              <a:t>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r>
              <a:rPr lang="en-US" dirty="0">
                <a:solidFill>
                  <a:schemeClr val="bg1"/>
                </a:solidFill>
              </a:rPr>
              <a:t>The man ran to Yeshua. The man’s action was an indication that he wanted to be free.</a:t>
            </a:r>
          </a:p>
          <a:p>
            <a:r>
              <a:rPr lang="en-US" dirty="0">
                <a:solidFill>
                  <a:schemeClr val="bg1"/>
                </a:solidFill>
              </a:rPr>
              <a:t>This was the duality of the man’s reality.</a:t>
            </a:r>
          </a:p>
          <a:p>
            <a:r>
              <a:rPr lang="en-US" dirty="0">
                <a:solidFill>
                  <a:schemeClr val="bg1"/>
                </a:solidFill>
              </a:rPr>
              <a:t>Although the man was inhabited by an unclean spirit, the man still had the capacity to recognize Yeshua, run to Him, and worship.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Worshipped – {pros-koo-neh'-o} </a:t>
            </a:r>
          </a:p>
          <a:p>
            <a:pPr marL="0" indent="0" algn="ctr">
              <a:buNone/>
            </a:pPr>
            <a:r>
              <a:rPr lang="en-US" sz="4000" b="1" dirty="0">
                <a:solidFill>
                  <a:schemeClr val="bg1"/>
                </a:solidFill>
              </a:rPr>
              <a:t>Meaning:  </a:t>
            </a:r>
            <a:r>
              <a:rPr lang="en-US" sz="4000" dirty="0">
                <a:solidFill>
                  <a:schemeClr val="bg1"/>
                </a:solidFill>
              </a:rPr>
              <a:t>1) to kiss the hand to (towards) one, in token of reverence 2) among the Orientals, esp. the Persians,</a:t>
            </a:r>
            <a:r>
              <a:rPr lang="en-US" sz="4000" u="sng" dirty="0">
                <a:solidFill>
                  <a:schemeClr val="bg1"/>
                </a:solidFill>
              </a:rPr>
              <a:t> to fall upon the knees and touch the ground with the forehead as an expression of profound reverence</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3) in the NT by </a:t>
            </a:r>
            <a:r>
              <a:rPr lang="en-US" sz="4000" b="1" dirty="0">
                <a:solidFill>
                  <a:schemeClr val="bg1"/>
                </a:solidFill>
              </a:rPr>
              <a:t>kneeling or prostration to do homage</a:t>
            </a:r>
            <a:r>
              <a:rPr lang="en-US" sz="4000" dirty="0">
                <a:solidFill>
                  <a:schemeClr val="bg1"/>
                </a:solidFill>
              </a:rPr>
              <a:t> (to one) or make obeisance, whether in order to express respect or to make supplication 3a) used of homage shown to men and beings of superior rank 3a1) to the Jewish high priests 3a2) to God 3a3) to Messiah 3a4) to heavenly beings 3a5) to demons </a:t>
            </a:r>
          </a:p>
          <a:p>
            <a:pPr marL="0" indent="0" algn="ctr">
              <a:buNone/>
            </a:pPr>
            <a:r>
              <a:rPr lang="en-US" sz="4000" b="1" dirty="0">
                <a:solidFill>
                  <a:schemeClr val="bg1"/>
                </a:solidFill>
              </a:rPr>
              <a:t>Usage:  </a:t>
            </a:r>
            <a:r>
              <a:rPr lang="en-US" sz="4000" dirty="0">
                <a:solidFill>
                  <a:schemeClr val="bg1"/>
                </a:solidFill>
              </a:rPr>
              <a:t>AV - worship 60; 60</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Dealing with demons …</a:t>
            </a:r>
          </a:p>
          <a:p>
            <a:pPr marL="0" indent="0" algn="ctr">
              <a:buNone/>
            </a:pPr>
            <a:r>
              <a:rPr lang="en-US" sz="4400" dirty="0">
                <a:solidFill>
                  <a:schemeClr val="bg1"/>
                </a:solidFill>
              </a:rPr>
              <a:t>Mark 5:1-20</a:t>
            </a: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demon speaks.</a:t>
            </a:r>
          </a:p>
          <a:p>
            <a:pPr marL="0" indent="0" algn="ctr">
              <a:buNone/>
            </a:pPr>
            <a:endParaRPr lang="en-US" sz="2900" dirty="0">
              <a:solidFill>
                <a:schemeClr val="bg1"/>
              </a:solidFill>
            </a:endParaRPr>
          </a:p>
          <a:p>
            <a:pPr marL="0" indent="0" algn="ctr">
              <a:buNone/>
            </a:pPr>
            <a:r>
              <a:rPr lang="en-US" sz="4000" baseline="30000" dirty="0">
                <a:solidFill>
                  <a:schemeClr val="bg1"/>
                </a:solidFill>
              </a:rPr>
              <a:t>Mk 5:7</a:t>
            </a:r>
            <a:r>
              <a:rPr lang="en-US" sz="4000" dirty="0">
                <a:solidFill>
                  <a:schemeClr val="bg1"/>
                </a:solidFill>
              </a:rPr>
              <a:t> And cried with a loud voice, and said, What have I to do with thee, Yeshua, </a:t>
            </a:r>
            <a:r>
              <a:rPr lang="en-US" sz="4000" i="1" dirty="0">
                <a:solidFill>
                  <a:schemeClr val="bg1"/>
                </a:solidFill>
              </a:rPr>
              <a:t>thou </a:t>
            </a:r>
            <a:r>
              <a:rPr lang="en-US" sz="4000" dirty="0">
                <a:solidFill>
                  <a:schemeClr val="bg1"/>
                </a:solidFill>
              </a:rPr>
              <a:t>Son of the most high God? </a:t>
            </a:r>
            <a:r>
              <a:rPr lang="en-US" sz="4000" b="1" u="sng" dirty="0">
                <a:solidFill>
                  <a:schemeClr val="bg1"/>
                </a:solidFill>
              </a:rPr>
              <a:t>I adjure thee</a:t>
            </a:r>
            <a:r>
              <a:rPr lang="en-US" sz="4000" u="sng" dirty="0">
                <a:solidFill>
                  <a:schemeClr val="bg1"/>
                </a:solidFill>
              </a:rPr>
              <a:t> by God, that thou torment me not</a:t>
            </a:r>
            <a:r>
              <a:rPr lang="en-US" sz="4000" dirty="0">
                <a:solidFill>
                  <a:schemeClr val="bg1"/>
                </a:solidFill>
              </a:rPr>
              <a:t>. </a:t>
            </a:r>
          </a:p>
          <a:p>
            <a:pPr marL="0" indent="0" algn="ctr">
              <a:buNone/>
            </a:pPr>
            <a:r>
              <a:rPr lang="en-US" sz="2600" dirty="0">
                <a:solidFill>
                  <a:schemeClr val="bg1"/>
                </a:solidFill>
              </a:rPr>
              <a:t> </a:t>
            </a:r>
          </a:p>
          <a:p>
            <a:pPr marL="0" indent="0" algn="ctr">
              <a:buNone/>
            </a:pPr>
            <a:r>
              <a:rPr lang="en-US" sz="4000" dirty="0">
                <a:solidFill>
                  <a:schemeClr val="bg1"/>
                </a:solidFill>
              </a:rPr>
              <a:t>The spirit spoke in the singular, using the man’s voice.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5:8</a:t>
            </a:r>
            <a:r>
              <a:rPr lang="en-US" sz="4000" dirty="0">
                <a:solidFill>
                  <a:schemeClr val="bg1"/>
                </a:solidFill>
              </a:rPr>
              <a:t> For he said unto him, Come out of the man, </a:t>
            </a:r>
            <a:r>
              <a:rPr lang="en-US" sz="4000" i="1" dirty="0">
                <a:solidFill>
                  <a:schemeClr val="bg1"/>
                </a:solidFill>
              </a:rPr>
              <a:t>thou </a:t>
            </a:r>
            <a:r>
              <a:rPr lang="en-US" sz="4000" dirty="0">
                <a:solidFill>
                  <a:schemeClr val="bg1"/>
                </a:solidFill>
              </a:rPr>
              <a:t>unclean spirit. </a:t>
            </a:r>
          </a:p>
          <a:p>
            <a:pPr marL="0" indent="0" algn="ctr">
              <a:buNone/>
            </a:pPr>
            <a:endParaRPr lang="en-US" sz="1500" dirty="0">
              <a:solidFill>
                <a:schemeClr val="bg1"/>
              </a:solidFill>
            </a:endParaRPr>
          </a:p>
          <a:p>
            <a:pPr marL="0" indent="0" algn="ctr">
              <a:buNone/>
            </a:pPr>
            <a:r>
              <a:rPr lang="en-US" sz="4000" dirty="0">
                <a:solidFill>
                  <a:schemeClr val="bg1"/>
                </a:solidFill>
              </a:rPr>
              <a:t>Yeshua had commanded the spirit to come out.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Manifestations of the unclean spirit</a:t>
            </a:r>
          </a:p>
          <a:p>
            <a:pPr marL="0" indent="0" algn="ctr">
              <a:buNone/>
            </a:pPr>
            <a:endParaRPr lang="en-US" sz="2400" dirty="0">
              <a:solidFill>
                <a:schemeClr val="bg1"/>
              </a:solidFill>
            </a:endParaRPr>
          </a:p>
          <a:p>
            <a:pPr marL="742950" indent="-742950">
              <a:buFont typeface="+mj-lt"/>
              <a:buAutoNum type="arabicPeriod"/>
            </a:pPr>
            <a:r>
              <a:rPr lang="en-US" sz="4000" dirty="0">
                <a:solidFill>
                  <a:schemeClr val="bg1"/>
                </a:solidFill>
              </a:rPr>
              <a:t>The demons had the man living amongst the tombs, but the man had a home.</a:t>
            </a:r>
          </a:p>
          <a:p>
            <a:pPr marL="742950" indent="-742950">
              <a:buFont typeface="+mj-lt"/>
              <a:buAutoNum type="arabicPeriod"/>
            </a:pPr>
            <a:r>
              <a:rPr lang="en-US" sz="4000" dirty="0">
                <a:solidFill>
                  <a:schemeClr val="bg1"/>
                </a:solidFill>
              </a:rPr>
              <a:t>Recognition of the Savior</a:t>
            </a:r>
          </a:p>
          <a:p>
            <a:pPr marL="742950" indent="-742950">
              <a:buFont typeface="+mj-lt"/>
              <a:buAutoNum type="arabicPeriod"/>
            </a:pPr>
            <a:r>
              <a:rPr lang="en-US" sz="4000" dirty="0">
                <a:solidFill>
                  <a:schemeClr val="bg1"/>
                </a:solidFill>
              </a:rPr>
              <a:t>Extraordinary strength</a:t>
            </a:r>
          </a:p>
          <a:p>
            <a:pPr marL="742950" indent="-742950">
              <a:buFont typeface="+mj-lt"/>
              <a:buAutoNum type="arabicPeriod"/>
            </a:pPr>
            <a:r>
              <a:rPr lang="en-US" sz="4000" dirty="0">
                <a:solidFill>
                  <a:schemeClr val="bg1"/>
                </a:solidFill>
              </a:rPr>
              <a:t>Violent behavior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742950" indent="-742950">
              <a:buFont typeface="+mj-lt"/>
              <a:buAutoNum type="arabicPeriod" startAt="5"/>
            </a:pPr>
            <a:r>
              <a:rPr lang="en-US" sz="3400" dirty="0">
                <a:solidFill>
                  <a:schemeClr val="bg1"/>
                </a:solidFill>
              </a:rPr>
              <a:t>Tormented day and night</a:t>
            </a:r>
          </a:p>
          <a:p>
            <a:pPr marL="742950" indent="-742950">
              <a:buFont typeface="+mj-lt"/>
              <a:buAutoNum type="arabicPeriod" startAt="5"/>
            </a:pPr>
            <a:r>
              <a:rPr lang="en-US" sz="3400" dirty="0">
                <a:solidFill>
                  <a:schemeClr val="bg1"/>
                </a:solidFill>
              </a:rPr>
              <a:t>Inability to sleep – restlessness</a:t>
            </a:r>
          </a:p>
          <a:p>
            <a:pPr marL="742950" indent="-742950">
              <a:buFont typeface="+mj-lt"/>
              <a:buAutoNum type="arabicPeriod" startAt="5"/>
            </a:pPr>
            <a:r>
              <a:rPr lang="en-US" sz="3400" dirty="0">
                <a:solidFill>
                  <a:schemeClr val="bg1"/>
                </a:solidFill>
              </a:rPr>
              <a:t>Crying out – uncontrollable outbursts</a:t>
            </a:r>
          </a:p>
          <a:p>
            <a:pPr marL="742950" indent="-742950">
              <a:buFont typeface="+mj-lt"/>
              <a:buAutoNum type="arabicPeriod" startAt="5"/>
            </a:pPr>
            <a:r>
              <a:rPr lang="en-US" sz="3400" dirty="0">
                <a:solidFill>
                  <a:schemeClr val="bg1"/>
                </a:solidFill>
              </a:rPr>
              <a:t>Cutting himself with stones</a:t>
            </a:r>
          </a:p>
          <a:p>
            <a:pPr marL="742950" indent="-742950">
              <a:buFont typeface="+mj-lt"/>
              <a:buAutoNum type="arabicPeriod" startAt="5"/>
            </a:pPr>
            <a:r>
              <a:rPr lang="en-US" sz="3400" dirty="0">
                <a:solidFill>
                  <a:schemeClr val="bg1"/>
                </a:solidFill>
              </a:rPr>
              <a:t>Fearful of destruction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5:9</a:t>
            </a:r>
            <a:r>
              <a:rPr lang="en-US" sz="4000" dirty="0">
                <a:solidFill>
                  <a:schemeClr val="bg1"/>
                </a:solidFill>
              </a:rPr>
              <a:t> And he asked him, What </a:t>
            </a:r>
            <a:r>
              <a:rPr lang="en-US" sz="4000" i="1" dirty="0">
                <a:solidFill>
                  <a:schemeClr val="bg1"/>
                </a:solidFill>
              </a:rPr>
              <a:t>is </a:t>
            </a:r>
            <a:r>
              <a:rPr lang="en-US" sz="4000" dirty="0">
                <a:solidFill>
                  <a:schemeClr val="bg1"/>
                </a:solidFill>
              </a:rPr>
              <a:t>thy name? And he answered, saying, </a:t>
            </a:r>
            <a:r>
              <a:rPr lang="en-US" sz="4000" b="1" dirty="0">
                <a:solidFill>
                  <a:schemeClr val="bg1"/>
                </a:solidFill>
              </a:rPr>
              <a:t>My name </a:t>
            </a:r>
            <a:r>
              <a:rPr lang="en-US" sz="4000" b="1" i="1" dirty="0">
                <a:solidFill>
                  <a:schemeClr val="bg1"/>
                </a:solidFill>
              </a:rPr>
              <a:t>is </a:t>
            </a:r>
            <a:r>
              <a:rPr lang="en-US" sz="4000" b="1" dirty="0">
                <a:solidFill>
                  <a:schemeClr val="bg1"/>
                </a:solidFill>
              </a:rPr>
              <a:t>Legion</a:t>
            </a:r>
            <a:r>
              <a:rPr lang="en-US" sz="4000" dirty="0">
                <a:solidFill>
                  <a:schemeClr val="bg1"/>
                </a:solidFill>
              </a:rPr>
              <a:t>: for </a:t>
            </a:r>
            <a:r>
              <a:rPr lang="en-US" sz="4000" b="1" u="sng" dirty="0">
                <a:solidFill>
                  <a:schemeClr val="bg1"/>
                </a:solidFill>
              </a:rPr>
              <a:t>we </a:t>
            </a:r>
            <a:r>
              <a:rPr lang="en-US" sz="4000" u="sng" dirty="0">
                <a:solidFill>
                  <a:schemeClr val="bg1"/>
                </a:solidFill>
              </a:rPr>
              <a:t>are many</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Legion – </a:t>
            </a:r>
            <a:r>
              <a:rPr lang="en-US" sz="4000" b="1" dirty="0">
                <a:solidFill>
                  <a:schemeClr val="bg1"/>
                </a:solidFill>
              </a:rPr>
              <a:t>3003 </a:t>
            </a:r>
            <a:r>
              <a:rPr lang="el-GR" sz="4000" b="1" dirty="0">
                <a:solidFill>
                  <a:schemeClr val="bg1"/>
                </a:solidFill>
              </a:rPr>
              <a:t>λεγιών </a:t>
            </a:r>
            <a:r>
              <a:rPr lang="en-US" sz="4000" dirty="0">
                <a:solidFill>
                  <a:schemeClr val="bg1"/>
                </a:solidFill>
              </a:rPr>
              <a:t>legion {leg-i-ohn'} </a:t>
            </a:r>
          </a:p>
          <a:p>
            <a:pPr marL="0" indent="0" algn="ctr">
              <a:buNone/>
            </a:pPr>
            <a:r>
              <a:rPr lang="en-US" sz="4000" b="1" dirty="0">
                <a:solidFill>
                  <a:schemeClr val="bg1"/>
                </a:solidFill>
              </a:rPr>
              <a:t>Meaning:  </a:t>
            </a:r>
            <a:r>
              <a:rPr lang="en-US" sz="4000" dirty="0">
                <a:solidFill>
                  <a:schemeClr val="bg1"/>
                </a:solidFill>
              </a:rPr>
              <a:t>1) a legion, a body of soldiers whose number differed at different times, and in the time of Augustus seems to have consisted of 6826 men (i.e. </a:t>
            </a:r>
            <a:r>
              <a:rPr lang="en-US" sz="4000" u="sng" dirty="0">
                <a:solidFill>
                  <a:schemeClr val="bg1"/>
                </a:solidFill>
              </a:rPr>
              <a:t>6100 foot soldiers, and 726 horsemen</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legion 4; 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r>
              <a:rPr lang="en-US" sz="4000" dirty="0">
                <a:solidFill>
                  <a:schemeClr val="bg1"/>
                </a:solidFill>
              </a:rPr>
              <a:t>Legion was a unit of multiple spirits.</a:t>
            </a:r>
          </a:p>
          <a:p>
            <a:r>
              <a:rPr lang="en-US" sz="4000" dirty="0">
                <a:solidFill>
                  <a:schemeClr val="bg1"/>
                </a:solidFill>
              </a:rPr>
              <a:t>Yeshua had to deal with the unclean spirit in order to free the man.</a:t>
            </a:r>
          </a:p>
          <a:p>
            <a:r>
              <a:rPr lang="en-US" sz="4000" dirty="0">
                <a:solidFill>
                  <a:schemeClr val="bg1"/>
                </a:solidFill>
              </a:rPr>
              <a:t>This demonic activity was difficult to pinpoint exactly what unclean spirit was in operation because there were many.</a:t>
            </a:r>
          </a:p>
          <a:p>
            <a:r>
              <a:rPr lang="en-US" sz="4000" dirty="0">
                <a:solidFill>
                  <a:schemeClr val="bg1"/>
                </a:solidFill>
              </a:rPr>
              <a:t>Yeshua had said come out, but the unclean spirit remained and entered into negotiations with Yeshua.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r>
              <a:rPr lang="en-US" sz="4000" dirty="0">
                <a:solidFill>
                  <a:schemeClr val="bg1"/>
                </a:solidFill>
              </a:rPr>
              <a:t>Yeshua’s encounter led Him to identify the unclean spirit He was dealing with.</a:t>
            </a:r>
          </a:p>
          <a:p>
            <a:r>
              <a:rPr lang="en-US" sz="4000" dirty="0">
                <a:solidFill>
                  <a:schemeClr val="bg1"/>
                </a:solidFill>
              </a:rPr>
              <a:t>Legion knew he had to abandon the man, but wanted to have some say in staying in the region. </a:t>
            </a:r>
          </a:p>
          <a:p>
            <a:r>
              <a:rPr lang="en-US" sz="4000" dirty="0">
                <a:solidFill>
                  <a:schemeClr val="bg1"/>
                </a:solidFill>
              </a:rPr>
              <a:t>Legion, wanting to stay in the country, indicated it was a regional cluster of spirits familiar with its environments and the people.</a:t>
            </a:r>
          </a:p>
          <a:p>
            <a:pPr algn="ct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5:10</a:t>
            </a:r>
            <a:r>
              <a:rPr lang="en-US" sz="4000" dirty="0">
                <a:solidFill>
                  <a:schemeClr val="bg1"/>
                </a:solidFill>
              </a:rPr>
              <a:t> And </a:t>
            </a:r>
            <a:r>
              <a:rPr lang="en-US" sz="4000" u="sng" dirty="0">
                <a:solidFill>
                  <a:schemeClr val="bg1"/>
                </a:solidFill>
              </a:rPr>
              <a:t>he besought </a:t>
            </a:r>
            <a:r>
              <a:rPr lang="en-US" sz="4000" dirty="0">
                <a:solidFill>
                  <a:schemeClr val="bg1"/>
                </a:solidFill>
              </a:rPr>
              <a:t>him much that he would not send them away out of the country. </a:t>
            </a:r>
          </a:p>
          <a:p>
            <a:pPr marL="0" indent="0" algn="ctr">
              <a:buNone/>
            </a:pPr>
            <a:r>
              <a:rPr lang="en-US" sz="2000" dirty="0">
                <a:solidFill>
                  <a:schemeClr val="bg1"/>
                </a:solidFill>
              </a:rPr>
              <a:t> </a:t>
            </a:r>
          </a:p>
          <a:p>
            <a:pPr marL="0" indent="0" algn="ctr">
              <a:buNone/>
            </a:pPr>
            <a:r>
              <a:rPr lang="en-US" sz="4000" dirty="0">
                <a:solidFill>
                  <a:schemeClr val="bg1"/>
                </a:solidFill>
              </a:rPr>
              <a:t>First, legion speaks for the group of devils.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70" y="340535"/>
            <a:ext cx="7794472" cy="4174316"/>
          </a:xfrm>
        </p:spPr>
        <p:txBody>
          <a:bodyPr>
            <a:normAutofit/>
          </a:bodyPr>
          <a:lstStyle/>
          <a:p>
            <a:pPr marL="0" indent="0" algn="ctr">
              <a:buNone/>
            </a:pP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5:11</a:t>
            </a:r>
            <a:r>
              <a:rPr lang="en-US" sz="4000" dirty="0">
                <a:solidFill>
                  <a:schemeClr val="bg1"/>
                </a:solidFill>
              </a:rPr>
              <a:t> Now there was there nigh unto the mountains a great herd of swine feeding. </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71216"/>
            <a:ext cx="7334250" cy="4077998"/>
          </a:xfrm>
        </p:spPr>
        <p:txBody>
          <a:bodyPr>
            <a:noAutofit/>
          </a:bodyPr>
          <a:lstStyle/>
          <a:p>
            <a:pPr marL="0" indent="0" algn="ctr">
              <a:spcBef>
                <a:spcPts val="0"/>
              </a:spcBef>
              <a:buNone/>
            </a:pPr>
            <a:r>
              <a:rPr lang="en-US" dirty="0">
                <a:solidFill>
                  <a:schemeClr val="bg1"/>
                </a:solidFill>
                <a:cs typeface="Helvetica" pitchFamily="34" charset="0"/>
              </a:rPr>
              <a:t>Please </a:t>
            </a:r>
            <a:r>
              <a:rPr lang="en-US" b="1" dirty="0">
                <a:solidFill>
                  <a:schemeClr val="bg1"/>
                </a:solidFill>
                <a:cs typeface="Helvetica" pitchFamily="34" charset="0"/>
              </a:rPr>
              <a:t>Subscribe</a:t>
            </a:r>
            <a:r>
              <a:rPr lang="en-US" dirty="0">
                <a:solidFill>
                  <a:schemeClr val="bg1"/>
                </a:solidFill>
                <a:cs typeface="Helvetica" pitchFamily="34" charset="0"/>
              </a:rPr>
              <a:t> for Updates on our Website.</a:t>
            </a:r>
          </a:p>
          <a:p>
            <a:pPr marL="0" indent="0" algn="ctr">
              <a:spcBef>
                <a:spcPts val="0"/>
              </a:spcBef>
              <a:buNone/>
            </a:pPr>
            <a:endParaRPr lang="en-US" sz="2000" dirty="0">
              <a:solidFill>
                <a:schemeClr val="bg1"/>
              </a:solidFill>
              <a:cs typeface="Helvetica" pitchFamily="34" charset="0"/>
            </a:endParaRPr>
          </a:p>
          <a:p>
            <a:pPr marL="0" indent="0" algn="ctr">
              <a:spcBef>
                <a:spcPts val="0"/>
              </a:spcBef>
              <a:buNone/>
            </a:pPr>
            <a:r>
              <a:rPr lang="en-US" b="1" dirty="0">
                <a:solidFill>
                  <a:schemeClr val="bg1"/>
                </a:solidFill>
                <a:cs typeface="Helvetica" pitchFamily="34" charset="0"/>
              </a:rPr>
              <a:t>Watch</a:t>
            </a:r>
            <a:r>
              <a:rPr lang="en-US" dirty="0">
                <a:solidFill>
                  <a:schemeClr val="bg1"/>
                </a:solidFill>
                <a:cs typeface="Helvetica" pitchFamily="34" charset="0"/>
              </a:rPr>
              <a:t> us on YouTube</a:t>
            </a:r>
          </a:p>
          <a:p>
            <a:pPr marL="0" indent="0" algn="ctr">
              <a:spcBef>
                <a:spcPts val="0"/>
              </a:spcBef>
              <a:buNone/>
            </a:pPr>
            <a:r>
              <a:rPr lang="en-US" dirty="0">
                <a:solidFill>
                  <a:schemeClr val="bg1"/>
                </a:solidFill>
                <a:cs typeface="Helvetica" pitchFamily="34" charset="0"/>
              </a:rPr>
              <a:t>Check out our </a:t>
            </a:r>
            <a:r>
              <a:rPr lang="en-US" b="1" dirty="0">
                <a:solidFill>
                  <a:schemeClr val="bg1"/>
                </a:solidFill>
                <a:cs typeface="Helvetica" pitchFamily="34" charset="0"/>
              </a:rPr>
              <a:t>Shorts</a:t>
            </a:r>
            <a:r>
              <a:rPr lang="en-US" dirty="0">
                <a:solidFill>
                  <a:schemeClr val="bg1"/>
                </a:solidFill>
                <a:cs typeface="Helvetica" pitchFamily="34" charset="0"/>
              </a:rPr>
              <a:t> and </a:t>
            </a:r>
            <a:r>
              <a:rPr lang="en-US" b="1" dirty="0">
                <a:solidFill>
                  <a:schemeClr val="bg1"/>
                </a:solidFill>
                <a:cs typeface="Helvetica" pitchFamily="34" charset="0"/>
              </a:rPr>
              <a:t>Videos</a:t>
            </a:r>
          </a:p>
          <a:p>
            <a:pPr marL="0" indent="0" algn="ctr">
              <a:spcBef>
                <a:spcPts val="0"/>
              </a:spcBef>
              <a:buNone/>
            </a:pPr>
            <a:r>
              <a:rPr lang="en-US" dirty="0">
                <a:solidFill>
                  <a:schemeClr val="bg1"/>
                </a:solidFill>
              </a:rPr>
              <a:t>@ApostleArthurBailey1</a:t>
            </a:r>
            <a:endParaRPr lang="en-US" dirty="0">
              <a:solidFill>
                <a:schemeClr val="bg1"/>
              </a:solidFill>
              <a:cs typeface="Helvetica" pitchFamily="34" charset="0"/>
            </a:endParaRPr>
          </a:p>
          <a:p>
            <a:pPr marL="0" indent="0" algn="ctr">
              <a:spcBef>
                <a:spcPts val="0"/>
              </a:spcBef>
              <a:buNone/>
            </a:pPr>
            <a:endParaRPr lang="en-US" sz="2000" dirty="0">
              <a:solidFill>
                <a:schemeClr val="bg1"/>
              </a:solidFill>
              <a:cs typeface="Helvetica" pitchFamily="34" charset="0"/>
            </a:endParaRPr>
          </a:p>
          <a:p>
            <a:pPr marL="0" indent="0" algn="ctr">
              <a:spcBef>
                <a:spcPts val="0"/>
              </a:spcBef>
              <a:buNone/>
            </a:pPr>
            <a:r>
              <a:rPr lang="en-US" dirty="0">
                <a:solidFill>
                  <a:schemeClr val="bg1"/>
                </a:solidFill>
                <a:cs typeface="Helvetica" pitchFamily="34" charset="0"/>
              </a:rPr>
              <a:t>Instagram </a:t>
            </a:r>
            <a:r>
              <a:rPr lang="en-US" b="1" dirty="0">
                <a:solidFill>
                  <a:schemeClr val="bg1"/>
                </a:solidFill>
                <a:cs typeface="Helvetica" pitchFamily="34" charset="0"/>
              </a:rPr>
              <a:t>Reels</a:t>
            </a:r>
            <a:r>
              <a:rPr lang="en-US" dirty="0">
                <a:solidFill>
                  <a:schemeClr val="bg1"/>
                </a:solidFill>
                <a:cs typeface="Helvetica" pitchFamily="34" charset="0"/>
              </a:rPr>
              <a:t> </a:t>
            </a:r>
          </a:p>
          <a:p>
            <a:pPr marL="0" indent="0" algn="ctr">
              <a:spcBef>
                <a:spcPts val="0"/>
              </a:spcBef>
              <a:buNone/>
            </a:pPr>
            <a:r>
              <a:rPr lang="en-US" dirty="0">
                <a:solidFill>
                  <a:schemeClr val="bg1"/>
                </a:solidFill>
              </a:rPr>
              <a:t>@ ApostleArthurBailey</a:t>
            </a:r>
            <a:endParaRPr lang="en-US" dirty="0">
              <a:solidFill>
                <a:schemeClr val="bg1"/>
              </a:solidFill>
              <a:cs typeface="Helvetica" pitchFamily="34" charset="0"/>
            </a:endParaRPr>
          </a:p>
          <a:p>
            <a:pPr marL="0" indent="0" algn="ctr">
              <a:spcBef>
                <a:spcPts val="0"/>
              </a:spcBef>
              <a:buNone/>
            </a:pPr>
            <a:endParaRPr lang="en-US" sz="12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Next, the devils began speaking for themselves.</a:t>
            </a:r>
          </a:p>
          <a:p>
            <a:pPr marL="0" indent="0" algn="ctr">
              <a:buNone/>
            </a:pPr>
            <a:endParaRPr lang="en-US" sz="2200" dirty="0">
              <a:solidFill>
                <a:schemeClr val="bg1"/>
              </a:solidFill>
            </a:endParaRPr>
          </a:p>
          <a:p>
            <a:pPr marL="0" indent="0" algn="ctr">
              <a:buNone/>
            </a:pPr>
            <a:r>
              <a:rPr lang="en-US" sz="4000" baseline="30000" dirty="0">
                <a:solidFill>
                  <a:schemeClr val="bg1"/>
                </a:solidFill>
              </a:rPr>
              <a:t>Mk 5:12</a:t>
            </a:r>
            <a:r>
              <a:rPr lang="en-US" sz="4000" dirty="0">
                <a:solidFill>
                  <a:schemeClr val="bg1"/>
                </a:solidFill>
              </a:rPr>
              <a:t> And </a:t>
            </a:r>
            <a:r>
              <a:rPr lang="en-US" sz="4000" b="1" u="sng" dirty="0">
                <a:solidFill>
                  <a:schemeClr val="bg1"/>
                </a:solidFill>
              </a:rPr>
              <a:t>all the devils</a:t>
            </a:r>
            <a:r>
              <a:rPr lang="en-US" sz="4000" b="1" dirty="0">
                <a:solidFill>
                  <a:schemeClr val="bg1"/>
                </a:solidFill>
              </a:rPr>
              <a:t> </a:t>
            </a:r>
            <a:r>
              <a:rPr lang="en-US" sz="4000" dirty="0">
                <a:solidFill>
                  <a:schemeClr val="bg1"/>
                </a:solidFill>
              </a:rPr>
              <a:t>besought him, saying, Send us into the swine, that we may enter into them.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Devils – </a:t>
            </a:r>
            <a:r>
              <a:rPr lang="en-US" sz="4000" b="1" dirty="0">
                <a:solidFill>
                  <a:schemeClr val="bg1"/>
                </a:solidFill>
              </a:rPr>
              <a:t>1142 </a:t>
            </a:r>
            <a:r>
              <a:rPr lang="el-GR" sz="4000" b="1" dirty="0">
                <a:solidFill>
                  <a:schemeClr val="bg1"/>
                </a:solidFill>
              </a:rPr>
              <a:t>δαίμων </a:t>
            </a:r>
            <a:r>
              <a:rPr lang="en-US" sz="4000" dirty="0">
                <a:solidFill>
                  <a:schemeClr val="bg1"/>
                </a:solidFill>
              </a:rPr>
              <a:t>daimon {dah'-ee-mown} </a:t>
            </a:r>
          </a:p>
          <a:p>
            <a:pPr marL="0" indent="0" algn="ctr">
              <a:buNone/>
            </a:pPr>
            <a:r>
              <a:rPr lang="en-US" sz="4000" b="1" dirty="0">
                <a:solidFill>
                  <a:schemeClr val="bg1"/>
                </a:solidFill>
              </a:rPr>
              <a:t>Meaning:  </a:t>
            </a:r>
            <a:r>
              <a:rPr lang="en-US" sz="4000" dirty="0">
                <a:solidFill>
                  <a:schemeClr val="bg1"/>
                </a:solidFill>
              </a:rPr>
              <a:t>1) a god, a goddess 1a) an inferior deity, whether good or bad 2) in the NT, an evil spirit </a:t>
            </a:r>
          </a:p>
          <a:p>
            <a:pPr marL="0" indent="0" algn="ctr">
              <a:buNone/>
            </a:pPr>
            <a:r>
              <a:rPr lang="en-US" sz="4000" b="1" dirty="0">
                <a:solidFill>
                  <a:schemeClr val="bg1"/>
                </a:solidFill>
              </a:rPr>
              <a:t>Usage:  </a:t>
            </a:r>
            <a:r>
              <a:rPr lang="en-US" sz="4000" dirty="0">
                <a:solidFill>
                  <a:schemeClr val="bg1"/>
                </a:solidFill>
              </a:rPr>
              <a:t>AV - devils 4, devil 1; 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Besought – </a:t>
            </a:r>
            <a:r>
              <a:rPr lang="en-US" sz="4000" b="1" dirty="0">
                <a:solidFill>
                  <a:schemeClr val="bg1"/>
                </a:solidFill>
              </a:rPr>
              <a:t>3870 </a:t>
            </a:r>
            <a:r>
              <a:rPr lang="el-GR" sz="4000" b="1" dirty="0">
                <a:solidFill>
                  <a:schemeClr val="bg1"/>
                </a:solidFill>
              </a:rPr>
              <a:t>παρακαλέω </a:t>
            </a:r>
            <a:r>
              <a:rPr lang="en-US" sz="4000" dirty="0">
                <a:solidFill>
                  <a:schemeClr val="bg1"/>
                </a:solidFill>
              </a:rPr>
              <a:t>parakaleo {par-ak-al-eh'-o} </a:t>
            </a:r>
          </a:p>
          <a:p>
            <a:pPr marL="0" indent="0" algn="ctr">
              <a:buNone/>
            </a:pPr>
            <a:r>
              <a:rPr lang="en-US" sz="4000" b="1" dirty="0">
                <a:solidFill>
                  <a:schemeClr val="bg1"/>
                </a:solidFill>
              </a:rPr>
              <a:t>Meaning:  </a:t>
            </a:r>
            <a:r>
              <a:rPr lang="en-US" sz="4000" dirty="0">
                <a:solidFill>
                  <a:schemeClr val="bg1"/>
                </a:solidFill>
              </a:rPr>
              <a:t>1) to call to one's side, call for, summon 2) </a:t>
            </a:r>
            <a:r>
              <a:rPr lang="en-US" sz="4000" b="1" dirty="0">
                <a:solidFill>
                  <a:schemeClr val="bg1"/>
                </a:solidFill>
              </a:rPr>
              <a:t>to address</a:t>
            </a:r>
            <a:r>
              <a:rPr lang="en-US" sz="4000" dirty="0">
                <a:solidFill>
                  <a:schemeClr val="bg1"/>
                </a:solidFill>
              </a:rPr>
              <a:t>, </a:t>
            </a:r>
            <a:r>
              <a:rPr lang="en-US" sz="4000" b="1" dirty="0">
                <a:solidFill>
                  <a:schemeClr val="bg1"/>
                </a:solidFill>
              </a:rPr>
              <a:t>speak to</a:t>
            </a:r>
            <a:r>
              <a:rPr lang="en-US" sz="4000" dirty="0">
                <a:solidFill>
                  <a:schemeClr val="bg1"/>
                </a:solidFill>
              </a:rPr>
              <a:t>, (</a:t>
            </a:r>
            <a:r>
              <a:rPr lang="en-US" sz="4000" b="1" dirty="0">
                <a:solidFill>
                  <a:schemeClr val="bg1"/>
                </a:solidFill>
              </a:rPr>
              <a:t>call to, call upon</a:t>
            </a:r>
            <a:r>
              <a:rPr lang="en-US" sz="4000" dirty="0">
                <a:solidFill>
                  <a:schemeClr val="bg1"/>
                </a:solidFill>
              </a:rPr>
              <a:t>), which may be done in the way of exhortation, entreaty, comfort, instruction, etc. 2a) to admonish, exhort 2b) </a:t>
            </a:r>
            <a:r>
              <a:rPr lang="en-US" sz="4000" b="1" dirty="0">
                <a:solidFill>
                  <a:schemeClr val="bg1"/>
                </a:solidFill>
              </a:rPr>
              <a:t>to beg</a:t>
            </a:r>
            <a:r>
              <a:rPr lang="en-US" sz="4000" dirty="0">
                <a:solidFill>
                  <a:schemeClr val="bg1"/>
                </a:solidFill>
              </a:rPr>
              <a:t>, </a:t>
            </a:r>
            <a:r>
              <a:rPr lang="en-US" sz="4000" b="1" dirty="0">
                <a:solidFill>
                  <a:schemeClr val="bg1"/>
                </a:solidFill>
              </a:rPr>
              <a:t>entreat</a:t>
            </a:r>
            <a:r>
              <a:rPr lang="en-US" sz="4000" dirty="0">
                <a:solidFill>
                  <a:schemeClr val="bg1"/>
                </a:solidFill>
              </a:rPr>
              <a:t>, </a:t>
            </a:r>
            <a:r>
              <a:rPr lang="en-US" sz="4000" b="1" dirty="0">
                <a:solidFill>
                  <a:schemeClr val="bg1"/>
                </a:solidFill>
              </a:rPr>
              <a:t>beseech</a:t>
            </a:r>
            <a:r>
              <a:rPr lang="en-US" sz="4000" dirty="0">
                <a:solidFill>
                  <a:schemeClr val="bg1"/>
                </a:solidFill>
              </a:rPr>
              <a:t> 2b1) to strive to appease by entreaty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1900" dirty="0">
              <a:solidFill>
                <a:schemeClr val="bg1"/>
              </a:solidFill>
            </a:endParaRPr>
          </a:p>
          <a:p>
            <a:pPr marL="0" indent="0" algn="ctr">
              <a:buNone/>
            </a:pPr>
            <a:r>
              <a:rPr lang="en-US" sz="4000" dirty="0">
                <a:solidFill>
                  <a:schemeClr val="bg1"/>
                </a:solidFill>
              </a:rPr>
              <a:t>2c) to console, to encourage and strengthen by consolation, to comfort 2c1) to receive consolation, be comforted 2d) to encourage, strengthen 2e) exhorting and comforting and encouraging 2f) to instruct, teach </a:t>
            </a:r>
          </a:p>
          <a:p>
            <a:pPr marL="0" indent="0" algn="ctr">
              <a:buNone/>
            </a:pPr>
            <a:r>
              <a:rPr lang="en-US" sz="4000" b="1" dirty="0">
                <a:solidFill>
                  <a:schemeClr val="bg1"/>
                </a:solidFill>
              </a:rPr>
              <a:t>Usage:  </a:t>
            </a:r>
            <a:r>
              <a:rPr lang="en-US" sz="4000" dirty="0">
                <a:solidFill>
                  <a:schemeClr val="bg1"/>
                </a:solidFill>
              </a:rPr>
              <a:t>AV - beseech 43, comfort 23, exhort 21, desire 8, pray 6, intreat 3, misc 4, vr besought 1; 109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 can only imagine what this conversation sounded like when all the demons spoke and besought Yeshua in agreement.</a:t>
            </a:r>
          </a:p>
          <a:p>
            <a:pPr marL="0" indent="0" algn="ctr">
              <a:buNone/>
            </a:pPr>
            <a:endParaRPr lang="en-US" sz="2000" dirty="0">
              <a:solidFill>
                <a:schemeClr val="bg1"/>
              </a:solidFill>
            </a:endParaRPr>
          </a:p>
          <a:p>
            <a:pPr marL="0" indent="0" algn="ctr">
              <a:buNone/>
            </a:pPr>
            <a:r>
              <a:rPr lang="en-US" sz="4000" dirty="0">
                <a:solidFill>
                  <a:schemeClr val="bg1"/>
                </a:solidFill>
              </a:rPr>
              <a:t>All the devils were in agreement.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5:13</a:t>
            </a:r>
            <a:r>
              <a:rPr lang="en-US" sz="4000" dirty="0">
                <a:solidFill>
                  <a:schemeClr val="bg1"/>
                </a:solidFill>
              </a:rPr>
              <a:t> And forthwith Yeshua gave them leave. And the unclean spirits went out, and entered into the swine: and the herd ran violently down a steep place into the sea, </a:t>
            </a:r>
            <a:r>
              <a:rPr lang="en-US" sz="4000" b="1" dirty="0">
                <a:solidFill>
                  <a:schemeClr val="bg1"/>
                </a:solidFill>
              </a:rPr>
              <a:t>(they were about two thousand;)</a:t>
            </a:r>
            <a:r>
              <a:rPr lang="en-US" sz="4000" dirty="0">
                <a:solidFill>
                  <a:schemeClr val="bg1"/>
                </a:solidFill>
              </a:rPr>
              <a:t> and were choked in the sea.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Observations</a:t>
            </a:r>
          </a:p>
          <a:p>
            <a:pPr marL="0" indent="0" algn="ctr">
              <a:buNone/>
            </a:pPr>
            <a:endParaRPr lang="en-US" sz="1800" dirty="0">
              <a:solidFill>
                <a:schemeClr val="bg1"/>
              </a:solidFill>
            </a:endParaRPr>
          </a:p>
          <a:p>
            <a:r>
              <a:rPr lang="en-US" sz="4000" dirty="0">
                <a:solidFill>
                  <a:schemeClr val="bg1"/>
                </a:solidFill>
              </a:rPr>
              <a:t>Unclean spirits can enter animals.</a:t>
            </a:r>
          </a:p>
          <a:p>
            <a:r>
              <a:rPr lang="en-US" sz="4000" dirty="0">
                <a:solidFill>
                  <a:schemeClr val="bg1"/>
                </a:solidFill>
              </a:rPr>
              <a:t>The swine were fine until the unclean spirits entered them. </a:t>
            </a:r>
          </a:p>
          <a:p>
            <a:r>
              <a:rPr lang="en-US" sz="4000" dirty="0">
                <a:solidFill>
                  <a:schemeClr val="bg1"/>
                </a:solidFill>
              </a:rPr>
              <a:t>The demons drove two thousand swine into the lake, and they drowned.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With all those demons, the man only cut himself.</a:t>
            </a:r>
          </a:p>
          <a:p>
            <a:pPr marL="0" indent="0" algn="ctr">
              <a:buNone/>
            </a:pPr>
            <a:endParaRPr lang="en-US" sz="1600" dirty="0">
              <a:solidFill>
                <a:schemeClr val="bg1"/>
              </a:solidFill>
            </a:endParaRPr>
          </a:p>
          <a:p>
            <a:pPr marL="0" indent="0" algn="ctr">
              <a:buNone/>
            </a:pPr>
            <a:r>
              <a:rPr lang="en-US" sz="4000" dirty="0">
                <a:solidFill>
                  <a:schemeClr val="bg1"/>
                </a:solidFill>
              </a:rPr>
              <a:t>The devils harmed the man but did not drive the man into the lake to drown. </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5:14</a:t>
            </a:r>
            <a:r>
              <a:rPr lang="en-US" sz="4000" dirty="0">
                <a:solidFill>
                  <a:schemeClr val="bg1"/>
                </a:solidFill>
              </a:rPr>
              <a:t> And they that fed the swine fled, and told </a:t>
            </a:r>
            <a:r>
              <a:rPr lang="en-US" sz="4000" i="1" dirty="0">
                <a:solidFill>
                  <a:schemeClr val="bg1"/>
                </a:solidFill>
              </a:rPr>
              <a:t>it </a:t>
            </a:r>
            <a:r>
              <a:rPr lang="en-US" sz="4000" dirty="0">
                <a:solidFill>
                  <a:schemeClr val="bg1"/>
                </a:solidFill>
              </a:rPr>
              <a:t>in the city, and in the country. And they went out to see what it was that was done.  </a:t>
            </a:r>
          </a:p>
          <a:p>
            <a:pPr marL="0" indent="0" algn="ctr">
              <a:buNone/>
            </a:pPr>
            <a:r>
              <a:rPr lang="en-US" sz="4000" baseline="30000" dirty="0">
                <a:solidFill>
                  <a:schemeClr val="bg1"/>
                </a:solidFill>
              </a:rPr>
              <a:t>Mk 5:15</a:t>
            </a:r>
            <a:r>
              <a:rPr lang="en-US" sz="4000" dirty="0">
                <a:solidFill>
                  <a:schemeClr val="bg1"/>
                </a:solidFill>
              </a:rPr>
              <a:t> And they come to Yeshua, and see him that was possessed with the devil, and had the legion, </a:t>
            </a:r>
            <a:r>
              <a:rPr lang="en-US" sz="4000" u="sng" dirty="0">
                <a:solidFill>
                  <a:schemeClr val="bg1"/>
                </a:solidFill>
              </a:rPr>
              <a:t>sitting</a:t>
            </a:r>
            <a:r>
              <a:rPr lang="en-US" sz="4000" dirty="0">
                <a:solidFill>
                  <a:schemeClr val="bg1"/>
                </a:solidFill>
              </a:rPr>
              <a:t>, and </a:t>
            </a:r>
            <a:r>
              <a:rPr lang="en-US" sz="4000" u="sng" dirty="0">
                <a:solidFill>
                  <a:schemeClr val="bg1"/>
                </a:solidFill>
              </a:rPr>
              <a:t>clothed</a:t>
            </a:r>
            <a:r>
              <a:rPr lang="en-US" sz="4000" dirty="0">
                <a:solidFill>
                  <a:schemeClr val="bg1"/>
                </a:solidFill>
              </a:rPr>
              <a:t>, and in </a:t>
            </a:r>
            <a:r>
              <a:rPr lang="en-US" sz="4000" u="sng" dirty="0">
                <a:solidFill>
                  <a:schemeClr val="bg1"/>
                </a:solidFill>
              </a:rPr>
              <a:t>his right mind</a:t>
            </a:r>
            <a:r>
              <a:rPr lang="en-US" sz="4000" dirty="0">
                <a:solidFill>
                  <a:schemeClr val="bg1"/>
                </a:solidFill>
              </a:rPr>
              <a:t>: and </a:t>
            </a:r>
            <a:r>
              <a:rPr lang="en-US" sz="4000" u="sng" dirty="0">
                <a:solidFill>
                  <a:schemeClr val="bg1"/>
                </a:solidFill>
              </a:rPr>
              <a:t>they were afraid</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1300" dirty="0">
              <a:solidFill>
                <a:schemeClr val="bg1"/>
              </a:solidFill>
            </a:endParaRPr>
          </a:p>
          <a:p>
            <a:pPr marL="0" indent="0" algn="ctr">
              <a:buNone/>
            </a:pPr>
            <a:r>
              <a:rPr lang="en-US" sz="4000" dirty="0">
                <a:solidFill>
                  <a:schemeClr val="bg1"/>
                </a:solidFill>
              </a:rPr>
              <a:t>Possessed – </a:t>
            </a:r>
            <a:r>
              <a:rPr lang="en-US" sz="4000" b="1" dirty="0">
                <a:solidFill>
                  <a:schemeClr val="bg1"/>
                </a:solidFill>
              </a:rPr>
              <a:t>1139 </a:t>
            </a:r>
            <a:r>
              <a:rPr lang="el-GR" sz="4000" b="1" dirty="0">
                <a:solidFill>
                  <a:schemeClr val="bg1"/>
                </a:solidFill>
              </a:rPr>
              <a:t>δαιμονίζομαι </a:t>
            </a:r>
            <a:r>
              <a:rPr lang="en-US" sz="4000" dirty="0">
                <a:solidFill>
                  <a:schemeClr val="bg1"/>
                </a:solidFill>
              </a:rPr>
              <a:t>daimonizomai {dahee-mon-id'-zom-ahee} </a:t>
            </a:r>
          </a:p>
          <a:p>
            <a:pPr marL="0" indent="0" algn="ctr">
              <a:buNone/>
            </a:pPr>
            <a:r>
              <a:rPr lang="en-US" sz="4000" b="1" dirty="0">
                <a:solidFill>
                  <a:schemeClr val="bg1"/>
                </a:solidFill>
              </a:rPr>
              <a:t>Meaning:  </a:t>
            </a:r>
            <a:r>
              <a:rPr lang="en-US" sz="4000" dirty="0">
                <a:solidFill>
                  <a:schemeClr val="bg1"/>
                </a:solidFill>
              </a:rPr>
              <a:t>1) to be under the power of a demon.</a:t>
            </a:r>
          </a:p>
          <a:p>
            <a:pPr marL="0" indent="0" algn="ctr">
              <a:buNone/>
            </a:pPr>
            <a:r>
              <a:rPr lang="en-US" sz="4000" b="1" dirty="0">
                <a:solidFill>
                  <a:schemeClr val="bg1"/>
                </a:solidFill>
              </a:rPr>
              <a:t>Usage:  </a:t>
            </a:r>
            <a:r>
              <a:rPr lang="en-US" sz="4000" dirty="0">
                <a:solidFill>
                  <a:schemeClr val="bg1"/>
                </a:solidFill>
              </a:rPr>
              <a:t>AV - possessed with devils 4, possessed with the devil 3, of the devils 2, vexed with a devil 1, possessed with a devil 1, have a devil 1; 13</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56308"/>
            <a:ext cx="7334250" cy="4461165"/>
          </a:xfrm>
        </p:spPr>
        <p:txBody>
          <a:bodyPr>
            <a:noAutofit/>
          </a:bodyPr>
          <a:lstStyle/>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our </a:t>
            </a:r>
          </a:p>
          <a:p>
            <a:pPr marL="0" indent="0" algn="ctr">
              <a:spcBef>
                <a:spcPts val="0"/>
              </a:spcBef>
              <a:buNone/>
            </a:pPr>
            <a:r>
              <a:rPr lang="en-US" dirty="0">
                <a:solidFill>
                  <a:schemeClr val="bg1"/>
                </a:solidFill>
                <a:latin typeface="Helvetica" pitchFamily="34" charset="0"/>
                <a:cs typeface="Helvetica" pitchFamily="34" charset="0"/>
              </a:rPr>
              <a:t>Social Media Networks </a:t>
            </a: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Facebook</a:t>
            </a:r>
            <a:r>
              <a:rPr lang="en-US" dirty="0">
                <a:solidFill>
                  <a:schemeClr val="bg1"/>
                </a:solidFill>
                <a:latin typeface="Helvetica" pitchFamily="34" charset="0"/>
                <a:cs typeface="Helvetica" pitchFamily="34" charset="0"/>
              </a:rPr>
              <a:t> </a:t>
            </a:r>
            <a:r>
              <a:rPr lang="en-US" dirty="0">
                <a:solidFill>
                  <a:schemeClr val="bg1"/>
                </a:solidFill>
              </a:rPr>
              <a:t>@ ApostleArthurBailey</a:t>
            </a:r>
            <a:endParaRPr lang="en-US" dirty="0">
              <a:solidFill>
                <a:schemeClr val="bg1"/>
              </a:solidFill>
              <a:latin typeface="Helvetica" pitchFamily="34" charset="0"/>
              <a:cs typeface="Helvetica" pitchFamily="34" charset="0"/>
            </a:endParaRP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Instagram</a:t>
            </a:r>
            <a:r>
              <a:rPr lang="en-US" dirty="0">
                <a:solidFill>
                  <a:schemeClr val="bg1"/>
                </a:solidFill>
                <a:latin typeface="Helvetica" pitchFamily="34" charset="0"/>
                <a:cs typeface="Helvetica" pitchFamily="34" charset="0"/>
              </a:rPr>
              <a:t> </a:t>
            </a:r>
            <a:r>
              <a:rPr lang="en-US" dirty="0">
                <a:solidFill>
                  <a:schemeClr val="bg1"/>
                </a:solidFill>
              </a:rPr>
              <a:t>@ ApostleArthurBailey</a:t>
            </a:r>
            <a:endParaRPr lang="en-US" dirty="0">
              <a:solidFill>
                <a:schemeClr val="bg1"/>
              </a:solidFill>
              <a:latin typeface="Helvetica" pitchFamily="34" charset="0"/>
              <a:cs typeface="Helvetica" pitchFamily="34" charset="0"/>
            </a:endParaRP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TikTok</a:t>
            </a:r>
            <a:r>
              <a:rPr lang="en-US" dirty="0">
                <a:solidFill>
                  <a:schemeClr val="bg1"/>
                </a:solidFill>
                <a:latin typeface="Helvetica" pitchFamily="34" charset="0"/>
                <a:cs typeface="Helvetica" pitchFamily="34" charset="0"/>
              </a:rPr>
              <a:t> </a:t>
            </a:r>
            <a:r>
              <a:rPr lang="en-US" dirty="0">
                <a:solidFill>
                  <a:schemeClr val="bg1"/>
                </a:solidFill>
              </a:rPr>
              <a:t>@ ApostleArthurBailey</a:t>
            </a:r>
          </a:p>
          <a:p>
            <a:pPr marL="0" indent="0" algn="ctr">
              <a:spcBef>
                <a:spcPts val="0"/>
              </a:spcBef>
              <a:buNone/>
            </a:pPr>
            <a:endParaRPr lang="en-US" sz="2000" dirty="0">
              <a:solidFill>
                <a:schemeClr val="bg1"/>
              </a:solidFill>
            </a:endParaRPr>
          </a:p>
          <a:p>
            <a:pPr marL="0" indent="0" algn="ctr">
              <a:spcBef>
                <a:spcPts val="0"/>
              </a:spcBef>
              <a:buNone/>
            </a:pPr>
            <a:r>
              <a:rPr lang="en-US" dirty="0">
                <a:solidFill>
                  <a:schemeClr val="bg1"/>
                </a:solidFill>
                <a:latin typeface="Helvetica" pitchFamily="34" charset="0"/>
                <a:cs typeface="Helvetica" pitchFamily="34" charset="0"/>
              </a:rPr>
              <a:t>And Others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676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22" y="658091"/>
            <a:ext cx="8065814" cy="3976578"/>
          </a:xfrm>
        </p:spPr>
        <p:txBody>
          <a:bodyPr>
            <a:normAutofit fontScale="70000" lnSpcReduction="20000"/>
          </a:bodyPr>
          <a:lstStyle/>
          <a:p>
            <a:pPr marL="0" indent="0" algn="ctr">
              <a:buNone/>
            </a:pPr>
            <a:r>
              <a:rPr lang="en-US" sz="4000" b="1" dirty="0">
                <a:solidFill>
                  <a:schemeClr val="bg1"/>
                </a:solidFill>
              </a:rPr>
              <a:t>Misc:  </a:t>
            </a:r>
            <a:r>
              <a:rPr lang="en-US" sz="4000" dirty="0">
                <a:solidFill>
                  <a:schemeClr val="bg1"/>
                </a:solidFill>
              </a:rPr>
              <a:t>In the NT, these are persons, afflicted with especially severe diseases, either bodily or mentally, (such as paralysis, blindness, deafness, loss of speech, epilepsy, melancholy, insanity, etc.) whose bodies in the opinion of the Jews demons had entered, and so held possession of them as not only to afflict them with ills, but also to dethrone the reason and take its place themselves; accordingly the possessed were wont to express the mind and consciousness of the demons dwelling in them; and their cure was thought to require the expulsion of the demon.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Why were they afraid?</a:t>
            </a:r>
          </a:p>
          <a:p>
            <a:pPr marL="0" indent="0" algn="ctr">
              <a:buNone/>
            </a:pPr>
            <a:endParaRPr lang="en-US" sz="2000" dirty="0">
              <a:solidFill>
                <a:schemeClr val="bg1"/>
              </a:solidFill>
            </a:endParaRPr>
          </a:p>
          <a:p>
            <a:pPr marL="0" indent="0" algn="ctr">
              <a:buNone/>
            </a:pPr>
            <a:r>
              <a:rPr lang="en-US" sz="4000" baseline="30000" dirty="0">
                <a:solidFill>
                  <a:schemeClr val="bg1"/>
                </a:solidFill>
              </a:rPr>
              <a:t>Mk 5:16</a:t>
            </a:r>
            <a:r>
              <a:rPr lang="en-US" sz="4000" dirty="0">
                <a:solidFill>
                  <a:schemeClr val="bg1"/>
                </a:solidFill>
              </a:rPr>
              <a:t> And they that saw </a:t>
            </a:r>
            <a:r>
              <a:rPr lang="en-US" sz="4000" i="1" dirty="0">
                <a:solidFill>
                  <a:schemeClr val="bg1"/>
                </a:solidFill>
              </a:rPr>
              <a:t>it </a:t>
            </a:r>
            <a:r>
              <a:rPr lang="en-US" sz="4000" dirty="0">
                <a:solidFill>
                  <a:schemeClr val="bg1"/>
                </a:solidFill>
              </a:rPr>
              <a:t>told them how it befell to him that was possessed with the devil, and </a:t>
            </a:r>
            <a:r>
              <a:rPr lang="en-US" sz="4000" i="1" dirty="0">
                <a:solidFill>
                  <a:schemeClr val="bg1"/>
                </a:solidFill>
              </a:rPr>
              <a:t>also </a:t>
            </a:r>
            <a:r>
              <a:rPr lang="en-US" sz="4000" dirty="0">
                <a:solidFill>
                  <a:schemeClr val="bg1"/>
                </a:solidFill>
              </a:rPr>
              <a:t>concerning the swine.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dirty="0">
              <a:solidFill>
                <a:schemeClr val="bg1"/>
              </a:solidFill>
            </a:endParaRPr>
          </a:p>
          <a:p>
            <a:pPr marL="0" indent="0" algn="ctr">
              <a:buNone/>
            </a:pPr>
            <a:r>
              <a:rPr lang="en-US" sz="4000" dirty="0">
                <a:solidFill>
                  <a:schemeClr val="bg1"/>
                </a:solidFill>
              </a:rPr>
              <a:t>The keepers of the swine, who witnessed the event, told them, that came out to see, what had happened to the man and the swine.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5:17</a:t>
            </a:r>
            <a:r>
              <a:rPr lang="en-US" sz="4000" dirty="0">
                <a:solidFill>
                  <a:schemeClr val="bg1"/>
                </a:solidFill>
              </a:rPr>
              <a:t> And they began to pray him to depart out of their coasts. </a:t>
            </a:r>
          </a:p>
          <a:p>
            <a:pPr marL="0" indent="0" algn="ctr">
              <a:buNone/>
            </a:pPr>
            <a:r>
              <a:rPr lang="en-US" sz="4000" dirty="0">
                <a:solidFill>
                  <a:schemeClr val="bg1"/>
                </a:solidFill>
              </a:rPr>
              <a:t> </a:t>
            </a:r>
          </a:p>
          <a:p>
            <a:pPr marL="0" indent="0" algn="ctr">
              <a:buNone/>
            </a:pPr>
            <a:r>
              <a:rPr lang="en-US" sz="4000" baseline="30000" dirty="0">
                <a:solidFill>
                  <a:schemeClr val="bg1"/>
                </a:solidFill>
              </a:rPr>
              <a:t>Mk 5:18</a:t>
            </a:r>
            <a:r>
              <a:rPr lang="en-US" sz="4000" dirty="0">
                <a:solidFill>
                  <a:schemeClr val="bg1"/>
                </a:solidFill>
              </a:rPr>
              <a:t> And when he was come into the ship, he that had been possessed with the devil prayed him that he might be with him.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instructed the man to go home and tell his friends of the great things that had been done for him.</a:t>
            </a:r>
          </a:p>
          <a:p>
            <a:pPr marL="0" indent="0" algn="ctr">
              <a:buNone/>
            </a:pPr>
            <a:endParaRPr lang="en-US" sz="1900" dirty="0">
              <a:solidFill>
                <a:schemeClr val="bg1"/>
              </a:solidFill>
            </a:endParaRPr>
          </a:p>
          <a:p>
            <a:pPr marL="0" indent="0" algn="ctr">
              <a:buNone/>
            </a:pPr>
            <a:r>
              <a:rPr lang="en-US" sz="4000" baseline="30000" dirty="0">
                <a:solidFill>
                  <a:schemeClr val="bg1"/>
                </a:solidFill>
              </a:rPr>
              <a:t>Mk 5:19</a:t>
            </a:r>
            <a:r>
              <a:rPr lang="en-US" sz="4000" dirty="0">
                <a:solidFill>
                  <a:schemeClr val="bg1"/>
                </a:solidFill>
              </a:rPr>
              <a:t> Howbeit Yeshua suffered him not, but saith unto him, </a:t>
            </a:r>
            <a:r>
              <a:rPr lang="en-US" sz="4000" b="1" u="sng" dirty="0">
                <a:solidFill>
                  <a:schemeClr val="bg1"/>
                </a:solidFill>
              </a:rPr>
              <a:t>Go home</a:t>
            </a:r>
            <a:r>
              <a:rPr lang="en-US" sz="4000" dirty="0">
                <a:solidFill>
                  <a:schemeClr val="bg1"/>
                </a:solidFill>
              </a:rPr>
              <a:t> to thy friends, and </a:t>
            </a:r>
            <a:r>
              <a:rPr lang="en-US" sz="4000" b="1" u="sng" dirty="0">
                <a:solidFill>
                  <a:schemeClr val="bg1"/>
                </a:solidFill>
              </a:rPr>
              <a:t>tell </a:t>
            </a:r>
            <a:r>
              <a:rPr lang="en-US" sz="4000" dirty="0">
                <a:solidFill>
                  <a:schemeClr val="bg1"/>
                </a:solidFill>
              </a:rPr>
              <a:t>them how great things the Lord hath done for thee, and hath had compassion on thee.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Tell – </a:t>
            </a:r>
            <a:r>
              <a:rPr lang="en-US" sz="4000" b="1" dirty="0">
                <a:solidFill>
                  <a:schemeClr val="bg1"/>
                </a:solidFill>
              </a:rPr>
              <a:t>312 </a:t>
            </a:r>
            <a:r>
              <a:rPr lang="el-GR" sz="4000" b="1" dirty="0">
                <a:solidFill>
                  <a:schemeClr val="bg1"/>
                </a:solidFill>
              </a:rPr>
              <a:t>ἀναγγέλλω </a:t>
            </a:r>
            <a:r>
              <a:rPr lang="en-US" sz="4000" dirty="0">
                <a:solidFill>
                  <a:schemeClr val="bg1"/>
                </a:solidFill>
              </a:rPr>
              <a:t>anaggello {an-ang-el'-lo} </a:t>
            </a:r>
          </a:p>
          <a:p>
            <a:pPr marL="0" indent="0" algn="ctr">
              <a:buNone/>
            </a:pPr>
            <a:r>
              <a:rPr lang="en-US" sz="4000" b="1" dirty="0">
                <a:solidFill>
                  <a:schemeClr val="bg1"/>
                </a:solidFill>
              </a:rPr>
              <a:t>Meaning:  </a:t>
            </a:r>
            <a:r>
              <a:rPr lang="en-US" sz="4000" dirty="0">
                <a:solidFill>
                  <a:schemeClr val="bg1"/>
                </a:solidFill>
              </a:rPr>
              <a:t>1) to announce, make known 2) to report, bring back tidings, rehearse </a:t>
            </a:r>
          </a:p>
          <a:p>
            <a:pPr marL="0" indent="0" algn="ctr">
              <a:buNone/>
            </a:pPr>
            <a:r>
              <a:rPr lang="en-US" sz="4000" b="1" dirty="0">
                <a:solidFill>
                  <a:schemeClr val="bg1"/>
                </a:solidFill>
              </a:rPr>
              <a:t>Usage:  </a:t>
            </a:r>
            <a:r>
              <a:rPr lang="en-US" sz="4000" dirty="0">
                <a:solidFill>
                  <a:schemeClr val="bg1"/>
                </a:solidFill>
              </a:rPr>
              <a:t>AV - tell 6, show 6, declare 3, rehearse 1, speak 1, report 1; 18</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man had a home and friends or people who knew him.</a:t>
            </a:r>
          </a:p>
          <a:p>
            <a:pPr marL="0" indent="0" algn="ctr">
              <a:buNone/>
            </a:pPr>
            <a:r>
              <a:rPr lang="en-US" sz="4000" dirty="0">
                <a:solidFill>
                  <a:schemeClr val="bg1"/>
                </a:solidFill>
              </a:rPr>
              <a:t> </a:t>
            </a:r>
          </a:p>
          <a:p>
            <a:pPr marL="0" indent="0" algn="ctr">
              <a:buNone/>
            </a:pPr>
            <a:r>
              <a:rPr lang="en-US" sz="4000" baseline="30000" dirty="0">
                <a:solidFill>
                  <a:schemeClr val="bg1"/>
                </a:solidFill>
              </a:rPr>
              <a:t>Mk 5:20</a:t>
            </a:r>
            <a:r>
              <a:rPr lang="en-US" sz="4000" dirty="0">
                <a:solidFill>
                  <a:schemeClr val="bg1"/>
                </a:solidFill>
              </a:rPr>
              <a:t> And he departed, and began to publish in Decapolis how great things Yeshua had done for him: </a:t>
            </a:r>
            <a:r>
              <a:rPr lang="en-US" sz="4000" u="sng" dirty="0">
                <a:solidFill>
                  <a:schemeClr val="bg1"/>
                </a:solidFill>
              </a:rPr>
              <a:t>and all </a:t>
            </a:r>
            <a:r>
              <a:rPr lang="en-US" sz="4000" i="1" u="sng" dirty="0">
                <a:solidFill>
                  <a:schemeClr val="bg1"/>
                </a:solidFill>
              </a:rPr>
              <a:t>men </a:t>
            </a:r>
            <a:r>
              <a:rPr lang="en-US" sz="4000" u="sng" dirty="0">
                <a:solidFill>
                  <a:schemeClr val="bg1"/>
                </a:solidFill>
              </a:rPr>
              <a:t>did marvel</a:t>
            </a:r>
            <a:r>
              <a:rPr lang="en-US" sz="4000" dirty="0">
                <a:solidFill>
                  <a:schemeClr val="bg1"/>
                </a:solidFill>
              </a:rPr>
              <a: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Publish – </a:t>
            </a:r>
            <a:r>
              <a:rPr lang="en-US" sz="4000" b="1" dirty="0">
                <a:solidFill>
                  <a:schemeClr val="bg1"/>
                </a:solidFill>
              </a:rPr>
              <a:t>2784 </a:t>
            </a:r>
            <a:r>
              <a:rPr lang="el-GR" sz="4000" b="1" dirty="0">
                <a:solidFill>
                  <a:schemeClr val="bg1"/>
                </a:solidFill>
              </a:rPr>
              <a:t>κηρύσσω </a:t>
            </a:r>
            <a:r>
              <a:rPr lang="en-US" sz="4000" dirty="0">
                <a:solidFill>
                  <a:schemeClr val="bg1"/>
                </a:solidFill>
              </a:rPr>
              <a:t>kerusso {kay-roos'-so} </a:t>
            </a:r>
          </a:p>
          <a:p>
            <a:pPr marL="0" indent="0" algn="ctr">
              <a:buNone/>
            </a:pPr>
            <a:r>
              <a:rPr lang="en-US" sz="4000" b="1" dirty="0">
                <a:solidFill>
                  <a:schemeClr val="bg1"/>
                </a:solidFill>
              </a:rPr>
              <a:t>Meaning:  </a:t>
            </a:r>
            <a:r>
              <a:rPr lang="en-US" sz="4000" dirty="0">
                <a:solidFill>
                  <a:schemeClr val="bg1"/>
                </a:solidFill>
              </a:rPr>
              <a:t>1) to be a herald, to officiate as a herald 1a) to proclaim after the manner of a herald 1b) always with the suggestion of formality, gravity and an authority which must be listened to and obeyed 2) to publish, proclaim openly: something which has been done</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3) used of the public proclamation of the gospel and matters pertaining to it, made by John the Baptist, by Yeshua, by the apostles and other Messianic teachers </a:t>
            </a:r>
          </a:p>
          <a:p>
            <a:pPr marL="0" indent="0" algn="ctr">
              <a:buNone/>
            </a:pPr>
            <a:r>
              <a:rPr lang="en-US" sz="4000" b="1" dirty="0">
                <a:solidFill>
                  <a:schemeClr val="bg1"/>
                </a:solidFill>
              </a:rPr>
              <a:t>Usage:  </a:t>
            </a:r>
            <a:r>
              <a:rPr lang="en-US" sz="4000" dirty="0">
                <a:solidFill>
                  <a:schemeClr val="bg1"/>
                </a:solidFill>
              </a:rPr>
              <a:t>AV - preach 51, publish 5, proclaim 2, preached + 2258 2, preacher 1; 61</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From demon possessed to Evangelizing</a:t>
            </a:r>
          </a:p>
          <a:p>
            <a:pPr marL="0" indent="0" algn="ctr">
              <a:buNone/>
            </a:pPr>
            <a:endParaRPr lang="en-US" sz="4000" dirty="0">
              <a:solidFill>
                <a:schemeClr val="bg1"/>
              </a:solidFill>
            </a:endParaRPr>
          </a:p>
          <a:p>
            <a:pPr marL="0" indent="0" algn="ctr">
              <a:buNone/>
            </a:pPr>
            <a:r>
              <a:rPr lang="en-US" sz="4000" dirty="0">
                <a:solidFill>
                  <a:schemeClr val="bg1"/>
                </a:solidFill>
              </a:rPr>
              <a:t>At the end of this event, Yeshua and His Disciples passed back over to the side of the Galilee from whence they came.</a:t>
            </a:r>
          </a:p>
          <a:p>
            <a:pPr marL="0" indent="0" algn="ctr">
              <a:buNone/>
            </a:pPr>
            <a:r>
              <a:rPr lang="en-US" sz="4000" dirty="0">
                <a:solidFill>
                  <a:schemeClr val="bg1"/>
                </a:solidFill>
              </a:rPr>
              <a:t>It appears from the event that Yeshua had only one purpose for going to the other side because He only ministered to one person on the other side.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1032164"/>
            <a:ext cx="7334250" cy="3071108"/>
          </a:xfrm>
        </p:spPr>
        <p:txBody>
          <a:bodyPr>
            <a:noAutofit/>
          </a:bodyPr>
          <a:lstStyle/>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endParaRPr lang="en-US"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93182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dirty="0">
                <a:solidFill>
                  <a:schemeClr val="bg1"/>
                </a:solidFill>
              </a:rPr>
              <a:t>However, that one person, Yeshua ministered to, ministered to so many.</a:t>
            </a:r>
          </a:p>
          <a:p>
            <a:pPr marL="0" indent="0" algn="ctr">
              <a:buNone/>
            </a:pPr>
            <a:r>
              <a:rPr lang="en-US" sz="3100" dirty="0">
                <a:solidFill>
                  <a:schemeClr val="bg1"/>
                </a:solidFill>
              </a:rPr>
              <a:t>Never underestimate or take for granted the person you minister to, deliver, or heal. You never know the extent of the ministry that will come from that one person, and in this case, from someone who had been discarded by the people of the region.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On the surface, it seems Yeshua ministered to only one person, but the conclusion of the matter shows that Yeshua was ministering to a multitude simply by ministering to the one man.</a:t>
            </a:r>
          </a:p>
          <a:p>
            <a:pPr marL="0" indent="0" algn="ctr">
              <a:buNone/>
            </a:pPr>
            <a:endParaRPr lang="en-US" sz="2100" dirty="0">
              <a:solidFill>
                <a:schemeClr val="bg1"/>
              </a:solidFill>
            </a:endParaRPr>
          </a:p>
          <a:p>
            <a:pPr marL="0" indent="0" algn="ctr">
              <a:buNone/>
            </a:pPr>
            <a:r>
              <a:rPr lang="en-US" sz="4000" dirty="0">
                <a:solidFill>
                  <a:schemeClr val="bg1"/>
                </a:solidFill>
              </a:rPr>
              <a:t>One person being set free can minister to so many. </a:t>
            </a:r>
          </a:p>
          <a:p>
            <a:pPr marL="0" indent="0" algn="ctr">
              <a:buNone/>
            </a:pPr>
            <a:endParaRPr lang="en-US" sz="2400" dirty="0">
              <a:solidFill>
                <a:schemeClr val="bg1"/>
              </a:solidFill>
            </a:endParaRPr>
          </a:p>
          <a:p>
            <a:pPr marL="0" indent="0" algn="ctr">
              <a:buNone/>
            </a:pPr>
            <a:r>
              <a:rPr lang="en-US" sz="4000" dirty="0">
                <a:solidFill>
                  <a:schemeClr val="bg1"/>
                </a:solidFill>
              </a:rPr>
              <a:t>The unclean spirit recognized Yeshua as the Son of Elohim and wanted Yeshua to swear before YeHoVaH that He would not torment it</a:t>
            </a:r>
            <a:r>
              <a:rPr lang="en-US" sz="4000" dirty="0">
                <a:solidFill>
                  <a:schemeClr val="bg1"/>
                </a:solidFill>
                <a:latin typeface="Helvetica" pitchFamily="34" charset="0"/>
                <a:cs typeface="Helvetica" pitchFamily="34" charset="0"/>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In this case, all the unclean spirits inhabited one person.</a:t>
            </a:r>
          </a:p>
          <a:p>
            <a:pPr marL="0" indent="0" algn="ctr">
              <a:buNone/>
            </a:pPr>
            <a:r>
              <a:rPr lang="en-US" sz="4000" dirty="0">
                <a:solidFill>
                  <a:schemeClr val="bg1"/>
                </a:solidFill>
              </a:rPr>
              <a:t>Regional or country spirits and/or familiar spirits operate in areas, places, and ways that seem natural to the people in those regions or country.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Cultural norms</a:t>
            </a:r>
          </a:p>
          <a:p>
            <a:pPr marL="0" indent="0" algn="ctr">
              <a:buNone/>
            </a:pPr>
            <a:r>
              <a:rPr lang="en-US" sz="4000" dirty="0">
                <a:solidFill>
                  <a:schemeClr val="bg1"/>
                </a:solidFill>
              </a:rPr>
              <a:t>Superstitious </a:t>
            </a:r>
          </a:p>
          <a:p>
            <a:pPr marL="0" indent="0" algn="ctr">
              <a:buNone/>
            </a:pPr>
            <a:r>
              <a:rPr lang="en-US" sz="4000" dirty="0">
                <a:solidFill>
                  <a:schemeClr val="bg1"/>
                </a:solidFill>
              </a:rPr>
              <a:t>Slang</a:t>
            </a:r>
          </a:p>
          <a:p>
            <a:pPr marL="0" indent="0" algn="ctr">
              <a:buNone/>
            </a:pPr>
            <a:r>
              <a:rPr lang="en-US" sz="4000" dirty="0">
                <a:solidFill>
                  <a:schemeClr val="bg1"/>
                </a:solidFill>
              </a:rPr>
              <a:t>Sayings </a:t>
            </a:r>
          </a:p>
          <a:p>
            <a:pPr marL="0" indent="0" algn="ctr">
              <a:buNone/>
            </a:pPr>
            <a:r>
              <a:rPr lang="en-US" sz="4000" dirty="0">
                <a:solidFill>
                  <a:schemeClr val="bg1"/>
                </a:solidFill>
              </a:rPr>
              <a:t>Old wives’ tales</a:t>
            </a:r>
          </a:p>
          <a:p>
            <a:pPr marL="0" indent="0" algn="ctr">
              <a:buNone/>
            </a:pPr>
            <a:r>
              <a:rPr lang="en-US" sz="4000" dirty="0">
                <a:solidFill>
                  <a:schemeClr val="bg1"/>
                </a:solidFill>
              </a:rPr>
              <a:t>Religious manifestations of dance, shaking, running, laughter, etc.</a:t>
            </a:r>
          </a:p>
          <a:p>
            <a:pPr marL="0" indent="0" algn="ctr">
              <a:buNone/>
            </a:pPr>
            <a:r>
              <a:rPr lang="en-US" sz="4000" dirty="0">
                <a:solidFill>
                  <a:schemeClr val="bg1"/>
                </a:solidFill>
              </a:rPr>
              <a:t>Voodoo, witchcraft, sorcery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In some cases, these unclean spirits inhabit certain people who can make themselves seem important to the people of the region as wise; and people of the region consult them for guidance, direction, and advice on the future and decisions they need to make.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spcBef>
                <a:spcPts val="0"/>
              </a:spcBef>
              <a:buNone/>
            </a:pPr>
            <a:endParaRPr lang="en-US" sz="2000" dirty="0">
              <a:solidFill>
                <a:schemeClr val="bg1"/>
              </a:solidFill>
            </a:endParaRPr>
          </a:p>
          <a:p>
            <a:pPr marL="0" indent="0" algn="ctr">
              <a:spcBef>
                <a:spcPts val="0"/>
              </a:spcBef>
              <a:buNone/>
            </a:pPr>
            <a:r>
              <a:rPr lang="en-US" sz="4000" dirty="0">
                <a:solidFill>
                  <a:schemeClr val="bg1"/>
                </a:solidFill>
              </a:rPr>
              <a:t>The world today is filled with people manifesting </a:t>
            </a:r>
          </a:p>
          <a:p>
            <a:pPr marL="0" indent="0" algn="ctr">
              <a:spcBef>
                <a:spcPts val="0"/>
              </a:spcBef>
              <a:buNone/>
            </a:pPr>
            <a:r>
              <a:rPr lang="en-US" sz="4000" dirty="0">
                <a:solidFill>
                  <a:schemeClr val="bg1"/>
                </a:solidFill>
              </a:rPr>
              <a:t>unclean spirits.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natural world only knows how to deal with natural people in a natural way. </a:t>
            </a:r>
          </a:p>
          <a:p>
            <a:pPr marL="0" indent="0" algn="ctr">
              <a:buNone/>
            </a:pPr>
            <a:r>
              <a:rPr lang="en-US" sz="4000" dirty="0">
                <a:solidFill>
                  <a:schemeClr val="bg1"/>
                </a:solidFill>
              </a:rPr>
              <a:t>Jails and prisons</a:t>
            </a:r>
          </a:p>
          <a:p>
            <a:pPr marL="0" indent="0" algn="ctr">
              <a:buNone/>
            </a:pPr>
            <a:r>
              <a:rPr lang="en-US" sz="4000" dirty="0">
                <a:solidFill>
                  <a:schemeClr val="bg1"/>
                </a:solidFill>
              </a:rPr>
              <a:t>Mental institutions </a:t>
            </a:r>
          </a:p>
          <a:p>
            <a:pPr marL="0" indent="0" algn="ctr">
              <a:buNone/>
            </a:pPr>
            <a:r>
              <a:rPr lang="en-US" sz="4000" dirty="0">
                <a:solidFill>
                  <a:schemeClr val="bg1"/>
                </a:solidFill>
              </a:rPr>
              <a:t>Treatment centers </a:t>
            </a:r>
          </a:p>
          <a:p>
            <a:pPr marL="0" indent="0" algn="ctr">
              <a:buNone/>
            </a:pPr>
            <a:r>
              <a:rPr lang="en-US" sz="4000" dirty="0">
                <a:solidFill>
                  <a:schemeClr val="bg1"/>
                </a:solidFill>
              </a:rPr>
              <a:t>Conversion therapy</a:t>
            </a:r>
          </a:p>
          <a:p>
            <a:pPr marL="0" indent="0" algn="ctr">
              <a:buNone/>
            </a:pPr>
            <a:r>
              <a:rPr lang="en-US" sz="4000" dirty="0">
                <a:solidFill>
                  <a:schemeClr val="bg1"/>
                </a:solidFill>
              </a:rPr>
              <a:t>Doctors and therapists that treat symptoms not the spirit.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Yeshua, the great therapist, identified the spirit, casted the spirit out of the man, and went back to the other side.</a:t>
            </a:r>
          </a:p>
          <a:p>
            <a:pPr marL="0" indent="0" algn="ctr">
              <a:buNone/>
            </a:pPr>
            <a:r>
              <a:rPr lang="en-US" sz="2600" dirty="0">
                <a:solidFill>
                  <a:schemeClr val="bg1"/>
                </a:solidFill>
              </a:rPr>
              <a:t> </a:t>
            </a:r>
          </a:p>
          <a:p>
            <a:pPr marL="0" indent="0" algn="ctr">
              <a:buNone/>
            </a:pPr>
            <a:r>
              <a:rPr lang="en-US" sz="4000" dirty="0">
                <a:solidFill>
                  <a:schemeClr val="bg1"/>
                </a:solidFill>
              </a:rPr>
              <a:t>Before He left, He commanded the man or commissioned the man to evangelize his friends and tell them what had happened to him.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447569</TotalTime>
  <Words>3340</Words>
  <Application>Microsoft Office PowerPoint</Application>
  <PresentationFormat>On-screen Show (16:9)</PresentationFormat>
  <Paragraphs>482</Paragraphs>
  <Slides>77</Slides>
  <Notes>77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3201</cp:revision>
  <dcterms:created xsi:type="dcterms:W3CDTF">2015-08-01T01:54:59Z</dcterms:created>
  <dcterms:modified xsi:type="dcterms:W3CDTF">2023-07-30T02:29:19Z</dcterms:modified>
</cp:coreProperties>
</file>