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1"/>
  </p:notesMasterIdLst>
  <p:sldIdLst>
    <p:sldId id="256" r:id="rId2"/>
    <p:sldId id="257" r:id="rId3"/>
    <p:sldId id="3920" r:id="rId4"/>
    <p:sldId id="1981" r:id="rId5"/>
    <p:sldId id="11417" r:id="rId6"/>
    <p:sldId id="4362" r:id="rId7"/>
    <p:sldId id="4366" r:id="rId8"/>
    <p:sldId id="4823" r:id="rId9"/>
    <p:sldId id="5223" r:id="rId10"/>
    <p:sldId id="8938" r:id="rId11"/>
    <p:sldId id="10195" r:id="rId12"/>
    <p:sldId id="10446" r:id="rId13"/>
    <p:sldId id="10450" r:id="rId14"/>
    <p:sldId id="10451" r:id="rId15"/>
    <p:sldId id="10452" r:id="rId16"/>
    <p:sldId id="10453" r:id="rId17"/>
    <p:sldId id="10454" r:id="rId18"/>
    <p:sldId id="10455" r:id="rId19"/>
    <p:sldId id="10456" r:id="rId20"/>
    <p:sldId id="11481" r:id="rId21"/>
    <p:sldId id="10457" r:id="rId22"/>
    <p:sldId id="11424" r:id="rId23"/>
    <p:sldId id="10458" r:id="rId24"/>
    <p:sldId id="10459" r:id="rId25"/>
    <p:sldId id="10460" r:id="rId26"/>
    <p:sldId id="10461" r:id="rId27"/>
    <p:sldId id="10462" r:id="rId28"/>
    <p:sldId id="10463" r:id="rId29"/>
    <p:sldId id="10464" r:id="rId30"/>
    <p:sldId id="10465" r:id="rId31"/>
    <p:sldId id="10466" r:id="rId32"/>
    <p:sldId id="11425" r:id="rId33"/>
    <p:sldId id="11427" r:id="rId34"/>
    <p:sldId id="11428" r:id="rId35"/>
    <p:sldId id="11426" r:id="rId36"/>
    <p:sldId id="11429" r:id="rId37"/>
    <p:sldId id="11430" r:id="rId38"/>
    <p:sldId id="11431" r:id="rId39"/>
    <p:sldId id="11432" r:id="rId40"/>
    <p:sldId id="11433" r:id="rId41"/>
    <p:sldId id="11434" r:id="rId42"/>
    <p:sldId id="11435" r:id="rId43"/>
    <p:sldId id="11436" r:id="rId44"/>
    <p:sldId id="11437" r:id="rId45"/>
    <p:sldId id="11438" r:id="rId46"/>
    <p:sldId id="11439" r:id="rId47"/>
    <p:sldId id="11440" r:id="rId48"/>
    <p:sldId id="11441" r:id="rId49"/>
    <p:sldId id="11442" r:id="rId50"/>
    <p:sldId id="11443" r:id="rId51"/>
    <p:sldId id="11444" r:id="rId52"/>
    <p:sldId id="11445" r:id="rId53"/>
    <p:sldId id="11446" r:id="rId54"/>
    <p:sldId id="11447" r:id="rId55"/>
    <p:sldId id="11448" r:id="rId56"/>
    <p:sldId id="11449" r:id="rId57"/>
    <p:sldId id="11450" r:id="rId58"/>
    <p:sldId id="11451" r:id="rId59"/>
    <p:sldId id="11452" r:id="rId60"/>
    <p:sldId id="11453" r:id="rId61"/>
    <p:sldId id="11454" r:id="rId62"/>
    <p:sldId id="11455" r:id="rId63"/>
    <p:sldId id="11456" r:id="rId64"/>
    <p:sldId id="11457" r:id="rId65"/>
    <p:sldId id="11462" r:id="rId66"/>
    <p:sldId id="11460" r:id="rId67"/>
    <p:sldId id="11458" r:id="rId68"/>
    <p:sldId id="11461" r:id="rId69"/>
    <p:sldId id="11459" r:id="rId70"/>
    <p:sldId id="11418" r:id="rId71"/>
    <p:sldId id="10467" r:id="rId72"/>
    <p:sldId id="10468" r:id="rId73"/>
    <p:sldId id="11059" r:id="rId74"/>
    <p:sldId id="10183" r:id="rId75"/>
    <p:sldId id="11419" r:id="rId76"/>
    <p:sldId id="11420" r:id="rId77"/>
    <p:sldId id="11421" r:id="rId78"/>
    <p:sldId id="11422" r:id="rId79"/>
    <p:sldId id="11423" r:id="rId80"/>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F2D23B-2028-4F52-A180-81882743C45E}" v="44" dt="2023-07-07T01:12:00.9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434" autoAdjust="0"/>
  </p:normalViewPr>
  <p:slideViewPr>
    <p:cSldViewPr snapToGrid="0" snapToObjects="1">
      <p:cViewPr varScale="1">
        <p:scale>
          <a:sx n="110" d="100"/>
          <a:sy n="110" d="100"/>
        </p:scale>
        <p:origin x="686" y="77"/>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Campbell" userId="73008391-b390-4ad0-a960-0cc8fbf2fec9" providerId="ADAL" clId="{9FF2D23B-2028-4F52-A180-81882743C45E}"/>
    <pc:docChg chg="undo custSel delSld modSld sldOrd">
      <pc:chgData name="Sharon Campbell" userId="73008391-b390-4ad0-a960-0cc8fbf2fec9" providerId="ADAL" clId="{9FF2D23B-2028-4F52-A180-81882743C45E}" dt="2023-07-07T01:16:36.588" v="246" actId="255"/>
      <pc:docMkLst>
        <pc:docMk/>
      </pc:docMkLst>
      <pc:sldChg chg="modSp mod">
        <pc:chgData name="Sharon Campbell" userId="73008391-b390-4ad0-a960-0cc8fbf2fec9" providerId="ADAL" clId="{9FF2D23B-2028-4F52-A180-81882743C45E}" dt="2023-07-07T01:01:26.508" v="196" actId="255"/>
        <pc:sldMkLst>
          <pc:docMk/>
          <pc:sldMk cId="1235833799" sldId="3920"/>
        </pc:sldMkLst>
        <pc:spChg chg="mod">
          <ac:chgData name="Sharon Campbell" userId="73008391-b390-4ad0-a960-0cc8fbf2fec9" providerId="ADAL" clId="{9FF2D23B-2028-4F52-A180-81882743C45E}" dt="2023-07-07T01:01:26.508" v="196" actId="255"/>
          <ac:spMkLst>
            <pc:docMk/>
            <pc:sldMk cId="1235833799" sldId="3920"/>
            <ac:spMk id="3" creationId="{00000000-0000-0000-0000-000000000000}"/>
          </ac:spMkLst>
        </pc:spChg>
      </pc:sldChg>
      <pc:sldChg chg="modSp mod">
        <pc:chgData name="Sharon Campbell" userId="73008391-b390-4ad0-a960-0cc8fbf2fec9" providerId="ADAL" clId="{9FF2D23B-2028-4F52-A180-81882743C45E}" dt="2023-07-07T01:01:44.765" v="198" actId="255"/>
        <pc:sldMkLst>
          <pc:docMk/>
          <pc:sldMk cId="248380330" sldId="8938"/>
        </pc:sldMkLst>
        <pc:spChg chg="mod">
          <ac:chgData name="Sharon Campbell" userId="73008391-b390-4ad0-a960-0cc8fbf2fec9" providerId="ADAL" clId="{9FF2D23B-2028-4F52-A180-81882743C45E}" dt="2023-07-07T01:01:44.765" v="198" actId="255"/>
          <ac:spMkLst>
            <pc:docMk/>
            <pc:sldMk cId="248380330" sldId="8938"/>
            <ac:spMk id="3" creationId="{00000000-0000-0000-0000-000000000000}"/>
          </ac:spMkLst>
        </pc:spChg>
      </pc:sldChg>
      <pc:sldChg chg="modSp mod">
        <pc:chgData name="Sharon Campbell" userId="73008391-b390-4ad0-a960-0cc8fbf2fec9" providerId="ADAL" clId="{9FF2D23B-2028-4F52-A180-81882743C45E}" dt="2023-07-07T01:02:22.561" v="204" actId="27636"/>
        <pc:sldMkLst>
          <pc:docMk/>
          <pc:sldMk cId="1020107534" sldId="10195"/>
        </pc:sldMkLst>
        <pc:spChg chg="mod">
          <ac:chgData name="Sharon Campbell" userId="73008391-b390-4ad0-a960-0cc8fbf2fec9" providerId="ADAL" clId="{9FF2D23B-2028-4F52-A180-81882743C45E}" dt="2023-07-07T01:02:22.561" v="204" actId="27636"/>
          <ac:spMkLst>
            <pc:docMk/>
            <pc:sldMk cId="1020107534" sldId="10195"/>
            <ac:spMk id="3" creationId="{00000000-0000-0000-0000-000000000000}"/>
          </ac:spMkLst>
        </pc:spChg>
      </pc:sldChg>
      <pc:sldChg chg="modSp mod">
        <pc:chgData name="Sharon Campbell" userId="73008391-b390-4ad0-a960-0cc8fbf2fec9" providerId="ADAL" clId="{9FF2D23B-2028-4F52-A180-81882743C45E}" dt="2023-07-07T01:03:30.439" v="207" actId="255"/>
        <pc:sldMkLst>
          <pc:docMk/>
          <pc:sldMk cId="1320716334" sldId="10446"/>
        </pc:sldMkLst>
        <pc:spChg chg="mod">
          <ac:chgData name="Sharon Campbell" userId="73008391-b390-4ad0-a960-0cc8fbf2fec9" providerId="ADAL" clId="{9FF2D23B-2028-4F52-A180-81882743C45E}" dt="2023-07-07T01:03:30.439" v="207" actId="255"/>
          <ac:spMkLst>
            <pc:docMk/>
            <pc:sldMk cId="1320716334" sldId="10446"/>
            <ac:spMk id="3" creationId="{00000000-0000-0000-0000-000000000000}"/>
          </ac:spMkLst>
        </pc:spChg>
      </pc:sldChg>
      <pc:sldChg chg="modSp mod">
        <pc:chgData name="Sharon Campbell" userId="73008391-b390-4ad0-a960-0cc8fbf2fec9" providerId="ADAL" clId="{9FF2D23B-2028-4F52-A180-81882743C45E}" dt="2023-07-07T00:33:30.543" v="12" actId="20577"/>
        <pc:sldMkLst>
          <pc:docMk/>
          <pc:sldMk cId="4115748879" sldId="10450"/>
        </pc:sldMkLst>
        <pc:spChg chg="mod">
          <ac:chgData name="Sharon Campbell" userId="73008391-b390-4ad0-a960-0cc8fbf2fec9" providerId="ADAL" clId="{9FF2D23B-2028-4F52-A180-81882743C45E}" dt="2023-07-07T00:33:30.543" v="12" actId="20577"/>
          <ac:spMkLst>
            <pc:docMk/>
            <pc:sldMk cId="4115748879" sldId="10450"/>
            <ac:spMk id="3" creationId="{00000000-0000-0000-0000-000000000000}"/>
          </ac:spMkLst>
        </pc:spChg>
      </pc:sldChg>
      <pc:sldChg chg="modSp mod">
        <pc:chgData name="Sharon Campbell" userId="73008391-b390-4ad0-a960-0cc8fbf2fec9" providerId="ADAL" clId="{9FF2D23B-2028-4F52-A180-81882743C45E}" dt="2023-07-07T01:05:41.442" v="224" actId="255"/>
        <pc:sldMkLst>
          <pc:docMk/>
          <pc:sldMk cId="371930037" sldId="10452"/>
        </pc:sldMkLst>
        <pc:spChg chg="mod">
          <ac:chgData name="Sharon Campbell" userId="73008391-b390-4ad0-a960-0cc8fbf2fec9" providerId="ADAL" clId="{9FF2D23B-2028-4F52-A180-81882743C45E}" dt="2023-07-07T01:05:41.442" v="224" actId="255"/>
          <ac:spMkLst>
            <pc:docMk/>
            <pc:sldMk cId="371930037" sldId="10452"/>
            <ac:spMk id="3" creationId="{00000000-0000-0000-0000-000000000000}"/>
          </ac:spMkLst>
        </pc:spChg>
      </pc:sldChg>
      <pc:sldChg chg="modSp mod">
        <pc:chgData name="Sharon Campbell" userId="73008391-b390-4ad0-a960-0cc8fbf2fec9" providerId="ADAL" clId="{9FF2D23B-2028-4F52-A180-81882743C45E}" dt="2023-07-07T01:06:16.240" v="226" actId="20577"/>
        <pc:sldMkLst>
          <pc:docMk/>
          <pc:sldMk cId="3288503766" sldId="10454"/>
        </pc:sldMkLst>
        <pc:spChg chg="mod">
          <ac:chgData name="Sharon Campbell" userId="73008391-b390-4ad0-a960-0cc8fbf2fec9" providerId="ADAL" clId="{9FF2D23B-2028-4F52-A180-81882743C45E}" dt="2023-07-07T01:06:16.240" v="226" actId="20577"/>
          <ac:spMkLst>
            <pc:docMk/>
            <pc:sldMk cId="3288503766" sldId="10454"/>
            <ac:spMk id="3" creationId="{00000000-0000-0000-0000-000000000000}"/>
          </ac:spMkLst>
        </pc:spChg>
      </pc:sldChg>
      <pc:sldChg chg="modSp mod">
        <pc:chgData name="Sharon Campbell" userId="73008391-b390-4ad0-a960-0cc8fbf2fec9" providerId="ADAL" clId="{9FF2D23B-2028-4F52-A180-81882743C45E}" dt="2023-07-07T00:39:06.198" v="50" actId="27636"/>
        <pc:sldMkLst>
          <pc:docMk/>
          <pc:sldMk cId="3768331088" sldId="10457"/>
        </pc:sldMkLst>
        <pc:spChg chg="mod">
          <ac:chgData name="Sharon Campbell" userId="73008391-b390-4ad0-a960-0cc8fbf2fec9" providerId="ADAL" clId="{9FF2D23B-2028-4F52-A180-81882743C45E}" dt="2023-07-07T00:39:06.198" v="50" actId="27636"/>
          <ac:spMkLst>
            <pc:docMk/>
            <pc:sldMk cId="3768331088" sldId="10457"/>
            <ac:spMk id="3" creationId="{00000000-0000-0000-0000-000000000000}"/>
          </ac:spMkLst>
        </pc:spChg>
      </pc:sldChg>
      <pc:sldChg chg="modSp mod">
        <pc:chgData name="Sharon Campbell" userId="73008391-b390-4ad0-a960-0cc8fbf2fec9" providerId="ADAL" clId="{9FF2D23B-2028-4F52-A180-81882743C45E}" dt="2023-07-07T00:41:09.195" v="69" actId="255"/>
        <pc:sldMkLst>
          <pc:docMk/>
          <pc:sldMk cId="4138100102" sldId="10459"/>
        </pc:sldMkLst>
        <pc:spChg chg="mod">
          <ac:chgData name="Sharon Campbell" userId="73008391-b390-4ad0-a960-0cc8fbf2fec9" providerId="ADAL" clId="{9FF2D23B-2028-4F52-A180-81882743C45E}" dt="2023-07-07T00:41:09.195" v="69" actId="255"/>
          <ac:spMkLst>
            <pc:docMk/>
            <pc:sldMk cId="4138100102" sldId="10459"/>
            <ac:spMk id="3" creationId="{00000000-0000-0000-0000-000000000000}"/>
          </ac:spMkLst>
        </pc:spChg>
      </pc:sldChg>
      <pc:sldChg chg="modSp mod">
        <pc:chgData name="Sharon Campbell" userId="73008391-b390-4ad0-a960-0cc8fbf2fec9" providerId="ADAL" clId="{9FF2D23B-2028-4F52-A180-81882743C45E}" dt="2023-07-07T00:41:48.321" v="77" actId="20577"/>
        <pc:sldMkLst>
          <pc:docMk/>
          <pc:sldMk cId="3084875497" sldId="10460"/>
        </pc:sldMkLst>
        <pc:spChg chg="mod">
          <ac:chgData name="Sharon Campbell" userId="73008391-b390-4ad0-a960-0cc8fbf2fec9" providerId="ADAL" clId="{9FF2D23B-2028-4F52-A180-81882743C45E}" dt="2023-07-07T00:41:48.321" v="77" actId="20577"/>
          <ac:spMkLst>
            <pc:docMk/>
            <pc:sldMk cId="3084875497" sldId="10460"/>
            <ac:spMk id="3" creationId="{00000000-0000-0000-0000-000000000000}"/>
          </ac:spMkLst>
        </pc:spChg>
      </pc:sldChg>
      <pc:sldChg chg="modSp mod">
        <pc:chgData name="Sharon Campbell" userId="73008391-b390-4ad0-a960-0cc8fbf2fec9" providerId="ADAL" clId="{9FF2D23B-2028-4F52-A180-81882743C45E}" dt="2023-07-07T01:09:26.163" v="228" actId="20577"/>
        <pc:sldMkLst>
          <pc:docMk/>
          <pc:sldMk cId="38080864" sldId="10461"/>
        </pc:sldMkLst>
        <pc:spChg chg="mod">
          <ac:chgData name="Sharon Campbell" userId="73008391-b390-4ad0-a960-0cc8fbf2fec9" providerId="ADAL" clId="{9FF2D23B-2028-4F52-A180-81882743C45E}" dt="2023-07-07T01:09:26.163" v="228" actId="20577"/>
          <ac:spMkLst>
            <pc:docMk/>
            <pc:sldMk cId="38080864" sldId="10461"/>
            <ac:spMk id="3" creationId="{00000000-0000-0000-0000-000000000000}"/>
          </ac:spMkLst>
        </pc:spChg>
      </pc:sldChg>
      <pc:sldChg chg="modSp mod">
        <pc:chgData name="Sharon Campbell" userId="73008391-b390-4ad0-a960-0cc8fbf2fec9" providerId="ADAL" clId="{9FF2D23B-2028-4F52-A180-81882743C45E}" dt="2023-07-07T01:09:54.965" v="229" actId="255"/>
        <pc:sldMkLst>
          <pc:docMk/>
          <pc:sldMk cId="1021565951" sldId="10464"/>
        </pc:sldMkLst>
        <pc:spChg chg="mod">
          <ac:chgData name="Sharon Campbell" userId="73008391-b390-4ad0-a960-0cc8fbf2fec9" providerId="ADAL" clId="{9FF2D23B-2028-4F52-A180-81882743C45E}" dt="2023-07-07T01:09:54.965" v="229" actId="255"/>
          <ac:spMkLst>
            <pc:docMk/>
            <pc:sldMk cId="1021565951" sldId="10464"/>
            <ac:spMk id="3" creationId="{00000000-0000-0000-0000-000000000000}"/>
          </ac:spMkLst>
        </pc:spChg>
      </pc:sldChg>
      <pc:sldChg chg="modSp mod">
        <pc:chgData name="Sharon Campbell" userId="73008391-b390-4ad0-a960-0cc8fbf2fec9" providerId="ADAL" clId="{9FF2D23B-2028-4F52-A180-81882743C45E}" dt="2023-07-07T00:44:02.145" v="93" actId="27636"/>
        <pc:sldMkLst>
          <pc:docMk/>
          <pc:sldMk cId="2015209000" sldId="10465"/>
        </pc:sldMkLst>
        <pc:spChg chg="mod">
          <ac:chgData name="Sharon Campbell" userId="73008391-b390-4ad0-a960-0cc8fbf2fec9" providerId="ADAL" clId="{9FF2D23B-2028-4F52-A180-81882743C45E}" dt="2023-07-07T00:44:02.145" v="93" actId="27636"/>
          <ac:spMkLst>
            <pc:docMk/>
            <pc:sldMk cId="2015209000" sldId="10465"/>
            <ac:spMk id="3" creationId="{00000000-0000-0000-0000-000000000000}"/>
          </ac:spMkLst>
        </pc:spChg>
      </pc:sldChg>
      <pc:sldChg chg="modSp mod">
        <pc:chgData name="Sharon Campbell" userId="73008391-b390-4ad0-a960-0cc8fbf2fec9" providerId="ADAL" clId="{9FF2D23B-2028-4F52-A180-81882743C45E}" dt="2023-07-07T00:44:42.159" v="100" actId="27636"/>
        <pc:sldMkLst>
          <pc:docMk/>
          <pc:sldMk cId="2106523458" sldId="10466"/>
        </pc:sldMkLst>
        <pc:spChg chg="mod">
          <ac:chgData name="Sharon Campbell" userId="73008391-b390-4ad0-a960-0cc8fbf2fec9" providerId="ADAL" clId="{9FF2D23B-2028-4F52-A180-81882743C45E}" dt="2023-07-07T00:44:42.159" v="100" actId="27636"/>
          <ac:spMkLst>
            <pc:docMk/>
            <pc:sldMk cId="2106523458" sldId="10466"/>
            <ac:spMk id="3" creationId="{00000000-0000-0000-0000-000000000000}"/>
          </ac:spMkLst>
        </pc:spChg>
      </pc:sldChg>
      <pc:sldChg chg="ord">
        <pc:chgData name="Sharon Campbell" userId="73008391-b390-4ad0-a960-0cc8fbf2fec9" providerId="ADAL" clId="{9FF2D23B-2028-4F52-A180-81882743C45E}" dt="2023-07-07T00:58:23.821" v="194"/>
        <pc:sldMkLst>
          <pc:docMk/>
          <pc:sldMk cId="891100663" sldId="11418"/>
        </pc:sldMkLst>
      </pc:sldChg>
      <pc:sldChg chg="modSp mod">
        <pc:chgData name="Sharon Campbell" userId="73008391-b390-4ad0-a960-0cc8fbf2fec9" providerId="ADAL" clId="{9FF2D23B-2028-4F52-A180-81882743C45E}" dt="2023-07-07T00:40:08.960" v="60" actId="20577"/>
        <pc:sldMkLst>
          <pc:docMk/>
          <pc:sldMk cId="4109415453" sldId="11424"/>
        </pc:sldMkLst>
        <pc:spChg chg="mod">
          <ac:chgData name="Sharon Campbell" userId="73008391-b390-4ad0-a960-0cc8fbf2fec9" providerId="ADAL" clId="{9FF2D23B-2028-4F52-A180-81882743C45E}" dt="2023-07-07T00:40:08.960" v="60" actId="20577"/>
          <ac:spMkLst>
            <pc:docMk/>
            <pc:sldMk cId="4109415453" sldId="11424"/>
            <ac:spMk id="3" creationId="{00000000-0000-0000-0000-000000000000}"/>
          </ac:spMkLst>
        </pc:spChg>
      </pc:sldChg>
      <pc:sldChg chg="modSp mod">
        <pc:chgData name="Sharon Campbell" userId="73008391-b390-4ad0-a960-0cc8fbf2fec9" providerId="ADAL" clId="{9FF2D23B-2028-4F52-A180-81882743C45E}" dt="2023-07-07T00:45:07.030" v="101" actId="20577"/>
        <pc:sldMkLst>
          <pc:docMk/>
          <pc:sldMk cId="2744344219" sldId="11426"/>
        </pc:sldMkLst>
        <pc:spChg chg="mod">
          <ac:chgData name="Sharon Campbell" userId="73008391-b390-4ad0-a960-0cc8fbf2fec9" providerId="ADAL" clId="{9FF2D23B-2028-4F52-A180-81882743C45E}" dt="2023-07-07T00:45:07.030" v="101" actId="20577"/>
          <ac:spMkLst>
            <pc:docMk/>
            <pc:sldMk cId="2744344219" sldId="11426"/>
            <ac:spMk id="3" creationId="{00000000-0000-0000-0000-000000000000}"/>
          </ac:spMkLst>
        </pc:spChg>
      </pc:sldChg>
      <pc:sldChg chg="modSp mod">
        <pc:chgData name="Sharon Campbell" userId="73008391-b390-4ad0-a960-0cc8fbf2fec9" providerId="ADAL" clId="{9FF2D23B-2028-4F52-A180-81882743C45E}" dt="2023-07-07T00:45:16.600" v="103" actId="27636"/>
        <pc:sldMkLst>
          <pc:docMk/>
          <pc:sldMk cId="601330688" sldId="11429"/>
        </pc:sldMkLst>
        <pc:spChg chg="mod">
          <ac:chgData name="Sharon Campbell" userId="73008391-b390-4ad0-a960-0cc8fbf2fec9" providerId="ADAL" clId="{9FF2D23B-2028-4F52-A180-81882743C45E}" dt="2023-07-07T00:45:16.600" v="103" actId="27636"/>
          <ac:spMkLst>
            <pc:docMk/>
            <pc:sldMk cId="601330688" sldId="11429"/>
            <ac:spMk id="3" creationId="{00000000-0000-0000-0000-000000000000}"/>
          </ac:spMkLst>
        </pc:spChg>
      </pc:sldChg>
      <pc:sldChg chg="modSp mod">
        <pc:chgData name="Sharon Campbell" userId="73008391-b390-4ad0-a960-0cc8fbf2fec9" providerId="ADAL" clId="{9FF2D23B-2028-4F52-A180-81882743C45E}" dt="2023-07-07T00:45:24.640" v="104" actId="20577"/>
        <pc:sldMkLst>
          <pc:docMk/>
          <pc:sldMk cId="3968722379" sldId="11430"/>
        </pc:sldMkLst>
        <pc:spChg chg="mod">
          <ac:chgData name="Sharon Campbell" userId="73008391-b390-4ad0-a960-0cc8fbf2fec9" providerId="ADAL" clId="{9FF2D23B-2028-4F52-A180-81882743C45E}" dt="2023-07-07T00:45:24.640" v="104" actId="20577"/>
          <ac:spMkLst>
            <pc:docMk/>
            <pc:sldMk cId="3968722379" sldId="11430"/>
            <ac:spMk id="3" creationId="{00000000-0000-0000-0000-000000000000}"/>
          </ac:spMkLst>
        </pc:spChg>
      </pc:sldChg>
      <pc:sldChg chg="modSp mod">
        <pc:chgData name="Sharon Campbell" userId="73008391-b390-4ad0-a960-0cc8fbf2fec9" providerId="ADAL" clId="{9FF2D23B-2028-4F52-A180-81882743C45E}" dt="2023-07-07T01:12:00.913" v="230"/>
        <pc:sldMkLst>
          <pc:docMk/>
          <pc:sldMk cId="3624692396" sldId="11435"/>
        </pc:sldMkLst>
        <pc:spChg chg="mod">
          <ac:chgData name="Sharon Campbell" userId="73008391-b390-4ad0-a960-0cc8fbf2fec9" providerId="ADAL" clId="{9FF2D23B-2028-4F52-A180-81882743C45E}" dt="2023-07-07T01:12:00.913" v="230"/>
          <ac:spMkLst>
            <pc:docMk/>
            <pc:sldMk cId="3624692396" sldId="11435"/>
            <ac:spMk id="3" creationId="{00000000-0000-0000-0000-000000000000}"/>
          </ac:spMkLst>
        </pc:spChg>
      </pc:sldChg>
      <pc:sldChg chg="modSp mod">
        <pc:chgData name="Sharon Campbell" userId="73008391-b390-4ad0-a960-0cc8fbf2fec9" providerId="ADAL" clId="{9FF2D23B-2028-4F52-A180-81882743C45E}" dt="2023-07-07T00:46:39.338" v="114" actId="27636"/>
        <pc:sldMkLst>
          <pc:docMk/>
          <pc:sldMk cId="1395820827" sldId="11436"/>
        </pc:sldMkLst>
        <pc:spChg chg="mod">
          <ac:chgData name="Sharon Campbell" userId="73008391-b390-4ad0-a960-0cc8fbf2fec9" providerId="ADAL" clId="{9FF2D23B-2028-4F52-A180-81882743C45E}" dt="2023-07-07T00:46:39.338" v="114" actId="27636"/>
          <ac:spMkLst>
            <pc:docMk/>
            <pc:sldMk cId="1395820827" sldId="11436"/>
            <ac:spMk id="3" creationId="{00000000-0000-0000-0000-000000000000}"/>
          </ac:spMkLst>
        </pc:spChg>
      </pc:sldChg>
      <pc:sldChg chg="modSp mod">
        <pc:chgData name="Sharon Campbell" userId="73008391-b390-4ad0-a960-0cc8fbf2fec9" providerId="ADAL" clId="{9FF2D23B-2028-4F52-A180-81882743C45E}" dt="2023-07-07T00:47:06.491" v="117" actId="20577"/>
        <pc:sldMkLst>
          <pc:docMk/>
          <pc:sldMk cId="107547179" sldId="11437"/>
        </pc:sldMkLst>
        <pc:spChg chg="mod">
          <ac:chgData name="Sharon Campbell" userId="73008391-b390-4ad0-a960-0cc8fbf2fec9" providerId="ADAL" clId="{9FF2D23B-2028-4F52-A180-81882743C45E}" dt="2023-07-07T00:47:06.491" v="117" actId="20577"/>
          <ac:spMkLst>
            <pc:docMk/>
            <pc:sldMk cId="107547179" sldId="11437"/>
            <ac:spMk id="3" creationId="{00000000-0000-0000-0000-000000000000}"/>
          </ac:spMkLst>
        </pc:spChg>
      </pc:sldChg>
      <pc:sldChg chg="modSp mod">
        <pc:chgData name="Sharon Campbell" userId="73008391-b390-4ad0-a960-0cc8fbf2fec9" providerId="ADAL" clId="{9FF2D23B-2028-4F52-A180-81882743C45E}" dt="2023-07-07T00:47:16.005" v="118" actId="20577"/>
        <pc:sldMkLst>
          <pc:docMk/>
          <pc:sldMk cId="2292522723" sldId="11438"/>
        </pc:sldMkLst>
        <pc:spChg chg="mod">
          <ac:chgData name="Sharon Campbell" userId="73008391-b390-4ad0-a960-0cc8fbf2fec9" providerId="ADAL" clId="{9FF2D23B-2028-4F52-A180-81882743C45E}" dt="2023-07-07T00:47:16.005" v="118" actId="20577"/>
          <ac:spMkLst>
            <pc:docMk/>
            <pc:sldMk cId="2292522723" sldId="11438"/>
            <ac:spMk id="3" creationId="{00000000-0000-0000-0000-000000000000}"/>
          </ac:spMkLst>
        </pc:spChg>
      </pc:sldChg>
      <pc:sldChg chg="modSp mod">
        <pc:chgData name="Sharon Campbell" userId="73008391-b390-4ad0-a960-0cc8fbf2fec9" providerId="ADAL" clId="{9FF2D23B-2028-4F52-A180-81882743C45E}" dt="2023-07-07T00:47:22.157" v="119" actId="1076"/>
        <pc:sldMkLst>
          <pc:docMk/>
          <pc:sldMk cId="4144957147" sldId="11439"/>
        </pc:sldMkLst>
        <pc:spChg chg="mod">
          <ac:chgData name="Sharon Campbell" userId="73008391-b390-4ad0-a960-0cc8fbf2fec9" providerId="ADAL" clId="{9FF2D23B-2028-4F52-A180-81882743C45E}" dt="2023-07-07T00:47:22.157" v="119" actId="1076"/>
          <ac:spMkLst>
            <pc:docMk/>
            <pc:sldMk cId="4144957147" sldId="11439"/>
            <ac:spMk id="3" creationId="{00000000-0000-0000-0000-000000000000}"/>
          </ac:spMkLst>
        </pc:spChg>
      </pc:sldChg>
      <pc:sldChg chg="modSp mod">
        <pc:chgData name="Sharon Campbell" userId="73008391-b390-4ad0-a960-0cc8fbf2fec9" providerId="ADAL" clId="{9FF2D23B-2028-4F52-A180-81882743C45E}" dt="2023-07-07T00:48:03.060" v="121" actId="27636"/>
        <pc:sldMkLst>
          <pc:docMk/>
          <pc:sldMk cId="1460339827" sldId="11443"/>
        </pc:sldMkLst>
        <pc:spChg chg="mod">
          <ac:chgData name="Sharon Campbell" userId="73008391-b390-4ad0-a960-0cc8fbf2fec9" providerId="ADAL" clId="{9FF2D23B-2028-4F52-A180-81882743C45E}" dt="2023-07-07T00:48:03.060" v="121" actId="27636"/>
          <ac:spMkLst>
            <pc:docMk/>
            <pc:sldMk cId="1460339827" sldId="11443"/>
            <ac:spMk id="3" creationId="{00000000-0000-0000-0000-000000000000}"/>
          </ac:spMkLst>
        </pc:spChg>
      </pc:sldChg>
      <pc:sldChg chg="modSp mod">
        <pc:chgData name="Sharon Campbell" userId="73008391-b390-4ad0-a960-0cc8fbf2fec9" providerId="ADAL" clId="{9FF2D23B-2028-4F52-A180-81882743C45E}" dt="2023-07-07T01:13:18.107" v="232" actId="255"/>
        <pc:sldMkLst>
          <pc:docMk/>
          <pc:sldMk cId="1999116742" sldId="11444"/>
        </pc:sldMkLst>
        <pc:spChg chg="mod">
          <ac:chgData name="Sharon Campbell" userId="73008391-b390-4ad0-a960-0cc8fbf2fec9" providerId="ADAL" clId="{9FF2D23B-2028-4F52-A180-81882743C45E}" dt="2023-07-07T01:13:18.107" v="232" actId="255"/>
          <ac:spMkLst>
            <pc:docMk/>
            <pc:sldMk cId="1999116742" sldId="11444"/>
            <ac:spMk id="3" creationId="{00000000-0000-0000-0000-000000000000}"/>
          </ac:spMkLst>
        </pc:spChg>
      </pc:sldChg>
      <pc:sldChg chg="modSp mod">
        <pc:chgData name="Sharon Campbell" userId="73008391-b390-4ad0-a960-0cc8fbf2fec9" providerId="ADAL" clId="{9FF2D23B-2028-4F52-A180-81882743C45E}" dt="2023-07-07T01:13:54.420" v="233" actId="20577"/>
        <pc:sldMkLst>
          <pc:docMk/>
          <pc:sldMk cId="4285156001" sldId="11445"/>
        </pc:sldMkLst>
        <pc:spChg chg="mod">
          <ac:chgData name="Sharon Campbell" userId="73008391-b390-4ad0-a960-0cc8fbf2fec9" providerId="ADAL" clId="{9FF2D23B-2028-4F52-A180-81882743C45E}" dt="2023-07-07T01:13:54.420" v="233" actId="20577"/>
          <ac:spMkLst>
            <pc:docMk/>
            <pc:sldMk cId="4285156001" sldId="11445"/>
            <ac:spMk id="3" creationId="{00000000-0000-0000-0000-000000000000}"/>
          </ac:spMkLst>
        </pc:spChg>
      </pc:sldChg>
      <pc:sldChg chg="modSp mod">
        <pc:chgData name="Sharon Campbell" userId="73008391-b390-4ad0-a960-0cc8fbf2fec9" providerId="ADAL" clId="{9FF2D23B-2028-4F52-A180-81882743C45E}" dt="2023-07-07T00:49:43.162" v="131" actId="20577"/>
        <pc:sldMkLst>
          <pc:docMk/>
          <pc:sldMk cId="1725429418" sldId="11451"/>
        </pc:sldMkLst>
        <pc:spChg chg="mod">
          <ac:chgData name="Sharon Campbell" userId="73008391-b390-4ad0-a960-0cc8fbf2fec9" providerId="ADAL" clId="{9FF2D23B-2028-4F52-A180-81882743C45E}" dt="2023-07-07T00:49:43.162" v="131" actId="20577"/>
          <ac:spMkLst>
            <pc:docMk/>
            <pc:sldMk cId="1725429418" sldId="11451"/>
            <ac:spMk id="3" creationId="{00000000-0000-0000-0000-000000000000}"/>
          </ac:spMkLst>
        </pc:spChg>
      </pc:sldChg>
      <pc:sldChg chg="modSp mod">
        <pc:chgData name="Sharon Campbell" userId="73008391-b390-4ad0-a960-0cc8fbf2fec9" providerId="ADAL" clId="{9FF2D23B-2028-4F52-A180-81882743C45E}" dt="2023-07-07T00:50:44.575" v="139" actId="20577"/>
        <pc:sldMkLst>
          <pc:docMk/>
          <pc:sldMk cId="3403097258" sldId="11453"/>
        </pc:sldMkLst>
        <pc:spChg chg="mod">
          <ac:chgData name="Sharon Campbell" userId="73008391-b390-4ad0-a960-0cc8fbf2fec9" providerId="ADAL" clId="{9FF2D23B-2028-4F52-A180-81882743C45E}" dt="2023-07-07T00:50:44.575" v="139" actId="20577"/>
          <ac:spMkLst>
            <pc:docMk/>
            <pc:sldMk cId="3403097258" sldId="11453"/>
            <ac:spMk id="3" creationId="{00000000-0000-0000-0000-000000000000}"/>
          </ac:spMkLst>
        </pc:spChg>
      </pc:sldChg>
      <pc:sldChg chg="modSp mod">
        <pc:chgData name="Sharon Campbell" userId="73008391-b390-4ad0-a960-0cc8fbf2fec9" providerId="ADAL" clId="{9FF2D23B-2028-4F52-A180-81882743C45E}" dt="2023-07-07T00:51:16.788" v="141" actId="27636"/>
        <pc:sldMkLst>
          <pc:docMk/>
          <pc:sldMk cId="3624690319" sldId="11455"/>
        </pc:sldMkLst>
        <pc:spChg chg="mod">
          <ac:chgData name="Sharon Campbell" userId="73008391-b390-4ad0-a960-0cc8fbf2fec9" providerId="ADAL" clId="{9FF2D23B-2028-4F52-A180-81882743C45E}" dt="2023-07-07T00:51:16.788" v="141" actId="27636"/>
          <ac:spMkLst>
            <pc:docMk/>
            <pc:sldMk cId="3624690319" sldId="11455"/>
            <ac:spMk id="3" creationId="{00000000-0000-0000-0000-000000000000}"/>
          </ac:spMkLst>
        </pc:spChg>
      </pc:sldChg>
      <pc:sldChg chg="modSp mod">
        <pc:chgData name="Sharon Campbell" userId="73008391-b390-4ad0-a960-0cc8fbf2fec9" providerId="ADAL" clId="{9FF2D23B-2028-4F52-A180-81882743C45E}" dt="2023-07-07T00:52:22.223" v="156" actId="27636"/>
        <pc:sldMkLst>
          <pc:docMk/>
          <pc:sldMk cId="1033174989" sldId="11456"/>
        </pc:sldMkLst>
        <pc:spChg chg="mod">
          <ac:chgData name="Sharon Campbell" userId="73008391-b390-4ad0-a960-0cc8fbf2fec9" providerId="ADAL" clId="{9FF2D23B-2028-4F52-A180-81882743C45E}" dt="2023-07-07T00:52:22.223" v="156" actId="27636"/>
          <ac:spMkLst>
            <pc:docMk/>
            <pc:sldMk cId="1033174989" sldId="11456"/>
            <ac:spMk id="3" creationId="{00000000-0000-0000-0000-000000000000}"/>
          </ac:spMkLst>
        </pc:spChg>
      </pc:sldChg>
      <pc:sldChg chg="modSp mod">
        <pc:chgData name="Sharon Campbell" userId="73008391-b390-4ad0-a960-0cc8fbf2fec9" providerId="ADAL" clId="{9FF2D23B-2028-4F52-A180-81882743C45E}" dt="2023-07-07T01:15:15.168" v="234" actId="255"/>
        <pc:sldMkLst>
          <pc:docMk/>
          <pc:sldMk cId="1701216020" sldId="11457"/>
        </pc:sldMkLst>
        <pc:spChg chg="mod">
          <ac:chgData name="Sharon Campbell" userId="73008391-b390-4ad0-a960-0cc8fbf2fec9" providerId="ADAL" clId="{9FF2D23B-2028-4F52-A180-81882743C45E}" dt="2023-07-07T01:15:15.168" v="234" actId="255"/>
          <ac:spMkLst>
            <pc:docMk/>
            <pc:sldMk cId="1701216020" sldId="11457"/>
            <ac:spMk id="3" creationId="{00000000-0000-0000-0000-000000000000}"/>
          </ac:spMkLst>
        </pc:spChg>
      </pc:sldChg>
      <pc:sldChg chg="modSp mod">
        <pc:chgData name="Sharon Campbell" userId="73008391-b390-4ad0-a960-0cc8fbf2fec9" providerId="ADAL" clId="{9FF2D23B-2028-4F52-A180-81882743C45E}" dt="2023-07-07T00:55:07.963" v="184" actId="20577"/>
        <pc:sldMkLst>
          <pc:docMk/>
          <pc:sldMk cId="1757208281" sldId="11458"/>
        </pc:sldMkLst>
        <pc:spChg chg="mod">
          <ac:chgData name="Sharon Campbell" userId="73008391-b390-4ad0-a960-0cc8fbf2fec9" providerId="ADAL" clId="{9FF2D23B-2028-4F52-A180-81882743C45E}" dt="2023-07-07T00:55:07.963" v="184" actId="20577"/>
          <ac:spMkLst>
            <pc:docMk/>
            <pc:sldMk cId="1757208281" sldId="11458"/>
            <ac:spMk id="3" creationId="{00000000-0000-0000-0000-000000000000}"/>
          </ac:spMkLst>
        </pc:spChg>
      </pc:sldChg>
      <pc:sldChg chg="modSp mod">
        <pc:chgData name="Sharon Campbell" userId="73008391-b390-4ad0-a960-0cc8fbf2fec9" providerId="ADAL" clId="{9FF2D23B-2028-4F52-A180-81882743C45E}" dt="2023-07-07T00:57:25.331" v="189" actId="20577"/>
        <pc:sldMkLst>
          <pc:docMk/>
          <pc:sldMk cId="2260124218" sldId="11459"/>
        </pc:sldMkLst>
        <pc:spChg chg="mod">
          <ac:chgData name="Sharon Campbell" userId="73008391-b390-4ad0-a960-0cc8fbf2fec9" providerId="ADAL" clId="{9FF2D23B-2028-4F52-A180-81882743C45E}" dt="2023-07-07T00:57:25.331" v="189" actId="20577"/>
          <ac:spMkLst>
            <pc:docMk/>
            <pc:sldMk cId="2260124218" sldId="11459"/>
            <ac:spMk id="3" creationId="{00000000-0000-0000-0000-000000000000}"/>
          </ac:spMkLst>
        </pc:spChg>
      </pc:sldChg>
      <pc:sldChg chg="modSp mod">
        <pc:chgData name="Sharon Campbell" userId="73008391-b390-4ad0-a960-0cc8fbf2fec9" providerId="ADAL" clId="{9FF2D23B-2028-4F52-A180-81882743C45E}" dt="2023-07-07T00:54:42.692" v="176" actId="255"/>
        <pc:sldMkLst>
          <pc:docMk/>
          <pc:sldMk cId="2265134478" sldId="11460"/>
        </pc:sldMkLst>
        <pc:spChg chg="mod">
          <ac:chgData name="Sharon Campbell" userId="73008391-b390-4ad0-a960-0cc8fbf2fec9" providerId="ADAL" clId="{9FF2D23B-2028-4F52-A180-81882743C45E}" dt="2023-07-07T00:54:42.692" v="176" actId="255"/>
          <ac:spMkLst>
            <pc:docMk/>
            <pc:sldMk cId="2265134478" sldId="11460"/>
            <ac:spMk id="3" creationId="{00000000-0000-0000-0000-000000000000}"/>
          </ac:spMkLst>
        </pc:spChg>
      </pc:sldChg>
      <pc:sldChg chg="modSp mod">
        <pc:chgData name="Sharon Campbell" userId="73008391-b390-4ad0-a960-0cc8fbf2fec9" providerId="ADAL" clId="{9FF2D23B-2028-4F52-A180-81882743C45E}" dt="2023-07-07T01:16:36.588" v="246" actId="255"/>
        <pc:sldMkLst>
          <pc:docMk/>
          <pc:sldMk cId="1010765190" sldId="11462"/>
        </pc:sldMkLst>
        <pc:spChg chg="mod">
          <ac:chgData name="Sharon Campbell" userId="73008391-b390-4ad0-a960-0cc8fbf2fec9" providerId="ADAL" clId="{9FF2D23B-2028-4F52-A180-81882743C45E}" dt="2023-07-07T01:16:36.588" v="246" actId="255"/>
          <ac:spMkLst>
            <pc:docMk/>
            <pc:sldMk cId="1010765190" sldId="11462"/>
            <ac:spMk id="3" creationId="{00000000-0000-0000-0000-000000000000}"/>
          </ac:spMkLst>
        </pc:spChg>
      </pc:sldChg>
      <pc:sldChg chg="del">
        <pc:chgData name="Sharon Campbell" userId="73008391-b390-4ad0-a960-0cc8fbf2fec9" providerId="ADAL" clId="{9FF2D23B-2028-4F52-A180-81882743C45E}" dt="2023-07-07T00:57:58.546" v="190" actId="2696"/>
        <pc:sldMkLst>
          <pc:docMk/>
          <pc:sldMk cId="3902665351" sldId="11480"/>
        </pc:sldMkLst>
      </pc:sldChg>
      <pc:sldChg chg="modSp mod">
        <pc:chgData name="Sharon Campbell" userId="73008391-b390-4ad0-a960-0cc8fbf2fec9" providerId="ADAL" clId="{9FF2D23B-2028-4F52-A180-81882743C45E}" dt="2023-07-07T00:38:35.997" v="46" actId="948"/>
        <pc:sldMkLst>
          <pc:docMk/>
          <pc:sldMk cId="3003084681" sldId="11481"/>
        </pc:sldMkLst>
        <pc:spChg chg="mod">
          <ac:chgData name="Sharon Campbell" userId="73008391-b390-4ad0-a960-0cc8fbf2fec9" providerId="ADAL" clId="{9FF2D23B-2028-4F52-A180-81882743C45E}" dt="2023-07-07T00:38:35.997" v="46" actId="948"/>
          <ac:spMkLst>
            <pc:docMk/>
            <pc:sldMk cId="3003084681" sldId="11481"/>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7/6/2023</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414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dirty="0"/>
          </a:p>
        </p:txBody>
      </p:sp>
    </p:spTree>
    <p:extLst>
      <p:ext uri="{BB962C8B-B14F-4D97-AF65-F5344CB8AC3E}">
        <p14:creationId xmlns:p14="http://schemas.microsoft.com/office/powerpoint/2010/main" val="3090690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dirty="0"/>
          </a:p>
        </p:txBody>
      </p:sp>
    </p:spTree>
    <p:extLst>
      <p:ext uri="{BB962C8B-B14F-4D97-AF65-F5344CB8AC3E}">
        <p14:creationId xmlns:p14="http://schemas.microsoft.com/office/powerpoint/2010/main" val="3971484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dirty="0"/>
          </a:p>
        </p:txBody>
      </p:sp>
    </p:spTree>
    <p:extLst>
      <p:ext uri="{BB962C8B-B14F-4D97-AF65-F5344CB8AC3E}">
        <p14:creationId xmlns:p14="http://schemas.microsoft.com/office/powerpoint/2010/main" val="995080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dirty="0"/>
          </a:p>
        </p:txBody>
      </p:sp>
    </p:spTree>
    <p:extLst>
      <p:ext uri="{BB962C8B-B14F-4D97-AF65-F5344CB8AC3E}">
        <p14:creationId xmlns:p14="http://schemas.microsoft.com/office/powerpoint/2010/main" val="1182767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dirty="0"/>
          </a:p>
        </p:txBody>
      </p:sp>
    </p:spTree>
    <p:extLst>
      <p:ext uri="{BB962C8B-B14F-4D97-AF65-F5344CB8AC3E}">
        <p14:creationId xmlns:p14="http://schemas.microsoft.com/office/powerpoint/2010/main" val="2558404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dirty="0"/>
          </a:p>
        </p:txBody>
      </p:sp>
    </p:spTree>
    <p:extLst>
      <p:ext uri="{BB962C8B-B14F-4D97-AF65-F5344CB8AC3E}">
        <p14:creationId xmlns:p14="http://schemas.microsoft.com/office/powerpoint/2010/main" val="1464997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dirty="0"/>
          </a:p>
        </p:txBody>
      </p:sp>
    </p:spTree>
    <p:extLst>
      <p:ext uri="{BB962C8B-B14F-4D97-AF65-F5344CB8AC3E}">
        <p14:creationId xmlns:p14="http://schemas.microsoft.com/office/powerpoint/2010/main" val="473830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dirty="0"/>
          </a:p>
        </p:txBody>
      </p:sp>
    </p:spTree>
    <p:extLst>
      <p:ext uri="{BB962C8B-B14F-4D97-AF65-F5344CB8AC3E}">
        <p14:creationId xmlns:p14="http://schemas.microsoft.com/office/powerpoint/2010/main" val="1150723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dirty="0"/>
          </a:p>
        </p:txBody>
      </p:sp>
    </p:spTree>
    <p:extLst>
      <p:ext uri="{BB962C8B-B14F-4D97-AF65-F5344CB8AC3E}">
        <p14:creationId xmlns:p14="http://schemas.microsoft.com/office/powerpoint/2010/main" val="4020620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dirty="0"/>
          </a:p>
        </p:txBody>
      </p:sp>
    </p:spTree>
    <p:extLst>
      <p:ext uri="{BB962C8B-B14F-4D97-AF65-F5344CB8AC3E}">
        <p14:creationId xmlns:p14="http://schemas.microsoft.com/office/powerpoint/2010/main" val="862967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dirty="0"/>
          </a:p>
        </p:txBody>
      </p:sp>
    </p:spTree>
    <p:extLst>
      <p:ext uri="{BB962C8B-B14F-4D97-AF65-F5344CB8AC3E}">
        <p14:creationId xmlns:p14="http://schemas.microsoft.com/office/powerpoint/2010/main" val="3505445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dirty="0"/>
          </a:p>
        </p:txBody>
      </p:sp>
    </p:spTree>
    <p:extLst>
      <p:ext uri="{BB962C8B-B14F-4D97-AF65-F5344CB8AC3E}">
        <p14:creationId xmlns:p14="http://schemas.microsoft.com/office/powerpoint/2010/main" val="3918644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dirty="0"/>
          </a:p>
        </p:txBody>
      </p:sp>
    </p:spTree>
    <p:extLst>
      <p:ext uri="{BB962C8B-B14F-4D97-AF65-F5344CB8AC3E}">
        <p14:creationId xmlns:p14="http://schemas.microsoft.com/office/powerpoint/2010/main" val="484440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dirty="0"/>
          </a:p>
        </p:txBody>
      </p:sp>
    </p:spTree>
    <p:extLst>
      <p:ext uri="{BB962C8B-B14F-4D97-AF65-F5344CB8AC3E}">
        <p14:creationId xmlns:p14="http://schemas.microsoft.com/office/powerpoint/2010/main" val="377545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dirty="0"/>
          </a:p>
        </p:txBody>
      </p:sp>
    </p:spTree>
    <p:extLst>
      <p:ext uri="{BB962C8B-B14F-4D97-AF65-F5344CB8AC3E}">
        <p14:creationId xmlns:p14="http://schemas.microsoft.com/office/powerpoint/2010/main" val="39910111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dirty="0"/>
          </a:p>
        </p:txBody>
      </p:sp>
    </p:spTree>
    <p:extLst>
      <p:ext uri="{BB962C8B-B14F-4D97-AF65-F5344CB8AC3E}">
        <p14:creationId xmlns:p14="http://schemas.microsoft.com/office/powerpoint/2010/main" val="42228459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dirty="0"/>
          </a:p>
        </p:txBody>
      </p:sp>
    </p:spTree>
    <p:extLst>
      <p:ext uri="{BB962C8B-B14F-4D97-AF65-F5344CB8AC3E}">
        <p14:creationId xmlns:p14="http://schemas.microsoft.com/office/powerpoint/2010/main" val="21590241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dirty="0"/>
          </a:p>
        </p:txBody>
      </p:sp>
    </p:spTree>
    <p:extLst>
      <p:ext uri="{BB962C8B-B14F-4D97-AF65-F5344CB8AC3E}">
        <p14:creationId xmlns:p14="http://schemas.microsoft.com/office/powerpoint/2010/main" val="3714307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dirty="0"/>
          </a:p>
        </p:txBody>
      </p:sp>
    </p:spTree>
    <p:extLst>
      <p:ext uri="{BB962C8B-B14F-4D97-AF65-F5344CB8AC3E}">
        <p14:creationId xmlns:p14="http://schemas.microsoft.com/office/powerpoint/2010/main" val="977503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dirty="0"/>
          </a:p>
        </p:txBody>
      </p:sp>
    </p:spTree>
    <p:extLst>
      <p:ext uri="{BB962C8B-B14F-4D97-AF65-F5344CB8AC3E}">
        <p14:creationId xmlns:p14="http://schemas.microsoft.com/office/powerpoint/2010/main" val="18768117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dirty="0"/>
          </a:p>
        </p:txBody>
      </p:sp>
    </p:spTree>
    <p:extLst>
      <p:ext uri="{BB962C8B-B14F-4D97-AF65-F5344CB8AC3E}">
        <p14:creationId xmlns:p14="http://schemas.microsoft.com/office/powerpoint/2010/main" val="14592720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dirty="0"/>
          </a:p>
        </p:txBody>
      </p:sp>
    </p:spTree>
    <p:extLst>
      <p:ext uri="{BB962C8B-B14F-4D97-AF65-F5344CB8AC3E}">
        <p14:creationId xmlns:p14="http://schemas.microsoft.com/office/powerpoint/2010/main" val="14611068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dirty="0"/>
          </a:p>
        </p:txBody>
      </p:sp>
    </p:spTree>
    <p:extLst>
      <p:ext uri="{BB962C8B-B14F-4D97-AF65-F5344CB8AC3E}">
        <p14:creationId xmlns:p14="http://schemas.microsoft.com/office/powerpoint/2010/main" val="1968031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dirty="0"/>
          </a:p>
        </p:txBody>
      </p:sp>
    </p:spTree>
    <p:extLst>
      <p:ext uri="{BB962C8B-B14F-4D97-AF65-F5344CB8AC3E}">
        <p14:creationId xmlns:p14="http://schemas.microsoft.com/office/powerpoint/2010/main" val="32546563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dirty="0"/>
          </a:p>
        </p:txBody>
      </p:sp>
    </p:spTree>
    <p:extLst>
      <p:ext uri="{BB962C8B-B14F-4D97-AF65-F5344CB8AC3E}">
        <p14:creationId xmlns:p14="http://schemas.microsoft.com/office/powerpoint/2010/main" val="8785160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dirty="0"/>
          </a:p>
        </p:txBody>
      </p:sp>
    </p:spTree>
    <p:extLst>
      <p:ext uri="{BB962C8B-B14F-4D97-AF65-F5344CB8AC3E}">
        <p14:creationId xmlns:p14="http://schemas.microsoft.com/office/powerpoint/2010/main" val="2880063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dirty="0"/>
          </a:p>
        </p:txBody>
      </p:sp>
    </p:spTree>
    <p:extLst>
      <p:ext uri="{BB962C8B-B14F-4D97-AF65-F5344CB8AC3E}">
        <p14:creationId xmlns:p14="http://schemas.microsoft.com/office/powerpoint/2010/main" val="2702311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dirty="0"/>
          </a:p>
        </p:txBody>
      </p:sp>
    </p:spTree>
    <p:extLst>
      <p:ext uri="{BB962C8B-B14F-4D97-AF65-F5344CB8AC3E}">
        <p14:creationId xmlns:p14="http://schemas.microsoft.com/office/powerpoint/2010/main" val="4165426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dirty="0"/>
          </a:p>
        </p:txBody>
      </p:sp>
    </p:spTree>
    <p:extLst>
      <p:ext uri="{BB962C8B-B14F-4D97-AF65-F5344CB8AC3E}">
        <p14:creationId xmlns:p14="http://schemas.microsoft.com/office/powerpoint/2010/main" val="3498842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582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dirty="0"/>
          </a:p>
        </p:txBody>
      </p:sp>
    </p:spTree>
    <p:extLst>
      <p:ext uri="{BB962C8B-B14F-4D97-AF65-F5344CB8AC3E}">
        <p14:creationId xmlns:p14="http://schemas.microsoft.com/office/powerpoint/2010/main" val="6022184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dirty="0"/>
          </a:p>
        </p:txBody>
      </p:sp>
    </p:spTree>
    <p:extLst>
      <p:ext uri="{BB962C8B-B14F-4D97-AF65-F5344CB8AC3E}">
        <p14:creationId xmlns:p14="http://schemas.microsoft.com/office/powerpoint/2010/main" val="350627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dirty="0"/>
          </a:p>
        </p:txBody>
      </p:sp>
    </p:spTree>
    <p:extLst>
      <p:ext uri="{BB962C8B-B14F-4D97-AF65-F5344CB8AC3E}">
        <p14:creationId xmlns:p14="http://schemas.microsoft.com/office/powerpoint/2010/main" val="38338857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dirty="0"/>
          </a:p>
        </p:txBody>
      </p:sp>
    </p:spTree>
    <p:extLst>
      <p:ext uri="{BB962C8B-B14F-4D97-AF65-F5344CB8AC3E}">
        <p14:creationId xmlns:p14="http://schemas.microsoft.com/office/powerpoint/2010/main" val="11022899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dirty="0"/>
          </a:p>
        </p:txBody>
      </p:sp>
    </p:spTree>
    <p:extLst>
      <p:ext uri="{BB962C8B-B14F-4D97-AF65-F5344CB8AC3E}">
        <p14:creationId xmlns:p14="http://schemas.microsoft.com/office/powerpoint/2010/main" val="4308197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dirty="0"/>
          </a:p>
        </p:txBody>
      </p:sp>
    </p:spTree>
    <p:extLst>
      <p:ext uri="{BB962C8B-B14F-4D97-AF65-F5344CB8AC3E}">
        <p14:creationId xmlns:p14="http://schemas.microsoft.com/office/powerpoint/2010/main" val="27295568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dirty="0"/>
          </a:p>
        </p:txBody>
      </p:sp>
    </p:spTree>
    <p:extLst>
      <p:ext uri="{BB962C8B-B14F-4D97-AF65-F5344CB8AC3E}">
        <p14:creationId xmlns:p14="http://schemas.microsoft.com/office/powerpoint/2010/main" val="10021647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dirty="0"/>
          </a:p>
        </p:txBody>
      </p:sp>
    </p:spTree>
    <p:extLst>
      <p:ext uri="{BB962C8B-B14F-4D97-AF65-F5344CB8AC3E}">
        <p14:creationId xmlns:p14="http://schemas.microsoft.com/office/powerpoint/2010/main" val="7854004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dirty="0"/>
          </a:p>
        </p:txBody>
      </p:sp>
    </p:spTree>
    <p:extLst>
      <p:ext uri="{BB962C8B-B14F-4D97-AF65-F5344CB8AC3E}">
        <p14:creationId xmlns:p14="http://schemas.microsoft.com/office/powerpoint/2010/main" val="8327565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dirty="0"/>
          </a:p>
        </p:txBody>
      </p:sp>
    </p:spTree>
    <p:extLst>
      <p:ext uri="{BB962C8B-B14F-4D97-AF65-F5344CB8AC3E}">
        <p14:creationId xmlns:p14="http://schemas.microsoft.com/office/powerpoint/2010/main" val="3910666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7757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dirty="0"/>
          </a:p>
        </p:txBody>
      </p:sp>
    </p:spTree>
    <p:extLst>
      <p:ext uri="{BB962C8B-B14F-4D97-AF65-F5344CB8AC3E}">
        <p14:creationId xmlns:p14="http://schemas.microsoft.com/office/powerpoint/2010/main" val="1780924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dirty="0"/>
          </a:p>
        </p:txBody>
      </p:sp>
    </p:spTree>
    <p:extLst>
      <p:ext uri="{BB962C8B-B14F-4D97-AF65-F5344CB8AC3E}">
        <p14:creationId xmlns:p14="http://schemas.microsoft.com/office/powerpoint/2010/main" val="35032229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dirty="0"/>
          </a:p>
        </p:txBody>
      </p:sp>
    </p:spTree>
    <p:extLst>
      <p:ext uri="{BB962C8B-B14F-4D97-AF65-F5344CB8AC3E}">
        <p14:creationId xmlns:p14="http://schemas.microsoft.com/office/powerpoint/2010/main" val="41826085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dirty="0"/>
          </a:p>
        </p:txBody>
      </p:sp>
    </p:spTree>
    <p:extLst>
      <p:ext uri="{BB962C8B-B14F-4D97-AF65-F5344CB8AC3E}">
        <p14:creationId xmlns:p14="http://schemas.microsoft.com/office/powerpoint/2010/main" val="1647679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dirty="0"/>
          </a:p>
        </p:txBody>
      </p:sp>
    </p:spTree>
    <p:extLst>
      <p:ext uri="{BB962C8B-B14F-4D97-AF65-F5344CB8AC3E}">
        <p14:creationId xmlns:p14="http://schemas.microsoft.com/office/powerpoint/2010/main" val="8995898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dirty="0"/>
          </a:p>
        </p:txBody>
      </p:sp>
    </p:spTree>
    <p:extLst>
      <p:ext uri="{BB962C8B-B14F-4D97-AF65-F5344CB8AC3E}">
        <p14:creationId xmlns:p14="http://schemas.microsoft.com/office/powerpoint/2010/main" val="38254199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dirty="0"/>
          </a:p>
        </p:txBody>
      </p:sp>
    </p:spTree>
    <p:extLst>
      <p:ext uri="{BB962C8B-B14F-4D97-AF65-F5344CB8AC3E}">
        <p14:creationId xmlns:p14="http://schemas.microsoft.com/office/powerpoint/2010/main" val="4553985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dirty="0"/>
          </a:p>
        </p:txBody>
      </p:sp>
    </p:spTree>
    <p:extLst>
      <p:ext uri="{BB962C8B-B14F-4D97-AF65-F5344CB8AC3E}">
        <p14:creationId xmlns:p14="http://schemas.microsoft.com/office/powerpoint/2010/main" val="31129885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dirty="0"/>
          </a:p>
        </p:txBody>
      </p:sp>
    </p:spTree>
    <p:extLst>
      <p:ext uri="{BB962C8B-B14F-4D97-AF65-F5344CB8AC3E}">
        <p14:creationId xmlns:p14="http://schemas.microsoft.com/office/powerpoint/2010/main" val="6643097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dirty="0"/>
          </a:p>
        </p:txBody>
      </p:sp>
    </p:spTree>
    <p:extLst>
      <p:ext uri="{BB962C8B-B14F-4D97-AF65-F5344CB8AC3E}">
        <p14:creationId xmlns:p14="http://schemas.microsoft.com/office/powerpoint/2010/main" val="899249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dirty="0"/>
          </a:p>
        </p:txBody>
      </p:sp>
    </p:spTree>
    <p:extLst>
      <p:ext uri="{BB962C8B-B14F-4D97-AF65-F5344CB8AC3E}">
        <p14:creationId xmlns:p14="http://schemas.microsoft.com/office/powerpoint/2010/main" val="16247128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dirty="0"/>
          </a:p>
        </p:txBody>
      </p:sp>
    </p:spTree>
    <p:extLst>
      <p:ext uri="{BB962C8B-B14F-4D97-AF65-F5344CB8AC3E}">
        <p14:creationId xmlns:p14="http://schemas.microsoft.com/office/powerpoint/2010/main" val="25804484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dirty="0"/>
          </a:p>
        </p:txBody>
      </p:sp>
    </p:spTree>
    <p:extLst>
      <p:ext uri="{BB962C8B-B14F-4D97-AF65-F5344CB8AC3E}">
        <p14:creationId xmlns:p14="http://schemas.microsoft.com/office/powerpoint/2010/main" val="7339883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dirty="0"/>
          </a:p>
        </p:txBody>
      </p:sp>
    </p:spTree>
    <p:extLst>
      <p:ext uri="{BB962C8B-B14F-4D97-AF65-F5344CB8AC3E}">
        <p14:creationId xmlns:p14="http://schemas.microsoft.com/office/powerpoint/2010/main" val="380517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64</a:t>
            </a:fld>
            <a:endParaRPr lang="en-US" dirty="0"/>
          </a:p>
        </p:txBody>
      </p:sp>
    </p:spTree>
    <p:extLst>
      <p:ext uri="{BB962C8B-B14F-4D97-AF65-F5344CB8AC3E}">
        <p14:creationId xmlns:p14="http://schemas.microsoft.com/office/powerpoint/2010/main" val="20400172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65</a:t>
            </a:fld>
            <a:endParaRPr lang="en-US" dirty="0"/>
          </a:p>
        </p:txBody>
      </p:sp>
    </p:spTree>
    <p:extLst>
      <p:ext uri="{BB962C8B-B14F-4D97-AF65-F5344CB8AC3E}">
        <p14:creationId xmlns:p14="http://schemas.microsoft.com/office/powerpoint/2010/main" val="24150484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66</a:t>
            </a:fld>
            <a:endParaRPr lang="en-US" dirty="0"/>
          </a:p>
        </p:txBody>
      </p:sp>
    </p:spTree>
    <p:extLst>
      <p:ext uri="{BB962C8B-B14F-4D97-AF65-F5344CB8AC3E}">
        <p14:creationId xmlns:p14="http://schemas.microsoft.com/office/powerpoint/2010/main" val="35916756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67</a:t>
            </a:fld>
            <a:endParaRPr lang="en-US" dirty="0"/>
          </a:p>
        </p:txBody>
      </p:sp>
    </p:spTree>
    <p:extLst>
      <p:ext uri="{BB962C8B-B14F-4D97-AF65-F5344CB8AC3E}">
        <p14:creationId xmlns:p14="http://schemas.microsoft.com/office/powerpoint/2010/main" val="3268235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68</a:t>
            </a:fld>
            <a:endParaRPr lang="en-US" dirty="0"/>
          </a:p>
        </p:txBody>
      </p:sp>
    </p:spTree>
    <p:extLst>
      <p:ext uri="{BB962C8B-B14F-4D97-AF65-F5344CB8AC3E}">
        <p14:creationId xmlns:p14="http://schemas.microsoft.com/office/powerpoint/2010/main" val="33063322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69</a:t>
            </a:fld>
            <a:endParaRPr lang="en-US" dirty="0"/>
          </a:p>
        </p:txBody>
      </p:sp>
    </p:spTree>
    <p:extLst>
      <p:ext uri="{BB962C8B-B14F-4D97-AF65-F5344CB8AC3E}">
        <p14:creationId xmlns:p14="http://schemas.microsoft.com/office/powerpoint/2010/main" val="927052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70989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44816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5044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5213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8249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18770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9636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2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56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7/6/2023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7/6/2023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7/6/2023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7/6/2023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7/6/2023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7/6/2023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7/6/2023</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7/6/2023</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7/6/2023</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7/6/2023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7/6/2023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7/6/2023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endParaRPr lang="en-US" sz="2000" b="1" dirty="0">
              <a:solidFill>
                <a:schemeClr val="bg1"/>
              </a:solidFill>
              <a:latin typeface="Helvetica" panose="020B0604020202020204" pitchFamily="34" charset="0"/>
              <a:cs typeface="Helvetica" panose="020B0604020202020204" pitchFamily="34" charset="0"/>
            </a:endParaRPr>
          </a:p>
          <a:p>
            <a:pPr algn="ctr">
              <a:buNone/>
            </a:pPr>
            <a:r>
              <a:rPr lang="en-US" sz="4000" b="1" dirty="0">
                <a:solidFill>
                  <a:schemeClr val="bg1"/>
                </a:solidFill>
                <a:latin typeface="Helvetica" panose="020B0604020202020204" pitchFamily="34" charset="0"/>
                <a:cs typeface="Helvetica" panose="020B0604020202020204" pitchFamily="34" charset="0"/>
              </a:rPr>
              <a:t>TODAY’S MESSAGE</a:t>
            </a:r>
          </a:p>
          <a:p>
            <a:pPr algn="ctr">
              <a:buNone/>
            </a:pPr>
            <a:r>
              <a:rPr lang="en-US" sz="4000" b="1" dirty="0">
                <a:solidFill>
                  <a:schemeClr val="bg1"/>
                </a:solidFill>
              </a:rPr>
              <a:t>Numbers 20:1-29</a:t>
            </a:r>
          </a:p>
          <a:p>
            <a:pPr algn="ctr">
              <a:buNone/>
            </a:pPr>
            <a:r>
              <a:rPr lang="en-US" sz="4000" b="1" dirty="0">
                <a:solidFill>
                  <a:schemeClr val="bg1"/>
                </a:solidFill>
              </a:rPr>
              <a:t>Moses’ and Aaron’s Rebellion</a:t>
            </a:r>
            <a:endParaRPr lang="en-US" sz="4000" dirty="0">
              <a:solidFill>
                <a:schemeClr val="bg1"/>
              </a:solidFill>
            </a:endParaRPr>
          </a:p>
          <a:p>
            <a:pPr algn="ctr">
              <a:buNone/>
            </a:pPr>
            <a:endParaRPr lang="en-US" sz="40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71" y="208470"/>
            <a:ext cx="1428750" cy="1428750"/>
          </a:xfrm>
          <a:prstGeom prst="rect">
            <a:avLst/>
          </a:prstGeom>
        </p:spPr>
      </p:pic>
    </p:spTree>
    <p:extLst>
      <p:ext uri="{BB962C8B-B14F-4D97-AF65-F5344CB8AC3E}">
        <p14:creationId xmlns:p14="http://schemas.microsoft.com/office/powerpoint/2010/main" val="248380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Rebellion against YeHoVaH ignites His wrath and the wrath of YeHoVaH is directed at those who rebel. </a:t>
            </a:r>
          </a:p>
          <a:p>
            <a:pPr marL="0" indent="0" algn="ctr">
              <a:buNone/>
            </a:pPr>
            <a:r>
              <a:rPr lang="en-US" sz="4000" dirty="0">
                <a:solidFill>
                  <a:schemeClr val="bg1"/>
                </a:solidFill>
              </a:rPr>
              <a:t>Such was the case of the Israelites in the wilderness and with Aaron and Moses after they rebelled against YeHoVaH’s Instructions.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0107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Autofit/>
          </a:bodyPr>
          <a:lstStyle/>
          <a:p>
            <a:pPr marL="0" indent="0" algn="ctr">
              <a:buNone/>
            </a:pPr>
            <a:r>
              <a:rPr lang="en-US" sz="3000" dirty="0">
                <a:solidFill>
                  <a:schemeClr val="bg1"/>
                </a:solidFill>
              </a:rPr>
              <a:t>After the death of Aaron’s and Moses’ sister, Miriam, the people rose up against Moses and Aaron again. </a:t>
            </a:r>
          </a:p>
          <a:p>
            <a:pPr marL="0" indent="0" algn="ctr">
              <a:buNone/>
            </a:pPr>
            <a:r>
              <a:rPr lang="en-US" sz="3000" dirty="0">
                <a:solidFill>
                  <a:schemeClr val="bg1"/>
                </a:solidFill>
              </a:rPr>
              <a:t>This time, the rebellion of the Children of Israel led to Moses and Aaron rebelling against YeHoVaH by adding to the Instructions of YeHoVaH.  </a:t>
            </a:r>
          </a:p>
          <a:p>
            <a:pPr marL="0" indent="0" algn="ctr">
              <a:buNone/>
            </a:pPr>
            <a:r>
              <a:rPr lang="en-US" sz="3000" dirty="0">
                <a:solidFill>
                  <a:schemeClr val="bg1"/>
                </a:solidFill>
              </a:rPr>
              <a:t>This resulted in catastrophic consequences.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20716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For me, as a leader, this is one of the most important passages in the Bible.</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15748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Nu 20:1</a:t>
            </a:r>
            <a:r>
              <a:rPr lang="en-US" sz="4000" dirty="0">
                <a:solidFill>
                  <a:schemeClr val="bg1"/>
                </a:solidFill>
              </a:rPr>
              <a:t> Then came the children of Israel, </a:t>
            </a:r>
            <a:r>
              <a:rPr lang="en-US" sz="4000" i="1" dirty="0">
                <a:solidFill>
                  <a:schemeClr val="bg1"/>
                </a:solidFill>
              </a:rPr>
              <a:t>even </a:t>
            </a:r>
            <a:r>
              <a:rPr lang="en-US" sz="4000" dirty="0">
                <a:solidFill>
                  <a:schemeClr val="bg1"/>
                </a:solidFill>
              </a:rPr>
              <a:t>the whole congregation, into the desert of Zin in the first month: and the people abode in Kadesh; and Miriam died there, and was buried there.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78656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700" dirty="0">
                <a:solidFill>
                  <a:schemeClr val="bg1"/>
                </a:solidFill>
              </a:rPr>
              <a:t>Very little is said about Miriam in the Bible.</a:t>
            </a:r>
          </a:p>
          <a:p>
            <a:pPr marL="0" indent="0" algn="ctr">
              <a:buNone/>
            </a:pPr>
            <a:endParaRPr lang="en-US" sz="1300" dirty="0">
              <a:solidFill>
                <a:schemeClr val="bg1"/>
              </a:solidFill>
            </a:endParaRPr>
          </a:p>
          <a:p>
            <a:pPr lvl="4">
              <a:buFont typeface="Arial" panose="020B0604020202020204" pitchFamily="34" charset="0"/>
              <a:buChar char="•"/>
            </a:pPr>
            <a:r>
              <a:rPr lang="en-US" sz="4100" dirty="0">
                <a:solidFill>
                  <a:schemeClr val="bg1"/>
                </a:solidFill>
              </a:rPr>
              <a:t>Was she married?</a:t>
            </a:r>
          </a:p>
          <a:p>
            <a:pPr lvl="4">
              <a:buFont typeface="Arial" panose="020B0604020202020204" pitchFamily="34" charset="0"/>
              <a:buChar char="•"/>
            </a:pPr>
            <a:r>
              <a:rPr lang="en-US" sz="4100" dirty="0">
                <a:solidFill>
                  <a:schemeClr val="bg1"/>
                </a:solidFill>
              </a:rPr>
              <a:t>Did she have children?</a:t>
            </a:r>
          </a:p>
          <a:p>
            <a:pPr lvl="4">
              <a:buFont typeface="Arial" panose="020B0604020202020204" pitchFamily="34" charset="0"/>
              <a:buChar char="•"/>
            </a:pPr>
            <a:r>
              <a:rPr lang="en-US" sz="4100" dirty="0">
                <a:solidFill>
                  <a:schemeClr val="bg1"/>
                </a:solidFill>
              </a:rPr>
              <a:t>How old was she?  </a:t>
            </a:r>
          </a:p>
          <a:p>
            <a:pPr marL="0" indent="0" algn="ctr">
              <a:buNone/>
            </a:pPr>
            <a:endParaRPr lang="en-US" sz="1300" dirty="0">
              <a:solidFill>
                <a:schemeClr val="bg1"/>
              </a:solidFill>
            </a:endParaRPr>
          </a:p>
          <a:p>
            <a:pPr marL="0" indent="0" algn="ctr">
              <a:buNone/>
            </a:pPr>
            <a:r>
              <a:rPr lang="en-US" sz="4700" dirty="0">
                <a:solidFill>
                  <a:schemeClr val="bg1"/>
                </a:solidFill>
              </a:rPr>
              <a:t>However, she was a significant person of influence amongst the Children of Israel.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1930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Micah wrote:</a:t>
            </a:r>
          </a:p>
          <a:p>
            <a:pPr marL="0" indent="0" algn="ctr">
              <a:buNone/>
            </a:pPr>
            <a:r>
              <a:rPr lang="en-US" sz="4000" baseline="30000" dirty="0">
                <a:solidFill>
                  <a:schemeClr val="bg1"/>
                </a:solidFill>
              </a:rPr>
              <a:t>Mic 6:4</a:t>
            </a:r>
            <a:r>
              <a:rPr lang="en-US" sz="4000" dirty="0">
                <a:solidFill>
                  <a:schemeClr val="bg1"/>
                </a:solidFill>
              </a:rPr>
              <a:t> For I brought thee up out of the land of Egypt, and redeemed thee out of the house of servants; and I sent before thee Moses, Aaron, and Miriam.</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36600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Israel rebels against Moses and Aaron again.</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88503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Nu 20:2</a:t>
            </a:r>
            <a:r>
              <a:rPr lang="en-US" sz="4000" dirty="0">
                <a:solidFill>
                  <a:schemeClr val="bg1"/>
                </a:solidFill>
              </a:rPr>
              <a:t> And there was no water for the congregation: and they gathered themselves together against Moses and against Aaron. </a:t>
            </a:r>
          </a:p>
          <a:p>
            <a:pPr marL="0" indent="0" algn="ctr">
              <a:buNone/>
            </a:pPr>
            <a:r>
              <a:rPr lang="en-US" sz="4000" baseline="30000" dirty="0">
                <a:solidFill>
                  <a:schemeClr val="bg1"/>
                </a:solidFill>
              </a:rPr>
              <a:t>Nu 20:3</a:t>
            </a:r>
            <a:r>
              <a:rPr lang="en-US" sz="4000" dirty="0">
                <a:solidFill>
                  <a:schemeClr val="bg1"/>
                </a:solidFill>
              </a:rPr>
              <a:t> And the people chode with Moses, and spake, saying, Would God that we had died when our brethren died before YeHoVaH!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84449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Nu 20:4</a:t>
            </a:r>
            <a:r>
              <a:rPr lang="en-US" sz="4000" dirty="0">
                <a:solidFill>
                  <a:schemeClr val="bg1"/>
                </a:solidFill>
              </a:rPr>
              <a:t> And why have ye brought up the congregation of YeHoVaH into this wilderness, that we and our cattle should die there? </a:t>
            </a:r>
          </a:p>
          <a:p>
            <a:pPr marL="0" indent="0" algn="ctr">
              <a:buNone/>
            </a:pPr>
            <a:r>
              <a:rPr lang="en-US" sz="4000" baseline="30000" dirty="0">
                <a:solidFill>
                  <a:schemeClr val="bg1"/>
                </a:solidFill>
              </a:rPr>
              <a:t>Nu 20:5</a:t>
            </a:r>
            <a:r>
              <a:rPr lang="en-US" sz="4000" dirty="0">
                <a:solidFill>
                  <a:schemeClr val="bg1"/>
                </a:solidFill>
              </a:rPr>
              <a:t> And wherefore have ye made us to come up out of Egypt, to bring us in unto this evil place? it </a:t>
            </a:r>
            <a:r>
              <a:rPr lang="en-US" sz="4000" i="1" dirty="0">
                <a:solidFill>
                  <a:schemeClr val="bg1"/>
                </a:solidFill>
              </a:rPr>
              <a:t>is </a:t>
            </a:r>
            <a:r>
              <a:rPr lang="en-US" sz="4000" dirty="0">
                <a:solidFill>
                  <a:schemeClr val="bg1"/>
                </a:solidFill>
              </a:rPr>
              <a:t>no place of seed, or of figs, or of vines, or of pomegranates; neither </a:t>
            </a:r>
            <a:r>
              <a:rPr lang="en-US" sz="4000" i="1" dirty="0">
                <a:solidFill>
                  <a:schemeClr val="bg1"/>
                </a:solidFill>
              </a:rPr>
              <a:t>is </a:t>
            </a:r>
            <a:r>
              <a:rPr lang="en-US" sz="4000" dirty="0">
                <a:solidFill>
                  <a:schemeClr val="bg1"/>
                </a:solidFill>
              </a:rPr>
              <a:t>there any water to drink.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84789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Autofit/>
          </a:bodyPr>
          <a:lstStyle/>
          <a:p>
            <a:pPr marL="0" indent="0" algn="ctr">
              <a:spcBef>
                <a:spcPts val="0"/>
              </a:spcBef>
              <a:buNone/>
            </a:pPr>
            <a:r>
              <a:rPr lang="en-US" sz="2900" dirty="0">
                <a:solidFill>
                  <a:schemeClr val="bg1"/>
                </a:solidFill>
              </a:rPr>
              <a:t>YeHoVaH knew the people needed food and drink. He provided them what He wanted them to have. </a:t>
            </a:r>
          </a:p>
          <a:p>
            <a:pPr marL="0" indent="0" algn="ctr">
              <a:spcBef>
                <a:spcPts val="0"/>
              </a:spcBef>
              <a:buNone/>
            </a:pPr>
            <a:r>
              <a:rPr lang="en-US" sz="2900" dirty="0">
                <a:solidFill>
                  <a:schemeClr val="bg1"/>
                </a:solidFill>
              </a:rPr>
              <a:t>When they wanted something, they murmured and complained instead of simply asking.</a:t>
            </a:r>
          </a:p>
          <a:p>
            <a:pPr marL="0" indent="0" algn="ctr">
              <a:buNone/>
            </a:pPr>
            <a:endParaRPr lang="en-US" sz="1000" dirty="0">
              <a:solidFill>
                <a:schemeClr val="bg1"/>
              </a:solidFill>
            </a:endParaRPr>
          </a:p>
          <a:p>
            <a:pPr marL="0" indent="0" algn="ctr">
              <a:buNone/>
            </a:pPr>
            <a:r>
              <a:rPr lang="en-US" sz="2900" dirty="0">
                <a:solidFill>
                  <a:schemeClr val="bg1"/>
                </a:solidFill>
              </a:rPr>
              <a:t>Matthew 6:8 Be not ye therefore like unto them: for your Father knoweth what things ye have need of, before ye ask him.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03084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Nu 20:6</a:t>
            </a:r>
            <a:r>
              <a:rPr lang="en-US" sz="4000" dirty="0">
                <a:solidFill>
                  <a:schemeClr val="bg1"/>
                </a:solidFill>
              </a:rPr>
              <a:t> And Moses and Aaron went from the presence of the assembly unto the door of the tabernacle of the congregation, and they fell upon their faces: and the glory of YeHoVaH appeared unto them.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68331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YeHoVaH Spoke to Moses and gave specific Instructions for Aaron and him to follow.</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9415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Nu 20:7</a:t>
            </a:r>
            <a:r>
              <a:rPr lang="en-US" sz="4000" dirty="0">
                <a:solidFill>
                  <a:schemeClr val="bg1"/>
                </a:solidFill>
              </a:rPr>
              <a:t> And YeHoVaH spake unto Moses, saying, </a:t>
            </a:r>
          </a:p>
          <a:p>
            <a:pPr marL="0" indent="0" algn="ctr">
              <a:buNone/>
            </a:pPr>
            <a:r>
              <a:rPr lang="en-US" sz="4000" baseline="30000" dirty="0">
                <a:solidFill>
                  <a:schemeClr val="bg1"/>
                </a:solidFill>
              </a:rPr>
              <a:t>Nu 20:8</a:t>
            </a:r>
            <a:r>
              <a:rPr lang="en-US" sz="4000" dirty="0">
                <a:solidFill>
                  <a:schemeClr val="bg1"/>
                </a:solidFill>
              </a:rPr>
              <a:t> Take the rod, and gather thou the assembly together, thou, and Aaron thy brother, and speak ye unto the rock before their eyes; and it shall give forth his water, and thou shalt bring forth to them water out of the rock: so thou shalt give the congregation and their beasts drink.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6178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endParaRPr lang="en-US" sz="2200" baseline="30000" dirty="0">
              <a:solidFill>
                <a:schemeClr val="bg1"/>
              </a:solidFill>
            </a:endParaRPr>
          </a:p>
          <a:p>
            <a:pPr marL="0" indent="0" algn="ctr">
              <a:buNone/>
            </a:pPr>
            <a:r>
              <a:rPr lang="en-US" sz="4000" baseline="30000" dirty="0">
                <a:solidFill>
                  <a:schemeClr val="bg1"/>
                </a:solidFill>
              </a:rPr>
              <a:t>Nu 20:9</a:t>
            </a:r>
            <a:r>
              <a:rPr lang="en-US" sz="4000" dirty="0">
                <a:solidFill>
                  <a:schemeClr val="bg1"/>
                </a:solidFill>
              </a:rPr>
              <a:t> And Moses took the rod from before YeHoVaH, as he commanded him. </a:t>
            </a:r>
          </a:p>
          <a:p>
            <a:pPr marL="0" indent="0" algn="ctr">
              <a:buNone/>
            </a:pPr>
            <a:r>
              <a:rPr lang="en-US" sz="2000" dirty="0">
                <a:solidFill>
                  <a:schemeClr val="bg1"/>
                </a:solidFill>
              </a:rPr>
              <a:t> </a:t>
            </a:r>
          </a:p>
          <a:p>
            <a:pPr marL="0" indent="0" algn="ctr">
              <a:buNone/>
            </a:pPr>
            <a:r>
              <a:rPr lang="en-US" sz="4000" dirty="0">
                <a:solidFill>
                  <a:schemeClr val="bg1"/>
                </a:solidFill>
              </a:rPr>
              <a:t>Moses was angered by the rebellion of the people.</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38100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Nu 20:10</a:t>
            </a:r>
            <a:r>
              <a:rPr lang="en-US" sz="4000" dirty="0">
                <a:solidFill>
                  <a:schemeClr val="bg1"/>
                </a:solidFill>
              </a:rPr>
              <a:t> And Moses and Aaron gathered the congregation together before the rock, and he said unto them, Hear now, ye rebels; </a:t>
            </a:r>
            <a:r>
              <a:rPr lang="en-US" sz="4000" b="1" u="sng" dirty="0">
                <a:solidFill>
                  <a:schemeClr val="bg1"/>
                </a:solidFill>
              </a:rPr>
              <a:t>must we </a:t>
            </a:r>
            <a:r>
              <a:rPr lang="en-US" sz="4000" u="sng" dirty="0">
                <a:solidFill>
                  <a:schemeClr val="bg1"/>
                </a:solidFill>
              </a:rPr>
              <a:t>fetch you water out of this rock</a:t>
            </a:r>
            <a:r>
              <a:rPr lang="en-US" sz="4000" dirty="0">
                <a:solidFill>
                  <a:schemeClr val="bg1"/>
                </a:solidFill>
              </a:rPr>
              <a:t>? </a:t>
            </a:r>
          </a:p>
          <a:p>
            <a:pPr marL="0" indent="0" algn="ctr">
              <a:buNone/>
            </a:pPr>
            <a:r>
              <a:rPr lang="en-US" sz="4000" dirty="0">
                <a:solidFill>
                  <a:schemeClr val="bg1"/>
                </a:solidFill>
              </a:rPr>
              <a:t> </a:t>
            </a:r>
          </a:p>
          <a:p>
            <a:pPr marL="0" indent="0" algn="ctr">
              <a:buNone/>
            </a:pPr>
            <a:r>
              <a:rPr lang="en-US" sz="4000" dirty="0">
                <a:solidFill>
                  <a:schemeClr val="bg1"/>
                </a:solidFill>
              </a:rPr>
              <a:t>“Must we” was referring to Aaron and himself.</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84875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Moses’ actions added to, or changed, the Instructions YeHoVaH gave him.</a:t>
            </a:r>
          </a:p>
          <a:p>
            <a:pPr marL="0" indent="0" algn="ctr">
              <a:buNone/>
            </a:pPr>
            <a:r>
              <a:rPr lang="en-US" sz="4000" dirty="0">
                <a:solidFill>
                  <a:schemeClr val="bg1"/>
                </a:solidFill>
              </a:rPr>
              <a:t> YeHoVaH said </a:t>
            </a:r>
            <a:r>
              <a:rPr lang="en-US" sz="4000" b="1" dirty="0">
                <a:solidFill>
                  <a:schemeClr val="bg1"/>
                </a:solidFill>
              </a:rPr>
              <a:t>speak</a:t>
            </a:r>
            <a:r>
              <a:rPr lang="en-US" sz="4000" dirty="0">
                <a:solidFill>
                  <a:schemeClr val="bg1"/>
                </a:solidFill>
              </a:rPr>
              <a:t> to the rock, Moses </a:t>
            </a:r>
            <a:r>
              <a:rPr lang="en-US" sz="4000" b="1" dirty="0">
                <a:solidFill>
                  <a:schemeClr val="bg1"/>
                </a:solidFill>
              </a:rPr>
              <a:t>hit</a:t>
            </a:r>
            <a:r>
              <a:rPr lang="en-US" sz="4000" dirty="0">
                <a:solidFill>
                  <a:schemeClr val="bg1"/>
                </a:solidFill>
              </a:rPr>
              <a:t> the rock.</a:t>
            </a:r>
          </a:p>
          <a:p>
            <a:pPr marL="0" indent="0" algn="ctr">
              <a:buNone/>
            </a:pPr>
            <a:endParaRPr lang="en-US" sz="2400" dirty="0">
              <a:solidFill>
                <a:schemeClr val="bg1"/>
              </a:solidFill>
            </a:endParaRPr>
          </a:p>
          <a:p>
            <a:pPr marL="0" indent="0" algn="ctr">
              <a:buNone/>
            </a:pPr>
            <a:r>
              <a:rPr lang="en-US" sz="4000" dirty="0">
                <a:solidFill>
                  <a:schemeClr val="bg1"/>
                </a:solidFill>
              </a:rPr>
              <a:t>YeHoVaH had told Moses to hit the rock </a:t>
            </a:r>
            <a:r>
              <a:rPr lang="en-US" sz="4000" b="1" u="sng" dirty="0">
                <a:solidFill>
                  <a:schemeClr val="bg1"/>
                </a:solidFill>
              </a:rPr>
              <a:t>forty years earlier</a:t>
            </a:r>
            <a:r>
              <a:rPr lang="en-US" sz="4000" b="1" dirty="0">
                <a:solidFill>
                  <a:schemeClr val="bg1"/>
                </a:solidFill>
              </a:rPr>
              <a:t>,</a:t>
            </a:r>
            <a:r>
              <a:rPr lang="en-US" sz="4000" dirty="0">
                <a:solidFill>
                  <a:schemeClr val="bg1"/>
                </a:solidFill>
              </a:rPr>
              <a:t> but this time, He instructed Moses to speak to the rock.</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080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Ex 16:1</a:t>
            </a:r>
            <a:r>
              <a:rPr lang="en-US" sz="4000" dirty="0">
                <a:solidFill>
                  <a:schemeClr val="bg1"/>
                </a:solidFill>
              </a:rPr>
              <a:t> And they took their journey from Elim, and all the congregation of the children of Israel came unto the wilderness of Sin, which </a:t>
            </a:r>
            <a:r>
              <a:rPr lang="en-US" sz="4000" i="1" dirty="0">
                <a:solidFill>
                  <a:schemeClr val="bg1"/>
                </a:solidFill>
              </a:rPr>
              <a:t>is </a:t>
            </a:r>
            <a:r>
              <a:rPr lang="en-US" sz="4000" dirty="0">
                <a:solidFill>
                  <a:schemeClr val="bg1"/>
                </a:solidFill>
              </a:rPr>
              <a:t>between Elim and Sinai, on the </a:t>
            </a:r>
            <a:r>
              <a:rPr lang="en-US" sz="4000" u="sng" dirty="0">
                <a:solidFill>
                  <a:schemeClr val="bg1"/>
                </a:solidFill>
              </a:rPr>
              <a:t>fifteenth day of the </a:t>
            </a:r>
            <a:r>
              <a:rPr lang="en-US" sz="4000" b="1" u="sng" dirty="0">
                <a:solidFill>
                  <a:schemeClr val="bg1"/>
                </a:solidFill>
              </a:rPr>
              <a:t>second month </a:t>
            </a:r>
            <a:r>
              <a:rPr lang="en-US" sz="4000" u="sng" dirty="0">
                <a:solidFill>
                  <a:schemeClr val="bg1"/>
                </a:solidFill>
              </a:rPr>
              <a:t>after their departing out of the land of Egypt</a:t>
            </a:r>
            <a:r>
              <a:rPr lang="en-US" sz="4000" dirty="0">
                <a:solidFill>
                  <a:schemeClr val="bg1"/>
                </a:solidFill>
              </a:rPr>
              <a: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22386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71099" y="518615"/>
            <a:ext cx="7483901" cy="3996235"/>
          </a:xfrm>
        </p:spPr>
        <p:txBody>
          <a:bodyPr>
            <a:normAutofit fontScale="77500" lnSpcReduction="20000"/>
          </a:bodyPr>
          <a:lstStyle/>
          <a:p>
            <a:pPr marL="0" indent="0" algn="ctr">
              <a:buNone/>
            </a:pPr>
            <a:r>
              <a:rPr lang="en-US" sz="4000" baseline="30000" dirty="0">
                <a:solidFill>
                  <a:schemeClr val="bg1"/>
                </a:solidFill>
              </a:rPr>
              <a:t>Ex 17:6</a:t>
            </a:r>
            <a:r>
              <a:rPr lang="en-US" sz="4000" dirty="0">
                <a:solidFill>
                  <a:schemeClr val="bg1"/>
                </a:solidFill>
              </a:rPr>
              <a:t> Behold, I will stand before thee there upon the rock in Horeb; and thou shalt smite the rock, and there shall come water out of it, that the people may drink. And Moses did so in the sight of the elders of Israel. </a:t>
            </a:r>
          </a:p>
          <a:p>
            <a:pPr marL="0" indent="0" algn="ctr">
              <a:buNone/>
            </a:pPr>
            <a:r>
              <a:rPr lang="en-US" sz="4000" baseline="30000" dirty="0">
                <a:solidFill>
                  <a:schemeClr val="bg1"/>
                </a:solidFill>
              </a:rPr>
              <a:t>Ex 17:7</a:t>
            </a:r>
            <a:r>
              <a:rPr lang="en-US" sz="4000" dirty="0">
                <a:solidFill>
                  <a:schemeClr val="bg1"/>
                </a:solidFill>
              </a:rPr>
              <a:t> And he called the name of the place Massah, and Meribah, because of the chiding of the children of Israel, and because they tempted YeHoVaH, saying, Is YeHoVaH among us, or not?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96997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2000" baseline="30000" dirty="0">
              <a:solidFill>
                <a:schemeClr val="bg1"/>
              </a:solidFill>
            </a:endParaRPr>
          </a:p>
          <a:p>
            <a:pPr marL="0" indent="0" algn="ctr">
              <a:buNone/>
            </a:pPr>
            <a:r>
              <a:rPr lang="en-US" sz="4000" baseline="30000" dirty="0">
                <a:solidFill>
                  <a:schemeClr val="bg1"/>
                </a:solidFill>
              </a:rPr>
              <a:t>Ex 19:1</a:t>
            </a:r>
            <a:r>
              <a:rPr lang="en-US" sz="4000" dirty="0">
                <a:solidFill>
                  <a:schemeClr val="bg1"/>
                </a:solidFill>
              </a:rPr>
              <a:t> In the </a:t>
            </a:r>
            <a:r>
              <a:rPr lang="en-US" sz="4000" b="1" u="sng" dirty="0">
                <a:solidFill>
                  <a:schemeClr val="bg1"/>
                </a:solidFill>
              </a:rPr>
              <a:t>third month</a:t>
            </a:r>
            <a:r>
              <a:rPr lang="en-US" sz="4000" dirty="0">
                <a:solidFill>
                  <a:schemeClr val="bg1"/>
                </a:solidFill>
              </a:rPr>
              <a:t>, when the children of Israel were gone forth out of the land of Egypt, the same day came they </a:t>
            </a:r>
            <a:r>
              <a:rPr lang="en-US" sz="4000" i="1" dirty="0">
                <a:solidFill>
                  <a:schemeClr val="bg1"/>
                </a:solidFill>
              </a:rPr>
              <a:t>into </a:t>
            </a:r>
            <a:r>
              <a:rPr lang="en-US" sz="4000" dirty="0">
                <a:solidFill>
                  <a:schemeClr val="bg1"/>
                </a:solidFill>
              </a:rPr>
              <a:t>the wilderness of Sinai.</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1565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12" y="657225"/>
            <a:ext cx="8964769"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endParaRPr lang="en-US" sz="2000" b="1" dirty="0">
              <a:solidFill>
                <a:schemeClr val="bg1"/>
              </a:solidFill>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algn="ctr">
              <a:buNone/>
            </a:pPr>
            <a:r>
              <a:rPr lang="en-US" sz="4400" b="1" dirty="0">
                <a:solidFill>
                  <a:schemeClr val="bg1"/>
                </a:solidFill>
              </a:rPr>
              <a:t>Numbers 20:1-29</a:t>
            </a:r>
          </a:p>
          <a:p>
            <a:pPr algn="ctr">
              <a:buNone/>
            </a:pPr>
            <a:r>
              <a:rPr lang="en-US" sz="4400" b="1" dirty="0">
                <a:solidFill>
                  <a:schemeClr val="bg1"/>
                </a:solidFill>
              </a:rPr>
              <a:t>Moses’ and Aaron’s Rebellion</a:t>
            </a:r>
            <a:endParaRPr lang="en-US" sz="4400" dirty="0">
              <a:solidFill>
                <a:schemeClr val="bg1"/>
              </a:solidFill>
            </a:endParaRPr>
          </a:p>
          <a:p>
            <a:pPr algn="ctr">
              <a:buNone/>
            </a:pPr>
            <a:endParaRPr lang="en-US" sz="44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Nu 20:11</a:t>
            </a:r>
            <a:r>
              <a:rPr lang="en-US" sz="4000" dirty="0">
                <a:solidFill>
                  <a:schemeClr val="bg1"/>
                </a:solidFill>
              </a:rPr>
              <a:t> And Moses lifted up his hand, and with his rod he smote the rock twice: and the water came out abundantly, and the congregation drank, and their beasts </a:t>
            </a:r>
            <a:r>
              <a:rPr lang="en-US" sz="4000" i="1" dirty="0">
                <a:solidFill>
                  <a:schemeClr val="bg1"/>
                </a:solidFill>
              </a:rPr>
              <a:t>also.  </a:t>
            </a: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15209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Moses heard the Word but did not do the Word he heard. He was a hearer only and not a doer in this event.</a:t>
            </a:r>
          </a:p>
          <a:p>
            <a:pPr marL="0" indent="0" algn="ctr">
              <a:buNone/>
            </a:pPr>
            <a:endParaRPr lang="en-US" sz="2400" dirty="0">
              <a:solidFill>
                <a:schemeClr val="bg1"/>
              </a:solidFill>
            </a:endParaRPr>
          </a:p>
          <a:p>
            <a:pPr marL="0" indent="0" algn="ctr">
              <a:buNone/>
            </a:pPr>
            <a:r>
              <a:rPr lang="en-US" sz="4000" baseline="30000" dirty="0">
                <a:solidFill>
                  <a:schemeClr val="bg1"/>
                </a:solidFill>
              </a:rPr>
              <a:t>Ro 2:13</a:t>
            </a:r>
            <a:r>
              <a:rPr lang="en-US" sz="4000" dirty="0">
                <a:solidFill>
                  <a:schemeClr val="bg1"/>
                </a:solidFill>
              </a:rPr>
              <a:t> (For not the hearers of the law </a:t>
            </a:r>
            <a:r>
              <a:rPr lang="en-US" sz="4000" i="1" dirty="0">
                <a:solidFill>
                  <a:schemeClr val="bg1"/>
                </a:solidFill>
              </a:rPr>
              <a:t>are </a:t>
            </a:r>
            <a:r>
              <a:rPr lang="en-US" sz="4000" dirty="0">
                <a:solidFill>
                  <a:schemeClr val="bg1"/>
                </a:solidFill>
              </a:rPr>
              <a:t>just before God, but the doers of the law shall be justified.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06523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Jas 1:21</a:t>
            </a:r>
            <a:r>
              <a:rPr lang="en-US" sz="4000" dirty="0">
                <a:solidFill>
                  <a:schemeClr val="bg1"/>
                </a:solidFill>
              </a:rPr>
              <a:t> Wherefore lay apart all filthiness and superfluity of naughtiness, and receive with meekness the engrafted word, which is able to save your souls. </a:t>
            </a:r>
          </a:p>
          <a:p>
            <a:pPr marL="0" indent="0" algn="ctr">
              <a:buNone/>
            </a:pPr>
            <a:r>
              <a:rPr lang="en-US" sz="4000" baseline="30000" dirty="0">
                <a:solidFill>
                  <a:schemeClr val="bg1"/>
                </a:solidFill>
              </a:rPr>
              <a:t>Jas 1:22</a:t>
            </a:r>
            <a:r>
              <a:rPr lang="en-US" sz="4000" dirty="0">
                <a:solidFill>
                  <a:schemeClr val="bg1"/>
                </a:solidFill>
              </a:rPr>
              <a:t> But be ye doers of the word, and not hearers only, deceiving your own selves.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935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Jas 1:23</a:t>
            </a:r>
            <a:r>
              <a:rPr lang="en-US" sz="4000" dirty="0">
                <a:solidFill>
                  <a:schemeClr val="bg1"/>
                </a:solidFill>
              </a:rPr>
              <a:t> For if any be a hearer of the word, and not a doer, he is like unto a man beholding his natural face in a glass: </a:t>
            </a:r>
          </a:p>
          <a:p>
            <a:pPr marL="0" indent="0" algn="ctr">
              <a:buNone/>
            </a:pPr>
            <a:r>
              <a:rPr lang="en-US" sz="4000" baseline="30000" dirty="0">
                <a:solidFill>
                  <a:schemeClr val="bg1"/>
                </a:solidFill>
              </a:rPr>
              <a:t>Jas 1:24</a:t>
            </a:r>
            <a:r>
              <a:rPr lang="en-US" sz="4000" dirty="0">
                <a:solidFill>
                  <a:schemeClr val="bg1"/>
                </a:solidFill>
              </a:rPr>
              <a:t> For he beholdeth himself, and goeth his way, and straightway forgetteth what manner of man he was.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36912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Jas 1:25</a:t>
            </a:r>
            <a:r>
              <a:rPr lang="en-US" sz="4000" dirty="0">
                <a:solidFill>
                  <a:schemeClr val="bg1"/>
                </a:solidFill>
              </a:rPr>
              <a:t> But </a:t>
            </a:r>
            <a:r>
              <a:rPr lang="en-US" sz="4000" u="sng" dirty="0">
                <a:solidFill>
                  <a:schemeClr val="bg1"/>
                </a:solidFill>
              </a:rPr>
              <a:t>whoso looketh into the perfect law of liberty</a:t>
            </a:r>
            <a:r>
              <a:rPr lang="en-US" sz="4000" dirty="0">
                <a:solidFill>
                  <a:schemeClr val="bg1"/>
                </a:solidFill>
              </a:rPr>
              <a:t>, and continueth </a:t>
            </a:r>
            <a:r>
              <a:rPr lang="en-US" sz="4000" i="1" dirty="0">
                <a:solidFill>
                  <a:schemeClr val="bg1"/>
                </a:solidFill>
              </a:rPr>
              <a:t>therein, </a:t>
            </a:r>
            <a:r>
              <a:rPr lang="en-US" sz="4000" dirty="0">
                <a:solidFill>
                  <a:schemeClr val="bg1"/>
                </a:solidFill>
              </a:rPr>
              <a:t>he being not a forgetful hearer, but a doer of the work, this man shall be blessed in his deed.</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7919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When James wrote these words, the New Testament did not exist.</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44344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Nu 20:12</a:t>
            </a:r>
            <a:r>
              <a:rPr lang="en-US" sz="4000" dirty="0">
                <a:solidFill>
                  <a:schemeClr val="bg1"/>
                </a:solidFill>
              </a:rPr>
              <a:t> And YeHoVaH spake unto Moses and Aaron, </a:t>
            </a:r>
            <a:r>
              <a:rPr lang="en-US" sz="4000" b="1" u="sng" dirty="0">
                <a:solidFill>
                  <a:schemeClr val="bg1"/>
                </a:solidFill>
              </a:rPr>
              <a:t>Because ye believed me not</a:t>
            </a:r>
            <a:r>
              <a:rPr lang="en-US" sz="4000" dirty="0">
                <a:solidFill>
                  <a:schemeClr val="bg1"/>
                </a:solidFill>
              </a:rPr>
              <a:t>, to sanctify me in the eyes of the children of Israel, therefore ye shall not bring this congregation into the land which I have given them.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013306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Moses and Aaron did not believe and did not sanctify YeHoVaH in the eyes of the people.</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68722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Believed – </a:t>
            </a:r>
            <a:r>
              <a:rPr lang="en-US" sz="4000" b="1" dirty="0">
                <a:solidFill>
                  <a:schemeClr val="bg1"/>
                </a:solidFill>
              </a:rPr>
              <a:t>0539 </a:t>
            </a:r>
            <a:r>
              <a:rPr lang="he-IL" sz="4000" dirty="0">
                <a:solidFill>
                  <a:schemeClr val="bg1"/>
                </a:solidFill>
              </a:rPr>
              <a:t>אָמַן </a:t>
            </a:r>
            <a:r>
              <a:rPr lang="en-US" sz="4000" dirty="0">
                <a:solidFill>
                  <a:schemeClr val="bg1"/>
                </a:solidFill>
              </a:rPr>
              <a:t> ‘aman {aw-man'} </a:t>
            </a:r>
          </a:p>
          <a:p>
            <a:pPr marL="0" indent="0" algn="ctr">
              <a:buNone/>
            </a:pPr>
            <a:r>
              <a:rPr lang="en-US" sz="4000" b="1" dirty="0">
                <a:solidFill>
                  <a:schemeClr val="bg1"/>
                </a:solidFill>
              </a:rPr>
              <a:t>Meaning:  </a:t>
            </a:r>
            <a:r>
              <a:rPr lang="en-US" sz="4000" dirty="0">
                <a:solidFill>
                  <a:schemeClr val="bg1"/>
                </a:solidFill>
              </a:rPr>
              <a:t>1) to support, confirm, be faithful 1a) (Qal) 1a1) to support, confirm, be faithful, uphold, nourish 1a1a) foster-father (subst.) 1a1b) foster-mother, nurse 1a1c) pillars, supporters of the door 1b) (Niphal) 1b1) to be established, be faithful, be carried, make firm 1b1a) to be carried by a nurse 1b1b) made firm, sure, lasting 1b1c) confirmed, established, sure 1b1d) verified, confirmed 1b1e) reliable, faithful, trusty</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34611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1c) (Hiphil) 1c1) to stand firm, to trust, to be certain, to believe in 1c1a) stand firm 1c1b) trust, believe </a:t>
            </a:r>
            <a:r>
              <a:rPr lang="en-US" sz="4000" b="1" dirty="0">
                <a:solidFill>
                  <a:schemeClr val="bg1"/>
                </a:solidFill>
              </a:rPr>
              <a:t> </a:t>
            </a:r>
            <a:endParaRPr lang="en-US" sz="4000" dirty="0">
              <a:solidFill>
                <a:schemeClr val="bg1"/>
              </a:solidFill>
            </a:endParaRPr>
          </a:p>
          <a:p>
            <a:pPr marL="0" indent="0" algn="ctr">
              <a:buNone/>
            </a:pPr>
            <a:r>
              <a:rPr lang="en-US" sz="4000" b="1" dirty="0">
                <a:solidFill>
                  <a:schemeClr val="bg1"/>
                </a:solidFill>
              </a:rPr>
              <a:t>Usage:  </a:t>
            </a:r>
            <a:r>
              <a:rPr lang="en-US" sz="4000" dirty="0">
                <a:solidFill>
                  <a:schemeClr val="bg1"/>
                </a:solidFill>
              </a:rPr>
              <a:t>AV - believe 44, assurance 1, faithful 20, sure 11, established 7, trust 5, verified 3, stedfast 2, continuance 2, father 2, bring up 4, nurse 2, be nursed 1, surely be 1, stand fast 1, fail 1, trusty 1; 108</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44567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22565"/>
            <a:ext cx="7334250" cy="4077998"/>
          </a:xfrm>
        </p:spPr>
        <p:txBody>
          <a:bodyPr>
            <a:noAutofit/>
          </a:bodyPr>
          <a:lstStyle/>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Subscribe</a:t>
            </a:r>
            <a:r>
              <a:rPr lang="en-US" dirty="0">
                <a:solidFill>
                  <a:schemeClr val="bg1"/>
                </a:solidFill>
                <a:latin typeface="Helvetica" pitchFamily="34" charset="0"/>
                <a:cs typeface="Helvetica" pitchFamily="34" charset="0"/>
              </a:rPr>
              <a:t> for Updates on our Website.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Watch</a:t>
            </a:r>
            <a:r>
              <a:rPr lang="en-US" dirty="0">
                <a:solidFill>
                  <a:schemeClr val="bg1"/>
                </a:solidFill>
                <a:latin typeface="Helvetica" pitchFamily="34" charset="0"/>
                <a:cs typeface="Helvetica" pitchFamily="34" charset="0"/>
              </a:rPr>
              <a:t> us on YouTube.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Follow</a:t>
            </a:r>
            <a:r>
              <a:rPr lang="en-US" dirty="0">
                <a:solidFill>
                  <a:schemeClr val="bg1"/>
                </a:solidFill>
                <a:latin typeface="Helvetica" pitchFamily="34" charset="0"/>
                <a:cs typeface="Helvetica" pitchFamily="34" charset="0"/>
              </a:rPr>
              <a:t> us on Facebook and the</a:t>
            </a:r>
          </a:p>
          <a:p>
            <a:pPr marL="0" indent="0" algn="ctr">
              <a:spcBef>
                <a:spcPts val="0"/>
              </a:spcBef>
              <a:buNone/>
            </a:pPr>
            <a:r>
              <a:rPr lang="en-US" dirty="0">
                <a:solidFill>
                  <a:schemeClr val="bg1"/>
                </a:solidFill>
                <a:latin typeface="Helvetica" pitchFamily="34" charset="0"/>
                <a:cs typeface="Helvetica" pitchFamily="34" charset="0"/>
              </a:rPr>
              <a:t>other Social Media Networks.</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Like and Share </a:t>
            </a:r>
            <a:r>
              <a:rPr lang="en-US" dirty="0">
                <a:solidFill>
                  <a:schemeClr val="bg1"/>
                </a:solidFill>
                <a:latin typeface="Helvetica" pitchFamily="34" charset="0"/>
                <a:cs typeface="Helvetica" pitchFamily="34" charset="0"/>
              </a:rPr>
              <a:t>our Videos</a:t>
            </a:r>
          </a:p>
          <a:p>
            <a:pPr marL="0" indent="0" algn="ctr">
              <a:spcBef>
                <a:spcPts val="0"/>
              </a:spcBef>
              <a:buNone/>
            </a:pPr>
            <a:r>
              <a:rPr lang="en-US" dirty="0">
                <a:solidFill>
                  <a:schemeClr val="bg1"/>
                </a:solidFill>
                <a:latin typeface="Helvetica" pitchFamily="34" charset="0"/>
                <a:cs typeface="Helvetica" pitchFamily="34" charset="0"/>
              </a:rPr>
              <a:t>and Posts.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Sanctify – </a:t>
            </a:r>
            <a:r>
              <a:rPr lang="en-US" sz="4000" b="1" dirty="0">
                <a:solidFill>
                  <a:schemeClr val="bg1"/>
                </a:solidFill>
              </a:rPr>
              <a:t>06942 </a:t>
            </a:r>
            <a:r>
              <a:rPr lang="he-IL" sz="4000" dirty="0">
                <a:solidFill>
                  <a:schemeClr val="bg1"/>
                </a:solidFill>
              </a:rPr>
              <a:t>קָדַשׁ </a:t>
            </a:r>
            <a:r>
              <a:rPr lang="en-US" sz="4000" dirty="0">
                <a:solidFill>
                  <a:schemeClr val="bg1"/>
                </a:solidFill>
              </a:rPr>
              <a:t> qadash {kaw-dash'} </a:t>
            </a:r>
            <a:r>
              <a:rPr lang="en-US" sz="4000" b="1" dirty="0">
                <a:solidFill>
                  <a:schemeClr val="bg1"/>
                </a:solidFill>
              </a:rPr>
              <a:t>Meaning:  </a:t>
            </a:r>
            <a:r>
              <a:rPr lang="en-US" sz="4000" dirty="0">
                <a:solidFill>
                  <a:schemeClr val="bg1"/>
                </a:solidFill>
              </a:rPr>
              <a:t>1) to consecrate, sanctify, prepare, dedicate, be hallowed, be holy, be sanctified, be separate 1a) (Qal) 1a1) to be set apart, be consecrated 1a2) to be hallowed 1a3) consecrated, tabooed 1b) (Niphal) 1b1) to show oneself sacred or majestic 1b2) to be honoured, be treated as sacred 1b3) to be holy 1c) (Piel) 1c1) to set apart as sacred, consecrate, dedicate 1c2) to observe as holy, keep sacred 1c3) to honour as sacred, hallow 1c4) to consecrate 1d)</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177823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(Pual) 1d1) to be consecrated 1d2) consecrated, dedicated 1e) (Hiphil) 1e1) to set apart, devote, consecrate 1e2) to regard or treat as sacred or hallow 1e3) to consecrate 1f) (Hithpael) 1f1) to keep oneself apart or separate 1f2) to cause Himself to be hallowed (of God) 1f3) to be observed as holy 1f4) to consecrate oneself </a:t>
            </a:r>
          </a:p>
          <a:p>
            <a:pPr marL="0" indent="0" algn="ctr">
              <a:buNone/>
            </a:pPr>
            <a:r>
              <a:rPr lang="en-US" sz="4000" b="1" dirty="0">
                <a:solidFill>
                  <a:schemeClr val="bg1"/>
                </a:solidFill>
              </a:rPr>
              <a:t>Usage:  </a:t>
            </a:r>
            <a:r>
              <a:rPr lang="en-US" sz="4000" dirty="0">
                <a:solidFill>
                  <a:schemeClr val="bg1"/>
                </a:solidFill>
              </a:rPr>
              <a:t>AV - sanctify 108, hallow 25, dedicate 10, holy 7, prepare 7, consecrate 5, appointed 1, bid 1, purified 1, misc 7; 172</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06083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Moses’ and Aaron’s actions caused the people to look to them as the provider and not to YeHoVaH.</a:t>
            </a:r>
          </a:p>
          <a:p>
            <a:pPr marL="0" indent="0" algn="ctr">
              <a:buNone/>
            </a:pPr>
            <a:endParaRPr lang="en-US" sz="2400" dirty="0">
              <a:solidFill>
                <a:schemeClr val="bg1"/>
              </a:solidFill>
            </a:endParaRPr>
          </a:p>
          <a:p>
            <a:pPr marL="0" indent="0" algn="ctr">
              <a:buNone/>
            </a:pPr>
            <a:r>
              <a:rPr lang="en-US" sz="4000" dirty="0">
                <a:solidFill>
                  <a:schemeClr val="bg1"/>
                </a:solidFill>
              </a:rPr>
              <a:t>Had Moses followed YeHoVaH’s Instructions, YeHoVaH would have been sanctified in the eyes of the people.</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6923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Nu 20:13</a:t>
            </a:r>
            <a:r>
              <a:rPr lang="en-US" sz="4000" dirty="0">
                <a:solidFill>
                  <a:schemeClr val="bg1"/>
                </a:solidFill>
              </a:rPr>
              <a:t> This </a:t>
            </a:r>
            <a:r>
              <a:rPr lang="en-US" sz="4000" i="1" dirty="0">
                <a:solidFill>
                  <a:schemeClr val="bg1"/>
                </a:solidFill>
              </a:rPr>
              <a:t>is </a:t>
            </a:r>
            <a:r>
              <a:rPr lang="en-US" sz="4000" dirty="0">
                <a:solidFill>
                  <a:schemeClr val="bg1"/>
                </a:solidFill>
              </a:rPr>
              <a:t>the water of Meribah; because the children of Israel strove with YeHoVaH, and he was sanctified in them.  </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958208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Both the Psalmist and the Hebrew writer reminded the people of YeHoVaH of this event as an example.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75471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Ps 106:32</a:t>
            </a:r>
            <a:r>
              <a:rPr lang="en-US" sz="4000" dirty="0">
                <a:solidFill>
                  <a:schemeClr val="bg1"/>
                </a:solidFill>
              </a:rPr>
              <a:t> They angered </a:t>
            </a:r>
            <a:r>
              <a:rPr lang="en-US" sz="4000" i="1" dirty="0">
                <a:solidFill>
                  <a:schemeClr val="bg1"/>
                </a:solidFill>
              </a:rPr>
              <a:t>him </a:t>
            </a:r>
            <a:r>
              <a:rPr lang="en-US" sz="4000" dirty="0">
                <a:solidFill>
                  <a:schemeClr val="bg1"/>
                </a:solidFill>
              </a:rPr>
              <a:t>also at the waters of strife, so that it went ill with Moses for their sakes: </a:t>
            </a:r>
          </a:p>
          <a:p>
            <a:pPr marL="0" indent="0" algn="ctr">
              <a:buNone/>
            </a:pPr>
            <a:r>
              <a:rPr lang="en-US" sz="4000" baseline="30000" dirty="0">
                <a:solidFill>
                  <a:schemeClr val="bg1"/>
                </a:solidFill>
              </a:rPr>
              <a:t>Ps 106:33</a:t>
            </a:r>
            <a:r>
              <a:rPr lang="en-US" sz="4000" dirty="0">
                <a:solidFill>
                  <a:schemeClr val="bg1"/>
                </a:solidFill>
              </a:rPr>
              <a:t> Because they provoked his spirit, so that he spake unadvisedly with his lips.</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925227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6168" y="669348"/>
            <a:ext cx="7334250" cy="3857625"/>
          </a:xfrm>
        </p:spPr>
        <p:txBody>
          <a:bodyPr>
            <a:normAutofit fontScale="85000" lnSpcReduction="20000"/>
          </a:bodyPr>
          <a:lstStyle/>
          <a:p>
            <a:pPr marL="0" indent="0" algn="ctr">
              <a:buNone/>
            </a:pPr>
            <a:r>
              <a:rPr lang="en-US" sz="4000" baseline="30000" dirty="0">
                <a:solidFill>
                  <a:schemeClr val="bg1"/>
                </a:solidFill>
              </a:rPr>
              <a:t>Heb 3:7</a:t>
            </a:r>
            <a:r>
              <a:rPr lang="en-US" sz="4000" dirty="0">
                <a:solidFill>
                  <a:schemeClr val="bg1"/>
                </a:solidFill>
              </a:rPr>
              <a:t> Wherefore (as the Holy Ghost saith, Today if ye will hear his voice, </a:t>
            </a:r>
          </a:p>
          <a:p>
            <a:pPr marL="0" indent="0" algn="ctr">
              <a:buNone/>
            </a:pPr>
            <a:r>
              <a:rPr lang="en-US" sz="4000" baseline="30000" dirty="0">
                <a:solidFill>
                  <a:schemeClr val="bg1"/>
                </a:solidFill>
              </a:rPr>
              <a:t>Heb 3:8</a:t>
            </a:r>
            <a:r>
              <a:rPr lang="en-US" sz="4000" dirty="0">
                <a:solidFill>
                  <a:schemeClr val="bg1"/>
                </a:solidFill>
              </a:rPr>
              <a:t> Harden not your hearts, as in the provocation, in the day of temptation in the wilderness: </a:t>
            </a:r>
          </a:p>
          <a:p>
            <a:pPr marL="0" indent="0" algn="ctr">
              <a:buNone/>
            </a:pPr>
            <a:r>
              <a:rPr lang="en-US" sz="4000" baseline="30000" dirty="0">
                <a:solidFill>
                  <a:schemeClr val="bg1"/>
                </a:solidFill>
              </a:rPr>
              <a:t>Heb 3:9</a:t>
            </a:r>
            <a:r>
              <a:rPr lang="en-US" sz="4000" dirty="0">
                <a:solidFill>
                  <a:schemeClr val="bg1"/>
                </a:solidFill>
              </a:rPr>
              <a:t> When your fathers tempted me, proved me, and saw my works forty years.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449571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Heb 3:10</a:t>
            </a:r>
            <a:r>
              <a:rPr lang="en-US" sz="4000" dirty="0">
                <a:solidFill>
                  <a:schemeClr val="bg1"/>
                </a:solidFill>
              </a:rPr>
              <a:t> Wherefore I was grieved with that generation, and said, They do always err in </a:t>
            </a:r>
            <a:r>
              <a:rPr lang="en-US" sz="4000" i="1" dirty="0">
                <a:solidFill>
                  <a:schemeClr val="bg1"/>
                </a:solidFill>
              </a:rPr>
              <a:t>their </a:t>
            </a:r>
            <a:r>
              <a:rPr lang="en-US" sz="4000" dirty="0">
                <a:solidFill>
                  <a:schemeClr val="bg1"/>
                </a:solidFill>
              </a:rPr>
              <a:t>heart; and they have not known my ways. </a:t>
            </a:r>
          </a:p>
          <a:p>
            <a:pPr marL="0" indent="0" algn="ctr">
              <a:buNone/>
            </a:pPr>
            <a:r>
              <a:rPr lang="en-US" sz="4000" baseline="30000" dirty="0">
                <a:solidFill>
                  <a:schemeClr val="bg1"/>
                </a:solidFill>
              </a:rPr>
              <a:t>Heb 3:11</a:t>
            </a:r>
            <a:r>
              <a:rPr lang="en-US" sz="4000" dirty="0">
                <a:solidFill>
                  <a:schemeClr val="bg1"/>
                </a:solidFill>
              </a:rPr>
              <a:t> So I sware in my wrath, They shall not enter into my rest.) </a:t>
            </a:r>
          </a:p>
          <a:p>
            <a:pPr marL="0" indent="0" algn="ctr">
              <a:buNone/>
            </a:pPr>
            <a:r>
              <a:rPr lang="en-US" sz="4000" baseline="30000" dirty="0">
                <a:solidFill>
                  <a:schemeClr val="bg1"/>
                </a:solidFill>
              </a:rPr>
              <a:t>Heb 3:12</a:t>
            </a:r>
            <a:r>
              <a:rPr lang="en-US" sz="4000" dirty="0">
                <a:solidFill>
                  <a:schemeClr val="bg1"/>
                </a:solidFill>
              </a:rPr>
              <a:t> Take heed, brethren, lest there be in any of you an evil heart of unbelief, in departing from the living God.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535832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Heb 3:13</a:t>
            </a:r>
            <a:r>
              <a:rPr lang="en-US" sz="4000" dirty="0">
                <a:solidFill>
                  <a:schemeClr val="bg1"/>
                </a:solidFill>
              </a:rPr>
              <a:t> But exhort one another daily, while it is called Today; lest any of you be hardened through the deceitfulness of sin. </a:t>
            </a:r>
          </a:p>
          <a:p>
            <a:pPr marL="0" indent="0" algn="ctr">
              <a:buNone/>
            </a:pPr>
            <a:r>
              <a:rPr lang="en-US" sz="4000" baseline="30000" dirty="0">
                <a:solidFill>
                  <a:schemeClr val="bg1"/>
                </a:solidFill>
              </a:rPr>
              <a:t>Heb 3:14</a:t>
            </a:r>
            <a:r>
              <a:rPr lang="en-US" sz="4000" dirty="0">
                <a:solidFill>
                  <a:schemeClr val="bg1"/>
                </a:solidFill>
              </a:rPr>
              <a:t> For we are made partakers of Messiah, if we hold the beginning of our confidence stedfast unto the end; </a:t>
            </a:r>
          </a:p>
          <a:p>
            <a:pPr marL="0" indent="0" algn="ctr">
              <a:buNone/>
            </a:pPr>
            <a:r>
              <a:rPr lang="en-US" sz="4000" baseline="30000" dirty="0">
                <a:solidFill>
                  <a:schemeClr val="bg1"/>
                </a:solidFill>
              </a:rPr>
              <a:t>Heb 3:15</a:t>
            </a:r>
            <a:r>
              <a:rPr lang="en-US" sz="4000" dirty="0">
                <a:solidFill>
                  <a:schemeClr val="bg1"/>
                </a:solidFill>
              </a:rPr>
              <a:t> While it is said, Today if ye will hear his voice, harden not your hearts, as in the provocation.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585376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Heb 3:16</a:t>
            </a:r>
            <a:r>
              <a:rPr lang="en-US" sz="4000" dirty="0">
                <a:solidFill>
                  <a:schemeClr val="bg1"/>
                </a:solidFill>
              </a:rPr>
              <a:t> For some, when they had heard, did provoke: howbeit not all that came out of Egypt by Moses. </a:t>
            </a:r>
          </a:p>
          <a:p>
            <a:pPr marL="0" indent="0" algn="ctr">
              <a:buNone/>
            </a:pPr>
            <a:r>
              <a:rPr lang="en-US" sz="4000" baseline="30000" dirty="0">
                <a:solidFill>
                  <a:schemeClr val="bg1"/>
                </a:solidFill>
              </a:rPr>
              <a:t>Heb 3:17</a:t>
            </a:r>
            <a:r>
              <a:rPr lang="en-US" sz="4000" dirty="0">
                <a:solidFill>
                  <a:schemeClr val="bg1"/>
                </a:solidFill>
              </a:rPr>
              <a:t> But with whom was he grieved forty years? </a:t>
            </a:r>
            <a:r>
              <a:rPr lang="en-US" sz="4000" i="1" dirty="0">
                <a:solidFill>
                  <a:schemeClr val="bg1"/>
                </a:solidFill>
              </a:rPr>
              <a:t>was it </a:t>
            </a:r>
            <a:r>
              <a:rPr lang="en-US" sz="4000" dirty="0">
                <a:solidFill>
                  <a:schemeClr val="bg1"/>
                </a:solidFill>
              </a:rPr>
              <a:t>not with them that had sinned, whose carcases fell in the wilderness?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94875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t>
            </a:r>
            <a:r>
              <a:rPr lang="en-US" sz="4000" b="1" dirty="0">
                <a:solidFill>
                  <a:schemeClr val="bg1"/>
                </a:solidFill>
                <a:latin typeface="Helvetica" pitchFamily="34" charset="0"/>
                <a:cs typeface="Helvetica" pitchFamily="34" charset="0"/>
              </a:rPr>
              <a:t>Ask</a:t>
            </a:r>
            <a:r>
              <a:rPr lang="en-US" sz="4000" dirty="0">
                <a:solidFill>
                  <a:schemeClr val="bg1"/>
                </a:solidFill>
                <a:latin typeface="Helvetica" pitchFamily="34" charset="0"/>
                <a:cs typeface="Helvetica" pitchFamily="34" charset="0"/>
              </a:rPr>
              <a:t>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t>
            </a:r>
            <a:r>
              <a:rPr lang="en-US" sz="4000" b="1" dirty="0">
                <a:solidFill>
                  <a:schemeClr val="bg1"/>
                </a:solidFill>
                <a:latin typeface="Helvetica" pitchFamily="34" charset="0"/>
                <a:cs typeface="Helvetica" pitchFamily="34" charset="0"/>
              </a:rPr>
              <a:t>Receive</a:t>
            </a:r>
            <a:r>
              <a:rPr lang="en-US" sz="4000" dirty="0">
                <a:solidFill>
                  <a:schemeClr val="bg1"/>
                </a:solidFill>
                <a:latin typeface="Helvetica" pitchFamily="34" charset="0"/>
                <a:cs typeface="Helvetica" pitchFamily="34" charset="0"/>
              </a:rPr>
              <a:t>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a:t>
            </a:r>
            <a:r>
              <a:rPr lang="en-US" sz="4000" b="1" dirty="0">
                <a:solidFill>
                  <a:schemeClr val="bg1"/>
                </a:solidFill>
                <a:latin typeface="Helvetica" pitchFamily="34" charset="0"/>
                <a:cs typeface="Helvetica" pitchFamily="34" charset="0"/>
              </a:rPr>
              <a:t>Give</a:t>
            </a:r>
            <a:r>
              <a:rPr lang="en-US" sz="4000" dirty="0">
                <a:solidFill>
                  <a:schemeClr val="bg1"/>
                </a:solidFill>
                <a:latin typeface="Helvetica" pitchFamily="34" charset="0"/>
                <a:cs typeface="Helvetica" pitchFamily="34" charset="0"/>
              </a:rPr>
              <a:t>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963579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Heb 3:18</a:t>
            </a:r>
            <a:r>
              <a:rPr lang="en-US" sz="4000" dirty="0">
                <a:solidFill>
                  <a:schemeClr val="bg1"/>
                </a:solidFill>
              </a:rPr>
              <a:t> And to whom sware he that they should not enter into his rest, but to them that believed not? </a:t>
            </a:r>
          </a:p>
          <a:p>
            <a:pPr marL="0" indent="0" algn="ctr">
              <a:buNone/>
            </a:pPr>
            <a:r>
              <a:rPr lang="en-US" sz="4000" baseline="30000" dirty="0">
                <a:solidFill>
                  <a:schemeClr val="bg1"/>
                </a:solidFill>
              </a:rPr>
              <a:t>Heb 3:19</a:t>
            </a:r>
            <a:r>
              <a:rPr lang="en-US" sz="4000" dirty="0">
                <a:solidFill>
                  <a:schemeClr val="bg1"/>
                </a:solidFill>
              </a:rPr>
              <a:t> So we see that they could not enter in because of unbelief.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603398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1000" baseline="30000" dirty="0">
              <a:solidFill>
                <a:schemeClr val="bg1"/>
              </a:solidFill>
            </a:endParaRPr>
          </a:p>
          <a:p>
            <a:pPr marL="0" indent="0" algn="ctr">
              <a:buNone/>
            </a:pPr>
            <a:r>
              <a:rPr lang="en-US" sz="4000" baseline="30000" dirty="0">
                <a:solidFill>
                  <a:schemeClr val="bg1"/>
                </a:solidFill>
              </a:rPr>
              <a:t>Nu 20:14</a:t>
            </a:r>
            <a:r>
              <a:rPr lang="en-US" sz="4000" dirty="0">
                <a:solidFill>
                  <a:schemeClr val="bg1"/>
                </a:solidFill>
              </a:rPr>
              <a:t> And Moses sent messengers from Kadesh unto the king of Edom, Thus saith thy brother Israel, Thou knowest all the travail that hath befallen us: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991167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The people of Edom, the Edomites, were the brothers of Israel, the Israelites.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51560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latin typeface="Helvetica" pitchFamily="34" charset="0"/>
                <a:cs typeface="Helvetica" pitchFamily="34" charset="0"/>
              </a:rPr>
              <a:t>Edom – </a:t>
            </a:r>
            <a:r>
              <a:rPr lang="en-US" sz="4000" b="1" dirty="0">
                <a:solidFill>
                  <a:schemeClr val="bg1"/>
                </a:solidFill>
              </a:rPr>
              <a:t>0123 </a:t>
            </a:r>
            <a:r>
              <a:rPr lang="he-IL" sz="4000" dirty="0">
                <a:solidFill>
                  <a:schemeClr val="bg1"/>
                </a:solidFill>
              </a:rPr>
              <a:t>אֱדֹם</a:t>
            </a:r>
            <a:r>
              <a:rPr lang="en-US" sz="4000" dirty="0">
                <a:solidFill>
                  <a:schemeClr val="bg1"/>
                </a:solidFill>
              </a:rPr>
              <a:t> 'Edom {ed-ome'} or (fully) </a:t>
            </a:r>
            <a:r>
              <a:rPr lang="he-IL" sz="4000" dirty="0">
                <a:solidFill>
                  <a:schemeClr val="bg1"/>
                </a:solidFill>
              </a:rPr>
              <a:t>אֱדוֹם</a:t>
            </a:r>
            <a:r>
              <a:rPr lang="en-US" sz="4000" dirty="0">
                <a:solidFill>
                  <a:schemeClr val="bg1"/>
                </a:solidFill>
              </a:rPr>
              <a:t> 'Edowm {ed-ome'} </a:t>
            </a:r>
          </a:p>
          <a:p>
            <a:pPr marL="0" indent="0" algn="ctr">
              <a:buNone/>
            </a:pPr>
            <a:r>
              <a:rPr lang="en-US" sz="4000" b="1" dirty="0">
                <a:solidFill>
                  <a:schemeClr val="bg1"/>
                </a:solidFill>
              </a:rPr>
              <a:t>Meaning:  </a:t>
            </a:r>
            <a:r>
              <a:rPr lang="en-US" sz="4000" dirty="0">
                <a:solidFill>
                  <a:schemeClr val="bg1"/>
                </a:solidFill>
              </a:rPr>
              <a:t>Edom = "red" 1) Edom 2) Edomite, Idumean - descendants of Esau 3) land of Edom, Idumea - land south and south east of Palestine </a:t>
            </a:r>
          </a:p>
          <a:p>
            <a:pPr marL="0" indent="0" algn="ctr">
              <a:buNone/>
            </a:pPr>
            <a:r>
              <a:rPr lang="en-US" sz="4000" b="1" dirty="0">
                <a:solidFill>
                  <a:schemeClr val="bg1"/>
                </a:solidFill>
              </a:rPr>
              <a:t>Usage:  </a:t>
            </a:r>
            <a:r>
              <a:rPr lang="en-US" sz="4000" dirty="0">
                <a:solidFill>
                  <a:schemeClr val="bg1"/>
                </a:solidFill>
              </a:rPr>
              <a:t>AV - Edom 87, Edomites 9, Idumea 4; 100</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107524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Nu 20:15</a:t>
            </a:r>
            <a:r>
              <a:rPr lang="en-US" sz="4000" dirty="0">
                <a:solidFill>
                  <a:schemeClr val="bg1"/>
                </a:solidFill>
              </a:rPr>
              <a:t> How our fathers went down into Egypt, and we have dwelt in Egypt a long time; and the Egyptians vexed us, and our fathers: </a:t>
            </a:r>
          </a:p>
          <a:p>
            <a:pPr marL="0" indent="0" algn="ctr">
              <a:buNone/>
            </a:pPr>
            <a:r>
              <a:rPr lang="en-US" sz="4000" baseline="30000" dirty="0">
                <a:solidFill>
                  <a:schemeClr val="bg1"/>
                </a:solidFill>
              </a:rPr>
              <a:t>Nu 20:16</a:t>
            </a:r>
            <a:r>
              <a:rPr lang="en-US" sz="4000" dirty="0">
                <a:solidFill>
                  <a:schemeClr val="bg1"/>
                </a:solidFill>
              </a:rPr>
              <a:t> And when we cried unto YeHoVaH, he heard our voice, and sent an angel, and hath brought us forth out of Egypt: and, behold, we </a:t>
            </a:r>
            <a:r>
              <a:rPr lang="en-US" sz="4000" i="1" dirty="0">
                <a:solidFill>
                  <a:schemeClr val="bg1"/>
                </a:solidFill>
              </a:rPr>
              <a:t>are </a:t>
            </a:r>
            <a:r>
              <a:rPr lang="en-US" sz="4000" dirty="0">
                <a:solidFill>
                  <a:schemeClr val="bg1"/>
                </a:solidFill>
              </a:rPr>
              <a:t>in Kadesh, a city in the uttermost of thy border: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26669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Nu 20:17</a:t>
            </a:r>
            <a:r>
              <a:rPr lang="en-US" sz="4000" dirty="0">
                <a:solidFill>
                  <a:schemeClr val="bg1"/>
                </a:solidFill>
              </a:rPr>
              <a:t> Let us pass, I pray thee, through thy country: we will not pass through the fields, or through the vineyards, neither will we drink </a:t>
            </a:r>
            <a:r>
              <a:rPr lang="en-US" sz="4000" i="1" dirty="0">
                <a:solidFill>
                  <a:schemeClr val="bg1"/>
                </a:solidFill>
              </a:rPr>
              <a:t>of </a:t>
            </a:r>
            <a:r>
              <a:rPr lang="en-US" sz="4000" dirty="0">
                <a:solidFill>
                  <a:schemeClr val="bg1"/>
                </a:solidFill>
              </a:rPr>
              <a:t>the water of the wells: we will go by the king's </a:t>
            </a:r>
            <a:r>
              <a:rPr lang="en-US" sz="4000" i="1" dirty="0">
                <a:solidFill>
                  <a:schemeClr val="bg1"/>
                </a:solidFill>
              </a:rPr>
              <a:t>high </a:t>
            </a:r>
            <a:r>
              <a:rPr lang="en-US" sz="4000" dirty="0">
                <a:solidFill>
                  <a:schemeClr val="bg1"/>
                </a:solidFill>
              </a:rPr>
              <a:t>way, we will not turn to the right hand nor to the left, until we have passed thy borders. </a:t>
            </a:r>
            <a:r>
              <a:rPr lang="en-US" sz="4000" baseline="30000" dirty="0">
                <a:solidFill>
                  <a:schemeClr val="bg1"/>
                </a:solidFill>
              </a:rPr>
              <a:t>Nu 20:18</a:t>
            </a:r>
            <a:r>
              <a:rPr lang="en-US" sz="4000" dirty="0">
                <a:solidFill>
                  <a:schemeClr val="bg1"/>
                </a:solidFill>
              </a:rPr>
              <a:t> And Edom said unto him, Thou shalt not pass by me, lest I come out against thee with the sword.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38146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Nu 20:19</a:t>
            </a:r>
            <a:r>
              <a:rPr lang="en-US" sz="4000" dirty="0">
                <a:solidFill>
                  <a:schemeClr val="bg1"/>
                </a:solidFill>
              </a:rPr>
              <a:t> And the children of Israel said unto him, We will go by the high way: and if I and my cattle drink of thy water, then I will pay for it: I will only, without </a:t>
            </a:r>
            <a:r>
              <a:rPr lang="en-US" sz="4000" i="1" dirty="0">
                <a:solidFill>
                  <a:schemeClr val="bg1"/>
                </a:solidFill>
              </a:rPr>
              <a:t>doing </a:t>
            </a:r>
            <a:r>
              <a:rPr lang="en-US" sz="4000" dirty="0">
                <a:solidFill>
                  <a:schemeClr val="bg1"/>
                </a:solidFill>
              </a:rPr>
              <a:t>any thing </a:t>
            </a:r>
            <a:r>
              <a:rPr lang="en-US" sz="4000" i="1" dirty="0">
                <a:solidFill>
                  <a:schemeClr val="bg1"/>
                </a:solidFill>
              </a:rPr>
              <a:t>else, </a:t>
            </a:r>
            <a:r>
              <a:rPr lang="en-US" sz="4000" dirty="0">
                <a:solidFill>
                  <a:schemeClr val="bg1"/>
                </a:solidFill>
              </a:rPr>
              <a:t>go through on my feet. </a:t>
            </a:r>
          </a:p>
          <a:p>
            <a:pPr marL="0" indent="0" algn="ctr">
              <a:buNone/>
            </a:pPr>
            <a:r>
              <a:rPr lang="en-US" sz="4000" baseline="30000" dirty="0">
                <a:solidFill>
                  <a:schemeClr val="bg1"/>
                </a:solidFill>
              </a:rPr>
              <a:t>Nu 20:20</a:t>
            </a:r>
            <a:r>
              <a:rPr lang="en-US" sz="4000" dirty="0">
                <a:solidFill>
                  <a:schemeClr val="bg1"/>
                </a:solidFill>
              </a:rPr>
              <a:t> And he said, Thou shalt not go through. And Edom came out against him with much people, and with a strong hand.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3224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Nu 20:21</a:t>
            </a:r>
            <a:r>
              <a:rPr lang="en-US" sz="4000" dirty="0">
                <a:solidFill>
                  <a:schemeClr val="bg1"/>
                </a:solidFill>
              </a:rPr>
              <a:t> Thus Edom refused to give Israel passage through his border: wherefore Israel turned away from him.  </a:t>
            </a:r>
          </a:p>
          <a:p>
            <a:pPr marL="0" indent="0" algn="ctr">
              <a:buNone/>
            </a:pPr>
            <a:r>
              <a:rPr lang="en-US" sz="4000" baseline="30000" dirty="0">
                <a:solidFill>
                  <a:schemeClr val="bg1"/>
                </a:solidFill>
              </a:rPr>
              <a:t>Nu 20:22</a:t>
            </a:r>
            <a:r>
              <a:rPr lang="en-US" sz="4000" dirty="0">
                <a:solidFill>
                  <a:schemeClr val="bg1"/>
                </a:solidFill>
              </a:rPr>
              <a:t> And the children of Israel, </a:t>
            </a:r>
            <a:r>
              <a:rPr lang="en-US" sz="4000" i="1" dirty="0">
                <a:solidFill>
                  <a:schemeClr val="bg1"/>
                </a:solidFill>
              </a:rPr>
              <a:t>even </a:t>
            </a:r>
            <a:r>
              <a:rPr lang="en-US" sz="4000" dirty="0">
                <a:solidFill>
                  <a:schemeClr val="bg1"/>
                </a:solidFill>
              </a:rPr>
              <a:t>the whole congregation, journeyed from Kadesh, and came unto mount Hor.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720506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Nu 20:23</a:t>
            </a:r>
            <a:r>
              <a:rPr lang="en-US" sz="4000" dirty="0">
                <a:solidFill>
                  <a:schemeClr val="bg1"/>
                </a:solidFill>
              </a:rPr>
              <a:t> And YeHoVaH spake unto Moses and Aaron in mount Hor, by the coast of the land of Edom, saying, </a:t>
            </a:r>
          </a:p>
          <a:p>
            <a:pPr marL="0" indent="0" algn="ctr">
              <a:buNone/>
            </a:pPr>
            <a:r>
              <a:rPr lang="en-US" sz="4000" dirty="0">
                <a:solidFill>
                  <a:schemeClr val="bg1"/>
                </a:solidFill>
              </a:rPr>
              <a:t> </a:t>
            </a:r>
          </a:p>
          <a:p>
            <a:pPr marL="0" indent="0" algn="ctr">
              <a:buNone/>
            </a:pPr>
            <a:r>
              <a:rPr lang="en-US" sz="4000" dirty="0">
                <a:solidFill>
                  <a:schemeClr val="bg1"/>
                </a:solidFill>
              </a:rPr>
              <a:t>The death of Aaron was because of his rebellion.</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254294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Nu 20:24</a:t>
            </a:r>
            <a:r>
              <a:rPr lang="en-US" sz="4000" dirty="0">
                <a:solidFill>
                  <a:schemeClr val="bg1"/>
                </a:solidFill>
              </a:rPr>
              <a:t> Aaron shall be gathered unto his people: for he shall not enter into the land which I have given unto the children of Israel</a:t>
            </a:r>
            <a:r>
              <a:rPr lang="en-US" sz="4000" b="1" u="sng" dirty="0">
                <a:solidFill>
                  <a:schemeClr val="bg1"/>
                </a:solidFill>
              </a:rPr>
              <a:t>, because ye rebelled against my word</a:t>
            </a:r>
            <a:r>
              <a:rPr lang="en-US" sz="4000" dirty="0">
                <a:solidFill>
                  <a:schemeClr val="bg1"/>
                </a:solidFill>
              </a:rPr>
              <a:t> at the water of Meribah. </a:t>
            </a:r>
          </a:p>
          <a:p>
            <a:pPr marL="0" indent="0" algn="ctr">
              <a:buNone/>
            </a:pPr>
            <a:r>
              <a:rPr lang="en-US" sz="4000" baseline="30000" dirty="0">
                <a:solidFill>
                  <a:schemeClr val="bg1"/>
                </a:solidFill>
              </a:rPr>
              <a:t>Nu 20:25</a:t>
            </a:r>
            <a:r>
              <a:rPr lang="en-US" sz="4000" dirty="0">
                <a:solidFill>
                  <a:schemeClr val="bg1"/>
                </a:solidFill>
              </a:rPr>
              <a:t> Take Aaron and Eleazar his son, and bring them up unto mount Hor: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43702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Aaron was stripped of his garments; basically, fired from the Priesthood because of his rebellion against YeHoVaH.</a:t>
            </a:r>
          </a:p>
          <a:p>
            <a:pPr marL="0" indent="0" algn="ctr">
              <a:buNone/>
            </a:pPr>
            <a:r>
              <a:rPr lang="en-US" sz="4000" dirty="0">
                <a:solidFill>
                  <a:schemeClr val="bg1"/>
                </a:solidFill>
              </a:rPr>
              <a:t> </a:t>
            </a:r>
          </a:p>
          <a:p>
            <a:pPr marL="0" indent="0" algn="ctr">
              <a:buNone/>
            </a:pPr>
            <a:r>
              <a:rPr lang="en-US" sz="4000" dirty="0">
                <a:solidFill>
                  <a:schemeClr val="bg1"/>
                </a:solidFill>
              </a:rPr>
              <a:t>How can you serve YeHoVaH and rebel against Him, by not following His Instructions, and He be OK with that?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030972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Nu 20:26</a:t>
            </a:r>
            <a:r>
              <a:rPr lang="en-US" sz="4000" dirty="0">
                <a:solidFill>
                  <a:schemeClr val="bg1"/>
                </a:solidFill>
              </a:rPr>
              <a:t> And strip Aaron of his garments, and put them upon Eleazar his son: and Aaron shall be gathered </a:t>
            </a:r>
            <a:r>
              <a:rPr lang="en-US" sz="4000" i="1" dirty="0">
                <a:solidFill>
                  <a:schemeClr val="bg1"/>
                </a:solidFill>
              </a:rPr>
              <a:t>unto his people, </a:t>
            </a:r>
            <a:r>
              <a:rPr lang="en-US" sz="4000" dirty="0">
                <a:solidFill>
                  <a:schemeClr val="bg1"/>
                </a:solidFill>
              </a:rPr>
              <a:t>and shall die there. </a:t>
            </a:r>
          </a:p>
          <a:p>
            <a:pPr marL="0" indent="0" algn="ctr">
              <a:buNone/>
            </a:pPr>
            <a:r>
              <a:rPr lang="en-US" sz="4000" baseline="30000" dirty="0">
                <a:solidFill>
                  <a:schemeClr val="bg1"/>
                </a:solidFill>
              </a:rPr>
              <a:t>Nu 20:27</a:t>
            </a:r>
            <a:r>
              <a:rPr lang="en-US" sz="4000" dirty="0">
                <a:solidFill>
                  <a:schemeClr val="bg1"/>
                </a:solidFill>
              </a:rPr>
              <a:t> And Moses did as YeHoVaH commanded: and they went up into mount Hor </a:t>
            </a:r>
            <a:r>
              <a:rPr lang="en-US" sz="4000" u="sng" dirty="0">
                <a:solidFill>
                  <a:schemeClr val="bg1"/>
                </a:solidFill>
              </a:rPr>
              <a:t>in the sight of all the congregation</a:t>
            </a: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004102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Nu 20:28</a:t>
            </a:r>
            <a:r>
              <a:rPr lang="en-US" sz="4000" dirty="0">
                <a:solidFill>
                  <a:schemeClr val="bg1"/>
                </a:solidFill>
              </a:rPr>
              <a:t> And Moses stripped Aaron of his garments, and put them upon Eleazar his son; and Aaron died there in the top of the mount: and Moses and Eleazar came down from the mount.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6903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2000" dirty="0">
              <a:solidFill>
                <a:schemeClr val="bg1"/>
              </a:solidFill>
            </a:endParaRPr>
          </a:p>
          <a:p>
            <a:pPr marL="0" indent="0" algn="ctr">
              <a:buNone/>
            </a:pPr>
            <a:r>
              <a:rPr lang="en-US" sz="4000" dirty="0">
                <a:solidFill>
                  <a:schemeClr val="bg1"/>
                </a:solidFill>
              </a:rPr>
              <a:t>Aaron went up into the mountain with Moses and Eleazar but did not return with them.  The people saw that as the indication that Aaron was dead. </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331749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2000" baseline="30000" dirty="0">
              <a:solidFill>
                <a:schemeClr val="bg1"/>
              </a:solidFill>
            </a:endParaRPr>
          </a:p>
          <a:p>
            <a:pPr marL="0" indent="0" algn="ctr">
              <a:buNone/>
            </a:pPr>
            <a:r>
              <a:rPr lang="en-US" sz="4000" baseline="30000" dirty="0">
                <a:solidFill>
                  <a:schemeClr val="bg1"/>
                </a:solidFill>
              </a:rPr>
              <a:t>Nu 20:29</a:t>
            </a:r>
            <a:r>
              <a:rPr lang="en-US" sz="4000" dirty="0">
                <a:solidFill>
                  <a:schemeClr val="bg1"/>
                </a:solidFill>
              </a:rPr>
              <a:t> And when all the congregation saw that Aaron was dead, they mourned for Aaron thirty days, </a:t>
            </a:r>
            <a:r>
              <a:rPr lang="en-US" sz="4000" i="1" dirty="0">
                <a:solidFill>
                  <a:schemeClr val="bg1"/>
                </a:solidFill>
              </a:rPr>
              <a:t>even </a:t>
            </a:r>
            <a:r>
              <a:rPr lang="en-US" sz="4000" dirty="0">
                <a:solidFill>
                  <a:schemeClr val="bg1"/>
                </a:solidFill>
              </a:rPr>
              <a:t>all the house of Israel.</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012160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endParaRPr lang="en-US" sz="1300" dirty="0">
              <a:solidFill>
                <a:schemeClr val="bg1"/>
              </a:solidFill>
            </a:endParaRPr>
          </a:p>
          <a:p>
            <a:pPr marL="0" indent="0" algn="ctr">
              <a:buNone/>
            </a:pPr>
            <a:r>
              <a:rPr lang="en-US" sz="4000" dirty="0">
                <a:solidFill>
                  <a:schemeClr val="bg1"/>
                </a:solidFill>
              </a:rPr>
              <a:t>It seems Miriam, Aaron, and Moses all died the same year.</a:t>
            </a:r>
          </a:p>
          <a:p>
            <a:pPr marL="0" indent="0" algn="ctr">
              <a:buNone/>
            </a:pPr>
            <a:endParaRPr lang="en-US" sz="1900" dirty="0">
              <a:solidFill>
                <a:schemeClr val="bg1"/>
              </a:solidFill>
            </a:endParaRPr>
          </a:p>
          <a:p>
            <a:pPr marL="0" indent="0" algn="ctr">
              <a:buNone/>
            </a:pPr>
            <a:r>
              <a:rPr lang="en-US" sz="4000" dirty="0">
                <a:solidFill>
                  <a:schemeClr val="bg1"/>
                </a:solidFill>
              </a:rPr>
              <a:t>Miriam died at the beginning of the Chapter.</a:t>
            </a:r>
          </a:p>
          <a:p>
            <a:pPr marL="0" indent="0" algn="ctr">
              <a:buNone/>
            </a:pPr>
            <a:endParaRPr lang="en-US" sz="1300" dirty="0">
              <a:solidFill>
                <a:schemeClr val="bg1"/>
              </a:solidFill>
            </a:endParaRPr>
          </a:p>
          <a:p>
            <a:pPr marL="0" indent="0" algn="ctr">
              <a:buNone/>
            </a:pPr>
            <a:r>
              <a:rPr lang="en-US" sz="4000" dirty="0">
                <a:solidFill>
                  <a:schemeClr val="bg1"/>
                </a:solidFill>
              </a:rPr>
              <a:t>Aaron dies at the end of the Chapter. </a:t>
            </a:r>
          </a:p>
          <a:p>
            <a:pPr marL="0" indent="0" algn="ctr">
              <a:buNone/>
            </a:pPr>
            <a:endParaRPr lang="en-US" sz="1300" dirty="0">
              <a:solidFill>
                <a:schemeClr val="bg1"/>
              </a:solidFill>
            </a:endParaRPr>
          </a:p>
          <a:p>
            <a:pPr marL="0" indent="0" algn="ctr">
              <a:buNone/>
            </a:pPr>
            <a:r>
              <a:rPr lang="en-US" sz="4000" dirty="0">
                <a:solidFill>
                  <a:schemeClr val="bg1"/>
                </a:solidFill>
              </a:rPr>
              <a:t>Moses would have died shortly afterwards based on his age when he died.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107651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2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According to: </a:t>
            </a:r>
            <a:endParaRPr lang="en-US" sz="4000" dirty="0">
              <a:solidFill>
                <a:schemeClr val="bg1"/>
              </a:solidFill>
            </a:endParaRPr>
          </a:p>
          <a:p>
            <a:pPr marL="0" indent="0" algn="ctr">
              <a:buNone/>
            </a:pPr>
            <a:r>
              <a:rPr lang="en-US" sz="4000" baseline="30000" dirty="0">
                <a:solidFill>
                  <a:schemeClr val="bg1"/>
                </a:solidFill>
              </a:rPr>
              <a:t>Nu 33:39</a:t>
            </a:r>
            <a:r>
              <a:rPr lang="en-US" sz="4000" dirty="0">
                <a:solidFill>
                  <a:schemeClr val="bg1"/>
                </a:solidFill>
              </a:rPr>
              <a:t> And Aaron </a:t>
            </a:r>
            <a:r>
              <a:rPr lang="en-US" sz="4000" i="1" dirty="0">
                <a:solidFill>
                  <a:schemeClr val="bg1"/>
                </a:solidFill>
              </a:rPr>
              <a:t>was </a:t>
            </a:r>
            <a:r>
              <a:rPr lang="en-US" sz="4000" dirty="0">
                <a:solidFill>
                  <a:schemeClr val="bg1"/>
                </a:solidFill>
              </a:rPr>
              <a:t>an hundred and twenty and three years old when he died in mount Hor.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651344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Ex 7:7</a:t>
            </a:r>
            <a:r>
              <a:rPr lang="en-US" sz="4000" dirty="0">
                <a:solidFill>
                  <a:schemeClr val="bg1"/>
                </a:solidFill>
              </a:rPr>
              <a:t> Moses was eighty years old and Aaron eighty-three when they spoke to Pharaoh. </a:t>
            </a:r>
          </a:p>
          <a:p>
            <a:pPr marL="0" indent="0" algn="ctr">
              <a:buNone/>
            </a:pPr>
            <a:r>
              <a:rPr lang="en-US" sz="2400" dirty="0">
                <a:solidFill>
                  <a:schemeClr val="bg1"/>
                </a:solidFill>
              </a:rPr>
              <a:t> </a:t>
            </a:r>
          </a:p>
          <a:p>
            <a:pPr marL="0" indent="0" algn="ctr">
              <a:buNone/>
            </a:pPr>
            <a:r>
              <a:rPr lang="en-US" sz="4000" dirty="0">
                <a:solidFill>
                  <a:schemeClr val="bg1"/>
                </a:solidFill>
              </a:rPr>
              <a:t>Aaron was three years older than Moses.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572082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latin typeface="Helvetica" pitchFamily="34" charset="0"/>
                <a:cs typeface="Helvetica" pitchFamily="34" charset="0"/>
              </a:rPr>
              <a:t>According to:</a:t>
            </a:r>
            <a:endParaRPr lang="en-US" sz="4000" dirty="0">
              <a:solidFill>
                <a:schemeClr val="bg1"/>
              </a:solidFill>
            </a:endParaRPr>
          </a:p>
          <a:p>
            <a:pPr marL="0" indent="0" algn="ctr">
              <a:buNone/>
            </a:pPr>
            <a:r>
              <a:rPr lang="en-US" sz="4000" baseline="30000" dirty="0">
                <a:solidFill>
                  <a:schemeClr val="bg1"/>
                </a:solidFill>
              </a:rPr>
              <a:t>Dt 34:7</a:t>
            </a:r>
            <a:r>
              <a:rPr lang="en-US" sz="4000" dirty="0">
                <a:solidFill>
                  <a:schemeClr val="bg1"/>
                </a:solidFill>
              </a:rPr>
              <a:t> And Moses </a:t>
            </a:r>
            <a:r>
              <a:rPr lang="en-US" sz="4000" i="1" dirty="0">
                <a:solidFill>
                  <a:schemeClr val="bg1"/>
                </a:solidFill>
              </a:rPr>
              <a:t>was </a:t>
            </a:r>
            <a:r>
              <a:rPr lang="en-US" sz="4000" dirty="0">
                <a:solidFill>
                  <a:schemeClr val="bg1"/>
                </a:solidFill>
              </a:rPr>
              <a:t>an hundred and twenty years old when he died: his eye was not dim, nor his natural force abated.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020420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The people who resisted Aaron, rose up against Aaron, rebelled against him, and virtually were the catalyst for his death, mourned his death for thirty days. </a:t>
            </a:r>
          </a:p>
          <a:p>
            <a:pPr marL="0" indent="0" algn="ctr">
              <a:buNone/>
            </a:pPr>
            <a:r>
              <a:rPr lang="en-US" sz="4000" dirty="0">
                <a:solidFill>
                  <a:schemeClr val="bg1"/>
                </a:solidFill>
              </a:rPr>
              <a:t>Some people will give you more respect when you are dead than they give you when you are alive.</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60124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859532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Question and Answer</a:t>
            </a:r>
          </a:p>
          <a:p>
            <a:pPr marL="0" indent="0" algn="ctr">
              <a:buNone/>
            </a:pPr>
            <a:r>
              <a:rPr lang="en-US" sz="4000" dirty="0">
                <a:solidFill>
                  <a:schemeClr val="bg1"/>
                </a:solidFill>
                <a:latin typeface="Helvetica" pitchFamily="34" charset="0"/>
                <a:cs typeface="Helvetica" pitchFamily="34" charset="0"/>
              </a:rPr>
              <a:t>Period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8911006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1405755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25067735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5108550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6663335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41096859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407937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a:solidFill>
                  <a:schemeClr val="bg1"/>
                </a:solidFill>
                <a:latin typeface="Helvetica" pitchFamily="34" charset="0"/>
                <a:cs typeface="Helvetica" pitchFamily="34" charset="0"/>
              </a:rPr>
              <a:t>Texting </a:t>
            </a:r>
          </a:p>
          <a:p>
            <a:pPr marL="0" indent="0" algn="ctr">
              <a:buNone/>
            </a:pPr>
            <a:r>
              <a:rPr lang="en-US" sz="4000" dirty="0">
                <a:solidFill>
                  <a:schemeClr val="bg1"/>
                </a:solidFill>
                <a:latin typeface="Helvetica" pitchFamily="34" charset="0"/>
                <a:cs typeface="Helvetica" pitchFamily="34" charset="0"/>
              </a:rPr>
              <a:t>Donate – Tithe - Offering</a:t>
            </a: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364436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42787993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4088056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447438</TotalTime>
  <Words>3639</Words>
  <Application>Microsoft Office PowerPoint</Application>
  <PresentationFormat>On-screen Show (16:9)</PresentationFormat>
  <Paragraphs>436</Paragraphs>
  <Slides>79</Slides>
  <Notes>79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79</vt:i4>
      </vt:variant>
    </vt:vector>
  </HeadingPairs>
  <TitlesOfParts>
    <vt:vector size="83"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3204</cp:revision>
  <dcterms:created xsi:type="dcterms:W3CDTF">2015-08-01T01:54:59Z</dcterms:created>
  <dcterms:modified xsi:type="dcterms:W3CDTF">2023-07-07T01:16:39Z</dcterms:modified>
</cp:coreProperties>
</file>