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5" r:id="rId32"/>
    <p:sldId id="11426" r:id="rId33"/>
    <p:sldId id="11427" r:id="rId34"/>
    <p:sldId id="11428" r:id="rId35"/>
    <p:sldId id="11429" r:id="rId36"/>
    <p:sldId id="11430" r:id="rId37"/>
    <p:sldId id="11431" r:id="rId38"/>
    <p:sldId id="11434" r:id="rId39"/>
    <p:sldId id="11435" r:id="rId40"/>
    <p:sldId id="11436" r:id="rId41"/>
    <p:sldId id="11437" r:id="rId42"/>
    <p:sldId id="11438" r:id="rId43"/>
    <p:sldId id="11439" r:id="rId44"/>
    <p:sldId id="11440" r:id="rId45"/>
    <p:sldId id="11441" r:id="rId46"/>
    <p:sldId id="11442" r:id="rId47"/>
    <p:sldId id="11443" r:id="rId48"/>
    <p:sldId id="11444" r:id="rId49"/>
    <p:sldId id="11445" r:id="rId50"/>
    <p:sldId id="11446" r:id="rId51"/>
    <p:sldId id="11447" r:id="rId52"/>
    <p:sldId id="11448" r:id="rId53"/>
    <p:sldId id="11449" r:id="rId54"/>
    <p:sldId id="10467" r:id="rId55"/>
    <p:sldId id="10468" r:id="rId56"/>
    <p:sldId id="11059" r:id="rId57"/>
    <p:sldId id="10183" r:id="rId58"/>
    <p:sldId id="11418" r:id="rId59"/>
    <p:sldId id="11419" r:id="rId60"/>
    <p:sldId id="11420" r:id="rId61"/>
    <p:sldId id="11421" r:id="rId62"/>
    <p:sldId id="11422" r:id="rId63"/>
    <p:sldId id="11423" r:id="rId64"/>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D0653-A211-47DD-A8FE-7AB1A5A9DC28}" v="48" dt="2023-07-14T00:53:17.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173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484D0653-A211-47DD-A8FE-7AB1A5A9DC28}"/>
    <pc:docChg chg="custSel delSld modSld">
      <pc:chgData name="Sharon Campbell" userId="73008391-b390-4ad0-a960-0cc8fbf2fec9" providerId="ADAL" clId="{484D0653-A211-47DD-A8FE-7AB1A5A9DC28}" dt="2023-07-14T00:52:23.476" v="293" actId="27636"/>
      <pc:docMkLst>
        <pc:docMk/>
      </pc:docMkLst>
      <pc:sldChg chg="modSp mod">
        <pc:chgData name="Sharon Campbell" userId="73008391-b390-4ad0-a960-0cc8fbf2fec9" providerId="ADAL" clId="{484D0653-A211-47DD-A8FE-7AB1A5A9DC28}" dt="2023-07-14T00:13:29.467" v="5" actId="255"/>
        <pc:sldMkLst>
          <pc:docMk/>
          <pc:sldMk cId="1020107534" sldId="10195"/>
        </pc:sldMkLst>
        <pc:spChg chg="mod">
          <ac:chgData name="Sharon Campbell" userId="73008391-b390-4ad0-a960-0cc8fbf2fec9" providerId="ADAL" clId="{484D0653-A211-47DD-A8FE-7AB1A5A9DC28}" dt="2023-07-14T00:13:29.467" v="5" actId="255"/>
          <ac:spMkLst>
            <pc:docMk/>
            <pc:sldMk cId="1020107534" sldId="10195"/>
            <ac:spMk id="3" creationId="{00000000-0000-0000-0000-000000000000}"/>
          </ac:spMkLst>
        </pc:spChg>
      </pc:sldChg>
      <pc:sldChg chg="modSp mod">
        <pc:chgData name="Sharon Campbell" userId="73008391-b390-4ad0-a960-0cc8fbf2fec9" providerId="ADAL" clId="{484D0653-A211-47DD-A8FE-7AB1A5A9DC28}" dt="2023-07-14T00:14:33.646" v="13" actId="27636"/>
        <pc:sldMkLst>
          <pc:docMk/>
          <pc:sldMk cId="1320716334" sldId="10446"/>
        </pc:sldMkLst>
        <pc:spChg chg="mod">
          <ac:chgData name="Sharon Campbell" userId="73008391-b390-4ad0-a960-0cc8fbf2fec9" providerId="ADAL" clId="{484D0653-A211-47DD-A8FE-7AB1A5A9DC28}" dt="2023-07-14T00:14:33.646" v="13" actId="27636"/>
          <ac:spMkLst>
            <pc:docMk/>
            <pc:sldMk cId="1320716334" sldId="10446"/>
            <ac:spMk id="3" creationId="{00000000-0000-0000-0000-000000000000}"/>
          </ac:spMkLst>
        </pc:spChg>
      </pc:sldChg>
      <pc:sldChg chg="modSp mod">
        <pc:chgData name="Sharon Campbell" userId="73008391-b390-4ad0-a960-0cc8fbf2fec9" providerId="ADAL" clId="{484D0653-A211-47DD-A8FE-7AB1A5A9DC28}" dt="2023-07-14T00:15:24.058" v="27" actId="255"/>
        <pc:sldMkLst>
          <pc:docMk/>
          <pc:sldMk cId="4115748879" sldId="10450"/>
        </pc:sldMkLst>
        <pc:spChg chg="mod">
          <ac:chgData name="Sharon Campbell" userId="73008391-b390-4ad0-a960-0cc8fbf2fec9" providerId="ADAL" clId="{484D0653-A211-47DD-A8FE-7AB1A5A9DC28}" dt="2023-07-14T00:15:24.058" v="27" actId="255"/>
          <ac:spMkLst>
            <pc:docMk/>
            <pc:sldMk cId="4115748879" sldId="10450"/>
            <ac:spMk id="3" creationId="{00000000-0000-0000-0000-000000000000}"/>
          </ac:spMkLst>
        </pc:spChg>
      </pc:sldChg>
      <pc:sldChg chg="modSp mod">
        <pc:chgData name="Sharon Campbell" userId="73008391-b390-4ad0-a960-0cc8fbf2fec9" providerId="ADAL" clId="{484D0653-A211-47DD-A8FE-7AB1A5A9DC28}" dt="2023-07-14T00:16:10.639" v="32" actId="20577"/>
        <pc:sldMkLst>
          <pc:docMk/>
          <pc:sldMk cId="3478656844" sldId="10451"/>
        </pc:sldMkLst>
        <pc:spChg chg="mod">
          <ac:chgData name="Sharon Campbell" userId="73008391-b390-4ad0-a960-0cc8fbf2fec9" providerId="ADAL" clId="{484D0653-A211-47DD-A8FE-7AB1A5A9DC28}" dt="2023-07-14T00:16:10.639" v="32" actId="20577"/>
          <ac:spMkLst>
            <pc:docMk/>
            <pc:sldMk cId="3478656844" sldId="10451"/>
            <ac:spMk id="3" creationId="{00000000-0000-0000-0000-000000000000}"/>
          </ac:spMkLst>
        </pc:spChg>
      </pc:sldChg>
      <pc:sldChg chg="modSp mod">
        <pc:chgData name="Sharon Campbell" userId="73008391-b390-4ad0-a960-0cc8fbf2fec9" providerId="ADAL" clId="{484D0653-A211-47DD-A8FE-7AB1A5A9DC28}" dt="2023-07-14T00:45:00.411" v="282" actId="20577"/>
        <pc:sldMkLst>
          <pc:docMk/>
          <pc:sldMk cId="371930037" sldId="10452"/>
        </pc:sldMkLst>
        <pc:spChg chg="mod">
          <ac:chgData name="Sharon Campbell" userId="73008391-b390-4ad0-a960-0cc8fbf2fec9" providerId="ADAL" clId="{484D0653-A211-47DD-A8FE-7AB1A5A9DC28}" dt="2023-07-14T00:45:00.411" v="282" actId="20577"/>
          <ac:spMkLst>
            <pc:docMk/>
            <pc:sldMk cId="371930037" sldId="10452"/>
            <ac:spMk id="3" creationId="{00000000-0000-0000-0000-000000000000}"/>
          </ac:spMkLst>
        </pc:spChg>
      </pc:sldChg>
      <pc:sldChg chg="modSp mod">
        <pc:chgData name="Sharon Campbell" userId="73008391-b390-4ad0-a960-0cc8fbf2fec9" providerId="ADAL" clId="{484D0653-A211-47DD-A8FE-7AB1A5A9DC28}" dt="2023-07-14T00:20:59.540" v="99" actId="20577"/>
        <pc:sldMkLst>
          <pc:docMk/>
          <pc:sldMk cId="3336600823" sldId="10453"/>
        </pc:sldMkLst>
        <pc:spChg chg="mod">
          <ac:chgData name="Sharon Campbell" userId="73008391-b390-4ad0-a960-0cc8fbf2fec9" providerId="ADAL" clId="{484D0653-A211-47DD-A8FE-7AB1A5A9DC28}" dt="2023-07-14T00:20:59.540" v="99" actId="20577"/>
          <ac:spMkLst>
            <pc:docMk/>
            <pc:sldMk cId="3336600823" sldId="10453"/>
            <ac:spMk id="3" creationId="{00000000-0000-0000-0000-000000000000}"/>
          </ac:spMkLst>
        </pc:spChg>
      </pc:sldChg>
      <pc:sldChg chg="modSp mod">
        <pc:chgData name="Sharon Campbell" userId="73008391-b390-4ad0-a960-0cc8fbf2fec9" providerId="ADAL" clId="{484D0653-A211-47DD-A8FE-7AB1A5A9DC28}" dt="2023-07-14T00:21:21.494" v="103" actId="27636"/>
        <pc:sldMkLst>
          <pc:docMk/>
          <pc:sldMk cId="3288503766" sldId="10454"/>
        </pc:sldMkLst>
        <pc:spChg chg="mod">
          <ac:chgData name="Sharon Campbell" userId="73008391-b390-4ad0-a960-0cc8fbf2fec9" providerId="ADAL" clId="{484D0653-A211-47DD-A8FE-7AB1A5A9DC28}" dt="2023-07-14T00:21:21.494" v="103" actId="27636"/>
          <ac:spMkLst>
            <pc:docMk/>
            <pc:sldMk cId="3288503766" sldId="10454"/>
            <ac:spMk id="3" creationId="{00000000-0000-0000-0000-000000000000}"/>
          </ac:spMkLst>
        </pc:spChg>
      </pc:sldChg>
      <pc:sldChg chg="modSp mod">
        <pc:chgData name="Sharon Campbell" userId="73008391-b390-4ad0-a960-0cc8fbf2fec9" providerId="ADAL" clId="{484D0653-A211-47DD-A8FE-7AB1A5A9DC28}" dt="2023-07-14T00:21:29.898" v="105" actId="27636"/>
        <pc:sldMkLst>
          <pc:docMk/>
          <pc:sldMk cId="3984449909" sldId="10455"/>
        </pc:sldMkLst>
        <pc:spChg chg="mod">
          <ac:chgData name="Sharon Campbell" userId="73008391-b390-4ad0-a960-0cc8fbf2fec9" providerId="ADAL" clId="{484D0653-A211-47DD-A8FE-7AB1A5A9DC28}" dt="2023-07-14T00:21:29.898" v="105" actId="27636"/>
          <ac:spMkLst>
            <pc:docMk/>
            <pc:sldMk cId="3984449909" sldId="10455"/>
            <ac:spMk id="3" creationId="{00000000-0000-0000-0000-000000000000}"/>
          </ac:spMkLst>
        </pc:spChg>
      </pc:sldChg>
      <pc:sldChg chg="modSp mod">
        <pc:chgData name="Sharon Campbell" userId="73008391-b390-4ad0-a960-0cc8fbf2fec9" providerId="ADAL" clId="{484D0653-A211-47DD-A8FE-7AB1A5A9DC28}" dt="2023-07-14T00:21:57.244" v="109" actId="20577"/>
        <pc:sldMkLst>
          <pc:docMk/>
          <pc:sldMk cId="2084789625" sldId="10456"/>
        </pc:sldMkLst>
        <pc:spChg chg="mod">
          <ac:chgData name="Sharon Campbell" userId="73008391-b390-4ad0-a960-0cc8fbf2fec9" providerId="ADAL" clId="{484D0653-A211-47DD-A8FE-7AB1A5A9DC28}" dt="2023-07-14T00:21:57.244" v="109" actId="20577"/>
          <ac:spMkLst>
            <pc:docMk/>
            <pc:sldMk cId="2084789625" sldId="10456"/>
            <ac:spMk id="3" creationId="{00000000-0000-0000-0000-000000000000}"/>
          </ac:spMkLst>
        </pc:spChg>
      </pc:sldChg>
      <pc:sldChg chg="modSp mod">
        <pc:chgData name="Sharon Campbell" userId="73008391-b390-4ad0-a960-0cc8fbf2fec9" providerId="ADAL" clId="{484D0653-A211-47DD-A8FE-7AB1A5A9DC28}" dt="2023-07-14T00:23:03.346" v="119" actId="6549"/>
        <pc:sldMkLst>
          <pc:docMk/>
          <pc:sldMk cId="3768331088" sldId="10457"/>
        </pc:sldMkLst>
        <pc:spChg chg="mod">
          <ac:chgData name="Sharon Campbell" userId="73008391-b390-4ad0-a960-0cc8fbf2fec9" providerId="ADAL" clId="{484D0653-A211-47DD-A8FE-7AB1A5A9DC28}" dt="2023-07-14T00:23:03.346" v="119" actId="6549"/>
          <ac:spMkLst>
            <pc:docMk/>
            <pc:sldMk cId="3768331088" sldId="10457"/>
            <ac:spMk id="3" creationId="{00000000-0000-0000-0000-000000000000}"/>
          </ac:spMkLst>
        </pc:spChg>
      </pc:sldChg>
      <pc:sldChg chg="modSp mod">
        <pc:chgData name="Sharon Campbell" userId="73008391-b390-4ad0-a960-0cc8fbf2fec9" providerId="ADAL" clId="{484D0653-A211-47DD-A8FE-7AB1A5A9DC28}" dt="2023-07-14T00:23:54.846" v="127" actId="20577"/>
        <pc:sldMkLst>
          <pc:docMk/>
          <pc:sldMk cId="4138100102" sldId="10459"/>
        </pc:sldMkLst>
        <pc:spChg chg="mod">
          <ac:chgData name="Sharon Campbell" userId="73008391-b390-4ad0-a960-0cc8fbf2fec9" providerId="ADAL" clId="{484D0653-A211-47DD-A8FE-7AB1A5A9DC28}" dt="2023-07-14T00:23:54.846" v="127" actId="20577"/>
          <ac:spMkLst>
            <pc:docMk/>
            <pc:sldMk cId="4138100102" sldId="10459"/>
            <ac:spMk id="3" creationId="{00000000-0000-0000-0000-000000000000}"/>
          </ac:spMkLst>
        </pc:spChg>
      </pc:sldChg>
      <pc:sldChg chg="modSp mod">
        <pc:chgData name="Sharon Campbell" userId="73008391-b390-4ad0-a960-0cc8fbf2fec9" providerId="ADAL" clId="{484D0653-A211-47DD-A8FE-7AB1A5A9DC28}" dt="2023-07-14T00:24:04.912" v="129" actId="27636"/>
        <pc:sldMkLst>
          <pc:docMk/>
          <pc:sldMk cId="3084875497" sldId="10460"/>
        </pc:sldMkLst>
        <pc:spChg chg="mod">
          <ac:chgData name="Sharon Campbell" userId="73008391-b390-4ad0-a960-0cc8fbf2fec9" providerId="ADAL" clId="{484D0653-A211-47DD-A8FE-7AB1A5A9DC28}" dt="2023-07-14T00:24:04.912" v="129" actId="27636"/>
          <ac:spMkLst>
            <pc:docMk/>
            <pc:sldMk cId="3084875497" sldId="10460"/>
            <ac:spMk id="3" creationId="{00000000-0000-0000-0000-000000000000}"/>
          </ac:spMkLst>
        </pc:spChg>
      </pc:sldChg>
      <pc:sldChg chg="modSp mod">
        <pc:chgData name="Sharon Campbell" userId="73008391-b390-4ad0-a960-0cc8fbf2fec9" providerId="ADAL" clId="{484D0653-A211-47DD-A8FE-7AB1A5A9DC28}" dt="2023-07-14T00:24:13.301" v="130" actId="20577"/>
        <pc:sldMkLst>
          <pc:docMk/>
          <pc:sldMk cId="4122386431" sldId="10462"/>
        </pc:sldMkLst>
        <pc:spChg chg="mod">
          <ac:chgData name="Sharon Campbell" userId="73008391-b390-4ad0-a960-0cc8fbf2fec9" providerId="ADAL" clId="{484D0653-A211-47DD-A8FE-7AB1A5A9DC28}" dt="2023-07-14T00:24:13.301" v="130" actId="20577"/>
          <ac:spMkLst>
            <pc:docMk/>
            <pc:sldMk cId="4122386431" sldId="10462"/>
            <ac:spMk id="3" creationId="{00000000-0000-0000-0000-000000000000}"/>
          </ac:spMkLst>
        </pc:spChg>
      </pc:sldChg>
      <pc:sldChg chg="modSp mod">
        <pc:chgData name="Sharon Campbell" userId="73008391-b390-4ad0-a960-0cc8fbf2fec9" providerId="ADAL" clId="{484D0653-A211-47DD-A8FE-7AB1A5A9DC28}" dt="2023-07-14T00:24:38.203" v="134" actId="113"/>
        <pc:sldMkLst>
          <pc:docMk/>
          <pc:sldMk cId="3096997441" sldId="10463"/>
        </pc:sldMkLst>
        <pc:spChg chg="mod">
          <ac:chgData name="Sharon Campbell" userId="73008391-b390-4ad0-a960-0cc8fbf2fec9" providerId="ADAL" clId="{484D0653-A211-47DD-A8FE-7AB1A5A9DC28}" dt="2023-07-14T00:24:38.203" v="134" actId="113"/>
          <ac:spMkLst>
            <pc:docMk/>
            <pc:sldMk cId="3096997441" sldId="10463"/>
            <ac:spMk id="3" creationId="{00000000-0000-0000-0000-000000000000}"/>
          </ac:spMkLst>
        </pc:spChg>
      </pc:sldChg>
      <pc:sldChg chg="modSp mod">
        <pc:chgData name="Sharon Campbell" userId="73008391-b390-4ad0-a960-0cc8fbf2fec9" providerId="ADAL" clId="{484D0653-A211-47DD-A8FE-7AB1A5A9DC28}" dt="2023-07-14T00:47:06.576" v="287" actId="255"/>
        <pc:sldMkLst>
          <pc:docMk/>
          <pc:sldMk cId="1021565951" sldId="10464"/>
        </pc:sldMkLst>
        <pc:spChg chg="mod">
          <ac:chgData name="Sharon Campbell" userId="73008391-b390-4ad0-a960-0cc8fbf2fec9" providerId="ADAL" clId="{484D0653-A211-47DD-A8FE-7AB1A5A9DC28}" dt="2023-07-14T00:47:06.576" v="287" actId="255"/>
          <ac:spMkLst>
            <pc:docMk/>
            <pc:sldMk cId="1021565951" sldId="10464"/>
            <ac:spMk id="3" creationId="{00000000-0000-0000-0000-000000000000}"/>
          </ac:spMkLst>
        </pc:spChg>
      </pc:sldChg>
      <pc:sldChg chg="modSp mod">
        <pc:chgData name="Sharon Campbell" userId="73008391-b390-4ad0-a960-0cc8fbf2fec9" providerId="ADAL" clId="{484D0653-A211-47DD-A8FE-7AB1A5A9DC28}" dt="2023-07-14T00:27:51.573" v="155" actId="255"/>
        <pc:sldMkLst>
          <pc:docMk/>
          <pc:sldMk cId="2106523458" sldId="10466"/>
        </pc:sldMkLst>
        <pc:spChg chg="mod">
          <ac:chgData name="Sharon Campbell" userId="73008391-b390-4ad0-a960-0cc8fbf2fec9" providerId="ADAL" clId="{484D0653-A211-47DD-A8FE-7AB1A5A9DC28}" dt="2023-07-14T00:27:51.573" v="155" actId="255"/>
          <ac:spMkLst>
            <pc:docMk/>
            <pc:sldMk cId="2106523458" sldId="10466"/>
            <ac:spMk id="3" creationId="{00000000-0000-0000-0000-000000000000}"/>
          </ac:spMkLst>
        </pc:spChg>
      </pc:sldChg>
      <pc:sldChg chg="modSp mod">
        <pc:chgData name="Sharon Campbell" userId="73008391-b390-4ad0-a960-0cc8fbf2fec9" providerId="ADAL" clId="{484D0653-A211-47DD-A8FE-7AB1A5A9DC28}" dt="2023-07-14T00:23:39.734" v="125" actId="20577"/>
        <pc:sldMkLst>
          <pc:docMk/>
          <pc:sldMk cId="4109415453" sldId="11424"/>
        </pc:sldMkLst>
        <pc:spChg chg="mod">
          <ac:chgData name="Sharon Campbell" userId="73008391-b390-4ad0-a960-0cc8fbf2fec9" providerId="ADAL" clId="{484D0653-A211-47DD-A8FE-7AB1A5A9DC28}" dt="2023-07-14T00:23:39.734" v="125" actId="20577"/>
          <ac:spMkLst>
            <pc:docMk/>
            <pc:sldMk cId="4109415453" sldId="11424"/>
            <ac:spMk id="3" creationId="{00000000-0000-0000-0000-000000000000}"/>
          </ac:spMkLst>
        </pc:spChg>
      </pc:sldChg>
      <pc:sldChg chg="modSp mod">
        <pc:chgData name="Sharon Campbell" userId="73008391-b390-4ad0-a960-0cc8fbf2fec9" providerId="ADAL" clId="{484D0653-A211-47DD-A8FE-7AB1A5A9DC28}" dt="2023-07-14T00:29:35.292" v="175" actId="20577"/>
        <pc:sldMkLst>
          <pc:docMk/>
          <pc:sldMk cId="428935292" sldId="11425"/>
        </pc:sldMkLst>
        <pc:spChg chg="mod">
          <ac:chgData name="Sharon Campbell" userId="73008391-b390-4ad0-a960-0cc8fbf2fec9" providerId="ADAL" clId="{484D0653-A211-47DD-A8FE-7AB1A5A9DC28}" dt="2023-07-14T00:29:35.292" v="175" actId="20577"/>
          <ac:spMkLst>
            <pc:docMk/>
            <pc:sldMk cId="428935292" sldId="11425"/>
            <ac:spMk id="3" creationId="{00000000-0000-0000-0000-000000000000}"/>
          </ac:spMkLst>
        </pc:spChg>
      </pc:sldChg>
      <pc:sldChg chg="modSp mod">
        <pc:chgData name="Sharon Campbell" userId="73008391-b390-4ad0-a960-0cc8fbf2fec9" providerId="ADAL" clId="{484D0653-A211-47DD-A8FE-7AB1A5A9DC28}" dt="2023-07-14T00:30:16.129" v="181" actId="33524"/>
        <pc:sldMkLst>
          <pc:docMk/>
          <pc:sldMk cId="2744344219" sldId="11426"/>
        </pc:sldMkLst>
        <pc:spChg chg="mod">
          <ac:chgData name="Sharon Campbell" userId="73008391-b390-4ad0-a960-0cc8fbf2fec9" providerId="ADAL" clId="{484D0653-A211-47DD-A8FE-7AB1A5A9DC28}" dt="2023-07-14T00:30:16.129" v="181" actId="33524"/>
          <ac:spMkLst>
            <pc:docMk/>
            <pc:sldMk cId="2744344219" sldId="11426"/>
            <ac:spMk id="3" creationId="{00000000-0000-0000-0000-000000000000}"/>
          </ac:spMkLst>
        </pc:spChg>
      </pc:sldChg>
      <pc:sldChg chg="modSp mod">
        <pc:chgData name="Sharon Campbell" userId="73008391-b390-4ad0-a960-0cc8fbf2fec9" providerId="ADAL" clId="{484D0653-A211-47DD-A8FE-7AB1A5A9DC28}" dt="2023-07-14T00:31:39.336" v="192" actId="20577"/>
        <pc:sldMkLst>
          <pc:docMk/>
          <pc:sldMk cId="307919480" sldId="11428"/>
        </pc:sldMkLst>
        <pc:spChg chg="mod">
          <ac:chgData name="Sharon Campbell" userId="73008391-b390-4ad0-a960-0cc8fbf2fec9" providerId="ADAL" clId="{484D0653-A211-47DD-A8FE-7AB1A5A9DC28}" dt="2023-07-14T00:31:39.336" v="192" actId="20577"/>
          <ac:spMkLst>
            <pc:docMk/>
            <pc:sldMk cId="307919480" sldId="11428"/>
            <ac:spMk id="3" creationId="{00000000-0000-0000-0000-000000000000}"/>
          </ac:spMkLst>
        </pc:spChg>
      </pc:sldChg>
      <pc:sldChg chg="modSp mod">
        <pc:chgData name="Sharon Campbell" userId="73008391-b390-4ad0-a960-0cc8fbf2fec9" providerId="ADAL" clId="{484D0653-A211-47DD-A8FE-7AB1A5A9DC28}" dt="2023-07-14T00:32:22.286" v="201" actId="27636"/>
        <pc:sldMkLst>
          <pc:docMk/>
          <pc:sldMk cId="3968722379" sldId="11430"/>
        </pc:sldMkLst>
        <pc:spChg chg="mod">
          <ac:chgData name="Sharon Campbell" userId="73008391-b390-4ad0-a960-0cc8fbf2fec9" providerId="ADAL" clId="{484D0653-A211-47DD-A8FE-7AB1A5A9DC28}" dt="2023-07-14T00:32:22.286" v="201" actId="27636"/>
          <ac:spMkLst>
            <pc:docMk/>
            <pc:sldMk cId="3968722379" sldId="11430"/>
            <ac:spMk id="3" creationId="{00000000-0000-0000-0000-000000000000}"/>
          </ac:spMkLst>
        </pc:spChg>
      </pc:sldChg>
      <pc:sldChg chg="modSp mod">
        <pc:chgData name="Sharon Campbell" userId="73008391-b390-4ad0-a960-0cc8fbf2fec9" providerId="ADAL" clId="{484D0653-A211-47DD-A8FE-7AB1A5A9DC28}" dt="2023-07-14T00:32:36.115" v="203" actId="27636"/>
        <pc:sldMkLst>
          <pc:docMk/>
          <pc:sldMk cId="3634611174" sldId="11431"/>
        </pc:sldMkLst>
        <pc:spChg chg="mod">
          <ac:chgData name="Sharon Campbell" userId="73008391-b390-4ad0-a960-0cc8fbf2fec9" providerId="ADAL" clId="{484D0653-A211-47DD-A8FE-7AB1A5A9DC28}" dt="2023-07-14T00:32:36.115" v="203" actId="27636"/>
          <ac:spMkLst>
            <pc:docMk/>
            <pc:sldMk cId="3634611174" sldId="11431"/>
            <ac:spMk id="3" creationId="{00000000-0000-0000-0000-000000000000}"/>
          </ac:spMkLst>
        </pc:spChg>
      </pc:sldChg>
      <pc:sldChg chg="modSp mod">
        <pc:chgData name="Sharon Campbell" userId="73008391-b390-4ad0-a960-0cc8fbf2fec9" providerId="ADAL" clId="{484D0653-A211-47DD-A8FE-7AB1A5A9DC28}" dt="2023-07-14T00:32:53.629" v="204" actId="20577"/>
        <pc:sldMkLst>
          <pc:docMk/>
          <pc:sldMk cId="3624692396" sldId="11435"/>
        </pc:sldMkLst>
        <pc:spChg chg="mod">
          <ac:chgData name="Sharon Campbell" userId="73008391-b390-4ad0-a960-0cc8fbf2fec9" providerId="ADAL" clId="{484D0653-A211-47DD-A8FE-7AB1A5A9DC28}" dt="2023-07-14T00:32:53.629" v="204" actId="20577"/>
          <ac:spMkLst>
            <pc:docMk/>
            <pc:sldMk cId="3624692396" sldId="11435"/>
            <ac:spMk id="3" creationId="{00000000-0000-0000-0000-000000000000}"/>
          </ac:spMkLst>
        </pc:spChg>
      </pc:sldChg>
      <pc:sldChg chg="modSp mod">
        <pc:chgData name="Sharon Campbell" userId="73008391-b390-4ad0-a960-0cc8fbf2fec9" providerId="ADAL" clId="{484D0653-A211-47DD-A8FE-7AB1A5A9DC28}" dt="2023-07-14T00:34:14.009" v="220" actId="20577"/>
        <pc:sldMkLst>
          <pc:docMk/>
          <pc:sldMk cId="1395820827" sldId="11436"/>
        </pc:sldMkLst>
        <pc:spChg chg="mod">
          <ac:chgData name="Sharon Campbell" userId="73008391-b390-4ad0-a960-0cc8fbf2fec9" providerId="ADAL" clId="{484D0653-A211-47DD-A8FE-7AB1A5A9DC28}" dt="2023-07-14T00:34:14.009" v="220" actId="20577"/>
          <ac:spMkLst>
            <pc:docMk/>
            <pc:sldMk cId="1395820827" sldId="11436"/>
            <ac:spMk id="3" creationId="{00000000-0000-0000-0000-000000000000}"/>
          </ac:spMkLst>
        </pc:spChg>
      </pc:sldChg>
      <pc:sldChg chg="modSp mod">
        <pc:chgData name="Sharon Campbell" userId="73008391-b390-4ad0-a960-0cc8fbf2fec9" providerId="ADAL" clId="{484D0653-A211-47DD-A8FE-7AB1A5A9DC28}" dt="2023-07-14T00:35:32.151" v="226" actId="20577"/>
        <pc:sldMkLst>
          <pc:docMk/>
          <pc:sldMk cId="4144957147" sldId="11439"/>
        </pc:sldMkLst>
        <pc:spChg chg="mod">
          <ac:chgData name="Sharon Campbell" userId="73008391-b390-4ad0-a960-0cc8fbf2fec9" providerId="ADAL" clId="{484D0653-A211-47DD-A8FE-7AB1A5A9DC28}" dt="2023-07-14T00:35:32.151" v="226" actId="20577"/>
          <ac:spMkLst>
            <pc:docMk/>
            <pc:sldMk cId="4144957147" sldId="11439"/>
            <ac:spMk id="3" creationId="{00000000-0000-0000-0000-000000000000}"/>
          </ac:spMkLst>
        </pc:spChg>
      </pc:sldChg>
      <pc:sldChg chg="modSp mod">
        <pc:chgData name="Sharon Campbell" userId="73008391-b390-4ad0-a960-0cc8fbf2fec9" providerId="ADAL" clId="{484D0653-A211-47DD-A8FE-7AB1A5A9DC28}" dt="2023-07-14T00:50:58.791" v="290" actId="20577"/>
        <pc:sldMkLst>
          <pc:docMk/>
          <pc:sldMk cId="594875783" sldId="11442"/>
        </pc:sldMkLst>
        <pc:spChg chg="mod">
          <ac:chgData name="Sharon Campbell" userId="73008391-b390-4ad0-a960-0cc8fbf2fec9" providerId="ADAL" clId="{484D0653-A211-47DD-A8FE-7AB1A5A9DC28}" dt="2023-07-14T00:50:58.791" v="290" actId="20577"/>
          <ac:spMkLst>
            <pc:docMk/>
            <pc:sldMk cId="594875783" sldId="11442"/>
            <ac:spMk id="3" creationId="{00000000-0000-0000-0000-000000000000}"/>
          </ac:spMkLst>
        </pc:spChg>
      </pc:sldChg>
      <pc:sldChg chg="modSp mod">
        <pc:chgData name="Sharon Campbell" userId="73008391-b390-4ad0-a960-0cc8fbf2fec9" providerId="ADAL" clId="{484D0653-A211-47DD-A8FE-7AB1A5A9DC28}" dt="2023-07-14T00:51:49.822" v="291" actId="20577"/>
        <pc:sldMkLst>
          <pc:docMk/>
          <pc:sldMk cId="1460339827" sldId="11443"/>
        </pc:sldMkLst>
        <pc:spChg chg="mod">
          <ac:chgData name="Sharon Campbell" userId="73008391-b390-4ad0-a960-0cc8fbf2fec9" providerId="ADAL" clId="{484D0653-A211-47DD-A8FE-7AB1A5A9DC28}" dt="2023-07-14T00:51:49.822" v="291" actId="20577"/>
          <ac:spMkLst>
            <pc:docMk/>
            <pc:sldMk cId="1460339827" sldId="11443"/>
            <ac:spMk id="3" creationId="{00000000-0000-0000-0000-000000000000}"/>
          </ac:spMkLst>
        </pc:spChg>
      </pc:sldChg>
      <pc:sldChg chg="modSp mod">
        <pc:chgData name="Sharon Campbell" userId="73008391-b390-4ad0-a960-0cc8fbf2fec9" providerId="ADAL" clId="{484D0653-A211-47DD-A8FE-7AB1A5A9DC28}" dt="2023-07-14T00:52:23.476" v="293" actId="27636"/>
        <pc:sldMkLst>
          <pc:docMk/>
          <pc:sldMk cId="152666969" sldId="11447"/>
        </pc:sldMkLst>
        <pc:spChg chg="mod">
          <ac:chgData name="Sharon Campbell" userId="73008391-b390-4ad0-a960-0cc8fbf2fec9" providerId="ADAL" clId="{484D0653-A211-47DD-A8FE-7AB1A5A9DC28}" dt="2023-07-14T00:52:23.476" v="293" actId="27636"/>
          <ac:spMkLst>
            <pc:docMk/>
            <pc:sldMk cId="152666969" sldId="11447"/>
            <ac:spMk id="3" creationId="{00000000-0000-0000-0000-000000000000}"/>
          </ac:spMkLst>
        </pc:spChg>
      </pc:sldChg>
      <pc:sldChg chg="modSp mod">
        <pc:chgData name="Sharon Campbell" userId="73008391-b390-4ad0-a960-0cc8fbf2fec9" providerId="ADAL" clId="{484D0653-A211-47DD-A8FE-7AB1A5A9DC28}" dt="2023-07-14T00:40:53.627" v="270" actId="20577"/>
        <pc:sldMkLst>
          <pc:docMk/>
          <pc:sldMk cId="223814630" sldId="11448"/>
        </pc:sldMkLst>
        <pc:spChg chg="mod">
          <ac:chgData name="Sharon Campbell" userId="73008391-b390-4ad0-a960-0cc8fbf2fec9" providerId="ADAL" clId="{484D0653-A211-47DD-A8FE-7AB1A5A9DC28}" dt="2023-07-14T00:40:53.627" v="270" actId="20577"/>
          <ac:spMkLst>
            <pc:docMk/>
            <pc:sldMk cId="223814630" sldId="11448"/>
            <ac:spMk id="3" creationId="{00000000-0000-0000-0000-000000000000}"/>
          </ac:spMkLst>
        </pc:spChg>
      </pc:sldChg>
      <pc:sldChg chg="modSp mod">
        <pc:chgData name="Sharon Campbell" userId="73008391-b390-4ad0-a960-0cc8fbf2fec9" providerId="ADAL" clId="{484D0653-A211-47DD-A8FE-7AB1A5A9DC28}" dt="2023-07-14T00:41:05.022" v="271" actId="20577"/>
        <pc:sldMkLst>
          <pc:docMk/>
          <pc:sldMk cId="410322452" sldId="11449"/>
        </pc:sldMkLst>
        <pc:spChg chg="mod">
          <ac:chgData name="Sharon Campbell" userId="73008391-b390-4ad0-a960-0cc8fbf2fec9" providerId="ADAL" clId="{484D0653-A211-47DD-A8FE-7AB1A5A9DC28}" dt="2023-07-14T00:41:05.022" v="271" actId="20577"/>
          <ac:spMkLst>
            <pc:docMk/>
            <pc:sldMk cId="410322452" sldId="11449"/>
            <ac:spMk id="3" creationId="{00000000-0000-0000-0000-000000000000}"/>
          </ac:spMkLst>
        </pc:spChg>
      </pc:sldChg>
      <pc:sldChg chg="del">
        <pc:chgData name="Sharon Campbell" userId="73008391-b390-4ad0-a960-0cc8fbf2fec9" providerId="ADAL" clId="{484D0653-A211-47DD-A8FE-7AB1A5A9DC28}" dt="2023-07-14T00:41:17.341" v="272"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7/13/2023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7/13/2023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7/13/2023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7/13/2023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7/13/2023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7/13/2023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7/13/2023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7/13/2023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7/13/2023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7/13/2023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7/13/2023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7/13/2023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7/13/2023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Numbers 21:1-35</a:t>
            </a:r>
          </a:p>
          <a:p>
            <a:pPr algn="ctr">
              <a:buNone/>
            </a:pPr>
            <a:r>
              <a:rPr lang="en-US" sz="4000" b="1" dirty="0">
                <a:solidFill>
                  <a:schemeClr val="bg1"/>
                </a:solidFill>
              </a:rPr>
              <a:t>Serpents in the Wilderness and War</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2500" dirty="0">
                <a:solidFill>
                  <a:schemeClr val="bg1"/>
                </a:solidFill>
              </a:rPr>
              <a:t>Serpents and war are two of several methods YeHoVaH used in disciplining His people in the wilderness. </a:t>
            </a:r>
            <a:r>
              <a:rPr lang="en-US" sz="2500" b="1" dirty="0">
                <a:solidFill>
                  <a:schemeClr val="bg1"/>
                </a:solidFill>
              </a:rPr>
              <a:t>These methods were to bring them into compliance to follow His Instructions and realize their need to trust Him as their source.</a:t>
            </a:r>
            <a:r>
              <a:rPr lang="en-US" sz="2500" dirty="0">
                <a:solidFill>
                  <a:schemeClr val="bg1"/>
                </a:solidFill>
              </a:rPr>
              <a:t> </a:t>
            </a:r>
          </a:p>
          <a:p>
            <a:pPr marL="0" indent="0" algn="ctr">
              <a:buNone/>
            </a:pPr>
            <a:r>
              <a:rPr lang="en-US" sz="2500" dirty="0">
                <a:solidFill>
                  <a:schemeClr val="bg1"/>
                </a:solidFill>
              </a:rPr>
              <a:t>A serpent was used in the garden in Genesis, with Moses and Pharaoh in Exodus, and throughout the Bible. In the last Book of the Bible, Revelation, the serpent is revealed as the dragon, that old serpent, which is the devil, and satan.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After Aaron’s death, because of his rebellion, the Children of Israel continued to face the consequences of their rebellion and experienced YeHoVaH’s discipline, grace, mercy, and victory in wars in spite of themselves.</a:t>
            </a:r>
          </a:p>
          <a:p>
            <a:pPr marL="0" indent="0" algn="ctr">
              <a:buNone/>
            </a:pPr>
            <a:endParaRPr lang="en-US" sz="19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700" b="0" i="0" u="none" strike="noStrike" kern="1200" cap="none" spc="0" normalizeH="0" baseline="0" noProof="0" dirty="0">
                <a:ln>
                  <a:noFill/>
                </a:ln>
                <a:solidFill>
                  <a:prstClr val="white"/>
                </a:solidFill>
                <a:effectLst/>
                <a:uLnTx/>
                <a:uFillTx/>
                <a:latin typeface="Calibri"/>
                <a:ea typeface="+mn-ea"/>
                <a:cs typeface="+mn-cs"/>
              </a:rPr>
              <a:t>War in the Wilderness</a:t>
            </a:r>
          </a:p>
          <a:p>
            <a:pPr marL="0" indent="0" algn="ctr">
              <a:buNone/>
            </a:pPr>
            <a:endParaRPr lang="en-US" sz="2900" baseline="30000" dirty="0">
              <a:solidFill>
                <a:schemeClr val="bg1"/>
              </a:solidFill>
            </a:endParaRPr>
          </a:p>
          <a:p>
            <a:pPr marL="0" indent="0" algn="ctr">
              <a:buNone/>
            </a:pPr>
            <a:r>
              <a:rPr lang="en-US" sz="4000" baseline="30000" dirty="0">
                <a:solidFill>
                  <a:schemeClr val="bg1"/>
                </a:solidFill>
              </a:rPr>
              <a:t>Nu 21:1</a:t>
            </a:r>
            <a:r>
              <a:rPr lang="en-US" sz="4000" dirty="0">
                <a:solidFill>
                  <a:schemeClr val="bg1"/>
                </a:solidFill>
              </a:rPr>
              <a:t> And </a:t>
            </a:r>
            <a:r>
              <a:rPr lang="en-US" sz="4000" i="1" dirty="0">
                <a:solidFill>
                  <a:schemeClr val="bg1"/>
                </a:solidFill>
              </a:rPr>
              <a:t>when </a:t>
            </a:r>
            <a:r>
              <a:rPr lang="en-US" sz="4000" dirty="0">
                <a:solidFill>
                  <a:schemeClr val="bg1"/>
                </a:solidFill>
              </a:rPr>
              <a:t>king </a:t>
            </a:r>
            <a:r>
              <a:rPr lang="en-US" sz="4000" u="sng" dirty="0">
                <a:solidFill>
                  <a:schemeClr val="bg1"/>
                </a:solidFill>
              </a:rPr>
              <a:t>Arad the Canaanite</a:t>
            </a:r>
            <a:r>
              <a:rPr lang="en-US" sz="4000" dirty="0">
                <a:solidFill>
                  <a:schemeClr val="bg1"/>
                </a:solidFill>
              </a:rPr>
              <a:t>, which dwelt in the south, </a:t>
            </a:r>
            <a:r>
              <a:rPr lang="en-US" sz="4000" u="sng" dirty="0">
                <a:solidFill>
                  <a:schemeClr val="bg1"/>
                </a:solidFill>
              </a:rPr>
              <a:t>heard</a:t>
            </a:r>
            <a:r>
              <a:rPr lang="en-US" sz="4000" dirty="0">
                <a:solidFill>
                  <a:schemeClr val="bg1"/>
                </a:solidFill>
              </a:rPr>
              <a:t> tell that </a:t>
            </a:r>
            <a:r>
              <a:rPr lang="en-US" sz="4000" u="sng" dirty="0">
                <a:solidFill>
                  <a:schemeClr val="bg1"/>
                </a:solidFill>
              </a:rPr>
              <a:t>Israel came by the way of the spies</a:t>
            </a:r>
            <a:r>
              <a:rPr lang="en-US" sz="4000" dirty="0">
                <a:solidFill>
                  <a:schemeClr val="bg1"/>
                </a:solidFill>
              </a:rPr>
              <a:t>; then he fought against Israel, and took </a:t>
            </a:r>
            <a:r>
              <a:rPr lang="en-US" sz="4000" i="1" dirty="0">
                <a:solidFill>
                  <a:schemeClr val="bg1"/>
                </a:solidFill>
              </a:rPr>
              <a:t>some </a:t>
            </a:r>
            <a:r>
              <a:rPr lang="en-US" sz="4000" dirty="0">
                <a:solidFill>
                  <a:schemeClr val="bg1"/>
                </a:solidFill>
              </a:rPr>
              <a:t>of them prisoners.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In the previous Chapter, the Israelites were forbidden to go through Edom, so they went around Edom. </a:t>
            </a:r>
          </a:p>
          <a:p>
            <a:pPr marL="0" indent="0" algn="ctr">
              <a:buNone/>
            </a:pPr>
            <a:r>
              <a:rPr lang="en-US" sz="4000" dirty="0">
                <a:solidFill>
                  <a:schemeClr val="bg1"/>
                </a:solidFill>
              </a:rPr>
              <a:t>King Arad heard Israel came by the way of the spies. </a:t>
            </a:r>
          </a:p>
          <a:p>
            <a:pPr marL="0" indent="0" algn="ctr">
              <a:buNone/>
            </a:pPr>
            <a:r>
              <a:rPr lang="en-US" sz="4000" dirty="0">
                <a:solidFill>
                  <a:schemeClr val="bg1"/>
                </a:solidFill>
              </a:rPr>
              <a:t>The spies had come 40 years earlier.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This was Israel’s second encounter with the Canaanites.</a:t>
            </a:r>
          </a:p>
          <a:p>
            <a:pPr marL="0" indent="0" algn="ctr">
              <a:buNone/>
            </a:pPr>
            <a:endParaRPr lang="en-US" sz="2400" dirty="0">
              <a:solidFill>
                <a:schemeClr val="bg1"/>
              </a:solidFill>
            </a:endParaRPr>
          </a:p>
          <a:p>
            <a:pPr marL="0" indent="0" algn="ctr">
              <a:buNone/>
            </a:pPr>
            <a:r>
              <a:rPr lang="en-US" sz="4000" dirty="0">
                <a:solidFill>
                  <a:schemeClr val="bg1"/>
                </a:solidFill>
              </a:rPr>
              <a:t>Their first encounter was after they rebelled against YeHoVaH after the spies went through the land; then they went out to fight when they had been told not to go (Exodus 14).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14:40</a:t>
            </a:r>
            <a:r>
              <a:rPr lang="en-US" sz="4000" dirty="0">
                <a:solidFill>
                  <a:schemeClr val="bg1"/>
                </a:solidFill>
              </a:rPr>
              <a:t> And they rose up early in the morning, and gat them up into the top of the mountain, saying, Lo, we </a:t>
            </a:r>
            <a:r>
              <a:rPr lang="en-US" sz="4000" i="1" dirty="0">
                <a:solidFill>
                  <a:schemeClr val="bg1"/>
                </a:solidFill>
              </a:rPr>
              <a:t>be here, </a:t>
            </a:r>
            <a:r>
              <a:rPr lang="en-US" sz="4000" dirty="0">
                <a:solidFill>
                  <a:schemeClr val="bg1"/>
                </a:solidFill>
              </a:rPr>
              <a:t>and will go up unto the place which the LORD hath promised: for we have sinned. </a:t>
            </a:r>
          </a:p>
          <a:p>
            <a:pPr marL="0" indent="0" algn="ctr">
              <a:buNone/>
            </a:pPr>
            <a:r>
              <a:rPr lang="en-US" sz="4000" baseline="30000" dirty="0">
                <a:solidFill>
                  <a:schemeClr val="bg1"/>
                </a:solidFill>
              </a:rPr>
              <a:t>Nu 14:41</a:t>
            </a:r>
            <a:r>
              <a:rPr lang="en-US" sz="4000" dirty="0">
                <a:solidFill>
                  <a:schemeClr val="bg1"/>
                </a:solidFill>
              </a:rPr>
              <a:t> And Moses said, Wherefore now do ye transgress the commandment of the LORD? but it shall not prosper.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14:42</a:t>
            </a:r>
            <a:r>
              <a:rPr lang="en-US" sz="4000" dirty="0">
                <a:solidFill>
                  <a:schemeClr val="bg1"/>
                </a:solidFill>
              </a:rPr>
              <a:t> Go not up, for the LORD </a:t>
            </a:r>
            <a:r>
              <a:rPr lang="en-US" sz="4000" i="1" dirty="0">
                <a:solidFill>
                  <a:schemeClr val="bg1"/>
                </a:solidFill>
              </a:rPr>
              <a:t>is </a:t>
            </a:r>
            <a:r>
              <a:rPr lang="en-US" sz="4000" dirty="0">
                <a:solidFill>
                  <a:schemeClr val="bg1"/>
                </a:solidFill>
              </a:rPr>
              <a:t>not among you; that ye be not smitten before your enemies. </a:t>
            </a:r>
          </a:p>
          <a:p>
            <a:pPr marL="0" indent="0" algn="ctr">
              <a:buNone/>
            </a:pPr>
            <a:r>
              <a:rPr lang="en-US" sz="4000" baseline="30000" dirty="0">
                <a:solidFill>
                  <a:schemeClr val="bg1"/>
                </a:solidFill>
              </a:rPr>
              <a:t>Nu 14:43</a:t>
            </a:r>
            <a:r>
              <a:rPr lang="en-US" sz="4000" dirty="0">
                <a:solidFill>
                  <a:schemeClr val="bg1"/>
                </a:solidFill>
              </a:rPr>
              <a:t> For the Amalekites and the Canaanites </a:t>
            </a:r>
            <a:r>
              <a:rPr lang="en-US" sz="4000" i="1" dirty="0">
                <a:solidFill>
                  <a:schemeClr val="bg1"/>
                </a:solidFill>
              </a:rPr>
              <a:t>are </a:t>
            </a:r>
            <a:r>
              <a:rPr lang="en-US" sz="4000" dirty="0">
                <a:solidFill>
                  <a:schemeClr val="bg1"/>
                </a:solidFill>
              </a:rPr>
              <a:t>there before you, and ye shall fall by the sword: because ye are turned away from the LORD, therefore the LORD will not be with you.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14:44</a:t>
            </a:r>
            <a:r>
              <a:rPr lang="en-US" sz="4000" dirty="0">
                <a:solidFill>
                  <a:schemeClr val="bg1"/>
                </a:solidFill>
              </a:rPr>
              <a:t> But they presumed to go up unto the hill top: nevertheless the ark of the covenant of the LORD, and Moses, departed not out of the camp. </a:t>
            </a:r>
          </a:p>
          <a:p>
            <a:pPr marL="0" indent="0" algn="ctr">
              <a:buNone/>
            </a:pPr>
            <a:r>
              <a:rPr lang="en-US" sz="4000" baseline="30000" dirty="0">
                <a:solidFill>
                  <a:schemeClr val="bg1"/>
                </a:solidFill>
              </a:rPr>
              <a:t>Nu 14:45</a:t>
            </a:r>
            <a:r>
              <a:rPr lang="en-US" sz="4000" dirty="0">
                <a:solidFill>
                  <a:schemeClr val="bg1"/>
                </a:solidFill>
              </a:rPr>
              <a:t> Then the Amalekites came down, and the Canaanites which dwelt in that hill, and smote them, and discomfited them, </a:t>
            </a:r>
            <a:r>
              <a:rPr lang="en-US" sz="4000" i="1" dirty="0">
                <a:solidFill>
                  <a:schemeClr val="bg1"/>
                </a:solidFill>
              </a:rPr>
              <a:t>even </a:t>
            </a:r>
            <a:r>
              <a:rPr lang="en-US" sz="4000" dirty="0">
                <a:solidFill>
                  <a:schemeClr val="bg1"/>
                </a:solidFill>
              </a:rPr>
              <a:t>unto Hormah.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This time, Israel vows a vow and keeps it.</a:t>
            </a:r>
          </a:p>
          <a:p>
            <a:pPr marL="0" indent="0" algn="ctr">
              <a:buNone/>
            </a:pPr>
            <a:endParaRPr lang="en-US" sz="2900" dirty="0">
              <a:solidFill>
                <a:schemeClr val="bg1"/>
              </a:solidFill>
            </a:endParaRPr>
          </a:p>
          <a:p>
            <a:pPr marL="0" indent="0" algn="ctr">
              <a:buNone/>
            </a:pPr>
            <a:r>
              <a:rPr lang="en-US" sz="4000" baseline="30000" dirty="0">
                <a:solidFill>
                  <a:schemeClr val="bg1"/>
                </a:solidFill>
              </a:rPr>
              <a:t>Nu 21:2</a:t>
            </a:r>
            <a:r>
              <a:rPr lang="en-US" sz="4000" dirty="0">
                <a:solidFill>
                  <a:schemeClr val="bg1"/>
                </a:solidFill>
              </a:rPr>
              <a:t> And Israel vowed a vow unto the LORD, and said, If thou wilt indeed deliver this people into my hand, then </a:t>
            </a:r>
            <a:r>
              <a:rPr lang="en-US" sz="4000" u="sng" dirty="0">
                <a:solidFill>
                  <a:schemeClr val="bg1"/>
                </a:solidFill>
              </a:rPr>
              <a:t>I will utterly destroy their cities</a:t>
            </a:r>
            <a:r>
              <a:rPr lang="en-US" sz="4000" dirty="0">
                <a:solidFill>
                  <a:schemeClr val="bg1"/>
                </a:solidFill>
              </a:rPr>
              <a:t>. </a:t>
            </a:r>
          </a:p>
          <a:p>
            <a:pPr marL="0" indent="0" algn="ctr">
              <a:buNone/>
            </a:pPr>
            <a:r>
              <a:rPr lang="en-US" sz="4000" baseline="30000" dirty="0">
                <a:solidFill>
                  <a:schemeClr val="bg1"/>
                </a:solidFill>
              </a:rPr>
              <a:t>Nu 21:3</a:t>
            </a:r>
            <a:r>
              <a:rPr lang="en-US" sz="4000" dirty="0">
                <a:solidFill>
                  <a:schemeClr val="bg1"/>
                </a:solidFill>
              </a:rPr>
              <a:t> And the LORD hearkened to the voice of Israel, and delivered up the Canaanites; and </a:t>
            </a:r>
            <a:r>
              <a:rPr lang="en-US" sz="4000" u="sng" dirty="0">
                <a:solidFill>
                  <a:schemeClr val="bg1"/>
                </a:solidFill>
              </a:rPr>
              <a:t>they utterly destroyed them and their cities</a:t>
            </a:r>
            <a:r>
              <a:rPr lang="en-US" sz="4000" dirty="0">
                <a:solidFill>
                  <a:schemeClr val="bg1"/>
                </a:solidFill>
              </a:rPr>
              <a:t>: and he called the name of the place Hormah.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300" dirty="0">
                <a:solidFill>
                  <a:schemeClr val="bg1"/>
                </a:solidFill>
              </a:rPr>
              <a:t>Israel kept a vow. There were times when Israel followed Instructions and there were times Israel rebelled against the Instructions of YeHoVaH. </a:t>
            </a:r>
          </a:p>
          <a:p>
            <a:pPr marL="0" indent="0" algn="ctr">
              <a:buNone/>
            </a:pPr>
            <a:r>
              <a:rPr lang="en-US" sz="2900" dirty="0">
                <a:solidFill>
                  <a:schemeClr val="bg1"/>
                </a:solidFill>
              </a:rPr>
              <a:t> </a:t>
            </a:r>
          </a:p>
          <a:p>
            <a:pPr marL="0" indent="0" algn="ctr">
              <a:buNone/>
            </a:pPr>
            <a:r>
              <a:rPr lang="en-US" sz="4300" baseline="30000" dirty="0">
                <a:solidFill>
                  <a:schemeClr val="bg1"/>
                </a:solidFill>
              </a:rPr>
              <a:t>Nu 21:4</a:t>
            </a:r>
            <a:r>
              <a:rPr lang="en-US" sz="4300" dirty="0">
                <a:solidFill>
                  <a:schemeClr val="bg1"/>
                </a:solidFill>
              </a:rPr>
              <a:t> And they journeyed from mount Hor by the way of the Red sea, to </a:t>
            </a:r>
            <a:r>
              <a:rPr lang="en-US" sz="4300" u="sng" dirty="0">
                <a:solidFill>
                  <a:schemeClr val="bg1"/>
                </a:solidFill>
              </a:rPr>
              <a:t>compass</a:t>
            </a:r>
            <a:r>
              <a:rPr lang="en-US" sz="4300" dirty="0">
                <a:solidFill>
                  <a:schemeClr val="bg1"/>
                </a:solidFill>
              </a:rPr>
              <a:t> the land of Edom: and the soul of the people was much discouraged because of the way.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people went around Edom because they were refused passage through Edom.</a:t>
            </a:r>
          </a:p>
          <a:p>
            <a:pPr marL="0" indent="0" algn="ctr">
              <a:buNone/>
            </a:pPr>
            <a:r>
              <a:rPr lang="en-US" sz="4000" dirty="0">
                <a:solidFill>
                  <a:schemeClr val="bg1"/>
                </a:solidFill>
              </a:rPr>
              <a:t> </a:t>
            </a:r>
          </a:p>
          <a:p>
            <a:pPr marL="0" indent="0" algn="ctr">
              <a:buNone/>
            </a:pPr>
            <a:r>
              <a:rPr lang="en-US" sz="4000" dirty="0">
                <a:solidFill>
                  <a:schemeClr val="bg1"/>
                </a:solidFill>
              </a:rPr>
              <a:t>Discouragement caused the people to sin.</a:t>
            </a:r>
          </a:p>
          <a:p>
            <a:pPr marL="0" indent="0" algn="ctr">
              <a:buNone/>
            </a:pPr>
            <a:r>
              <a:rPr lang="en-US" sz="4000" dirty="0">
                <a:solidFill>
                  <a:schemeClr val="bg1"/>
                </a:solidFill>
              </a:rPr>
              <a:t> </a:t>
            </a:r>
          </a:p>
          <a:p>
            <a:pPr marL="0" indent="0" algn="ctr">
              <a:buNone/>
            </a:pPr>
            <a:r>
              <a:rPr lang="en-US" sz="4000" dirty="0">
                <a:solidFill>
                  <a:schemeClr val="bg1"/>
                </a:solidFill>
              </a:rPr>
              <a:t>The people sinned again.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21:5</a:t>
            </a:r>
            <a:r>
              <a:rPr lang="en-US" sz="4000" dirty="0">
                <a:solidFill>
                  <a:schemeClr val="bg1"/>
                </a:solidFill>
              </a:rPr>
              <a:t> And the people spake against God, and against Moses, Wherefore have ye brought us up out of Egypt to die in the wilderness? for </a:t>
            </a:r>
            <a:r>
              <a:rPr lang="en-US" sz="4000" i="1" dirty="0">
                <a:solidFill>
                  <a:schemeClr val="bg1"/>
                </a:solidFill>
              </a:rPr>
              <a:t>there is </a:t>
            </a:r>
            <a:r>
              <a:rPr lang="en-US" sz="4000" dirty="0">
                <a:solidFill>
                  <a:schemeClr val="bg1"/>
                </a:solidFill>
              </a:rPr>
              <a:t>no </a:t>
            </a:r>
            <a:r>
              <a:rPr lang="en-US" sz="4000" b="1" u="sng" dirty="0">
                <a:solidFill>
                  <a:schemeClr val="bg1"/>
                </a:solidFill>
              </a:rPr>
              <a:t>bread</a:t>
            </a:r>
            <a:r>
              <a:rPr lang="en-US" sz="4000" dirty="0">
                <a:solidFill>
                  <a:schemeClr val="bg1"/>
                </a:solidFill>
              </a:rPr>
              <a:t>, neither </a:t>
            </a:r>
            <a:r>
              <a:rPr lang="en-US" sz="4000" i="1" dirty="0">
                <a:solidFill>
                  <a:schemeClr val="bg1"/>
                </a:solidFill>
              </a:rPr>
              <a:t>is there any </a:t>
            </a:r>
            <a:r>
              <a:rPr lang="en-US" sz="4000" dirty="0">
                <a:solidFill>
                  <a:schemeClr val="bg1"/>
                </a:solidFill>
              </a:rPr>
              <a:t>water; and our soul loatheth this </a:t>
            </a:r>
            <a:r>
              <a:rPr lang="en-US" sz="4000" b="1" u="sng" dirty="0">
                <a:solidFill>
                  <a:schemeClr val="bg1"/>
                </a:solidFill>
              </a:rPr>
              <a:t>light</a:t>
            </a:r>
            <a:r>
              <a:rPr lang="en-US" sz="4000" dirty="0">
                <a:solidFill>
                  <a:schemeClr val="bg1"/>
                </a:solidFill>
              </a:rPr>
              <a:t> </a:t>
            </a:r>
            <a:r>
              <a:rPr lang="en-US" sz="4000" b="1" u="sng" dirty="0">
                <a:solidFill>
                  <a:schemeClr val="bg1"/>
                </a:solidFill>
              </a:rPr>
              <a:t>bread</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Israel did not eat bread for forty years.</a:t>
            </a:r>
          </a:p>
          <a:p>
            <a:pPr marL="0" indent="0" algn="ctr">
              <a:buNone/>
            </a:pPr>
            <a:r>
              <a:rPr lang="en-US" sz="4000" dirty="0">
                <a:solidFill>
                  <a:schemeClr val="bg1"/>
                </a:solidFill>
              </a:rPr>
              <a:t> </a:t>
            </a:r>
          </a:p>
          <a:p>
            <a:pPr marL="0" indent="0" algn="ctr">
              <a:buNone/>
            </a:pPr>
            <a:r>
              <a:rPr lang="en-US" sz="4000" baseline="30000" dirty="0">
                <a:solidFill>
                  <a:schemeClr val="bg1"/>
                </a:solidFill>
              </a:rPr>
              <a:t>Dt 29:5</a:t>
            </a:r>
            <a:r>
              <a:rPr lang="en-US" sz="4000" dirty="0">
                <a:solidFill>
                  <a:schemeClr val="bg1"/>
                </a:solidFill>
              </a:rPr>
              <a:t> And I have led you forty years in the wilderness: your clothes are not waxen old upon you, and thy shoe is not waxen old upon thy foot. </a:t>
            </a:r>
          </a:p>
          <a:p>
            <a:pPr marL="0" indent="0" algn="ctr">
              <a:buNone/>
            </a:pPr>
            <a:r>
              <a:rPr lang="en-US" sz="4000" baseline="30000" dirty="0">
                <a:solidFill>
                  <a:schemeClr val="bg1"/>
                </a:solidFill>
              </a:rPr>
              <a:t>Dt 29:6</a:t>
            </a:r>
            <a:r>
              <a:rPr lang="en-US" sz="4000" dirty="0">
                <a:solidFill>
                  <a:schemeClr val="bg1"/>
                </a:solidFill>
              </a:rPr>
              <a:t> Ye have not eaten bread, neither have ye drunk wine or strong drink: that ye might know that I </a:t>
            </a:r>
            <a:r>
              <a:rPr lang="en-US" sz="4000" i="1" dirty="0">
                <a:solidFill>
                  <a:schemeClr val="bg1"/>
                </a:solidFill>
              </a:rPr>
              <a:t>am </a:t>
            </a:r>
            <a:r>
              <a:rPr lang="en-US" sz="4000" dirty="0">
                <a:solidFill>
                  <a:schemeClr val="bg1"/>
                </a:solidFill>
              </a:rPr>
              <a:t>the LORD your God.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Light – </a:t>
            </a:r>
            <a:r>
              <a:rPr lang="en-US" sz="4000" b="1" dirty="0">
                <a:solidFill>
                  <a:schemeClr val="bg1"/>
                </a:solidFill>
              </a:rPr>
              <a:t>07052 </a:t>
            </a:r>
            <a:r>
              <a:rPr lang="he-IL" sz="4000" dirty="0">
                <a:solidFill>
                  <a:schemeClr val="bg1"/>
                </a:solidFill>
              </a:rPr>
              <a:t>קְלֹקֵל </a:t>
            </a:r>
            <a:r>
              <a:rPr lang="en-US" sz="4000" dirty="0">
                <a:solidFill>
                  <a:schemeClr val="bg1"/>
                </a:solidFill>
              </a:rPr>
              <a:t> qeloqel </a:t>
            </a:r>
          </a:p>
          <a:p>
            <a:pPr marL="0" indent="0" algn="ctr">
              <a:buNone/>
            </a:pPr>
            <a:r>
              <a:rPr lang="en-US" sz="4000" dirty="0">
                <a:solidFill>
                  <a:schemeClr val="bg1"/>
                </a:solidFill>
              </a:rPr>
              <a:t>{kel-o-kale'} </a:t>
            </a:r>
          </a:p>
          <a:p>
            <a:pPr marL="0" indent="0" algn="ctr">
              <a:buNone/>
            </a:pPr>
            <a:r>
              <a:rPr lang="en-US" sz="4000" b="1" dirty="0">
                <a:solidFill>
                  <a:schemeClr val="bg1"/>
                </a:solidFill>
              </a:rPr>
              <a:t>Meaning:  </a:t>
            </a:r>
            <a:r>
              <a:rPr lang="en-US" sz="4000" dirty="0">
                <a:solidFill>
                  <a:schemeClr val="bg1"/>
                </a:solidFill>
              </a:rPr>
              <a:t>1) contemptible, worthless </a:t>
            </a:r>
          </a:p>
          <a:p>
            <a:pPr marL="0" indent="0" algn="ctr">
              <a:buNone/>
            </a:pPr>
            <a:r>
              <a:rPr lang="en-US" sz="4000" b="1" dirty="0">
                <a:solidFill>
                  <a:schemeClr val="bg1"/>
                </a:solidFill>
              </a:rPr>
              <a:t>Usage:  </a:t>
            </a:r>
            <a:r>
              <a:rPr lang="en-US" sz="4000" dirty="0">
                <a:solidFill>
                  <a:schemeClr val="bg1"/>
                </a:solidFill>
              </a:rPr>
              <a:t>AV - light 1; 1</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Bread – </a:t>
            </a:r>
            <a:r>
              <a:rPr lang="en-US" sz="4000" b="1" dirty="0">
                <a:solidFill>
                  <a:schemeClr val="bg1"/>
                </a:solidFill>
              </a:rPr>
              <a:t>03899 </a:t>
            </a:r>
            <a:r>
              <a:rPr lang="he-IL" sz="4000" dirty="0">
                <a:solidFill>
                  <a:schemeClr val="bg1"/>
                </a:solidFill>
              </a:rPr>
              <a:t>לֶחֶם </a:t>
            </a:r>
            <a:r>
              <a:rPr lang="en-US" sz="4000" dirty="0">
                <a:solidFill>
                  <a:schemeClr val="bg1"/>
                </a:solidFill>
              </a:rPr>
              <a:t>lechem {lekh'-em} </a:t>
            </a:r>
          </a:p>
          <a:p>
            <a:pPr marL="0" indent="0" algn="ctr">
              <a:buNone/>
            </a:pPr>
            <a:r>
              <a:rPr lang="en-US" sz="4000" b="1" dirty="0">
                <a:solidFill>
                  <a:schemeClr val="bg1"/>
                </a:solidFill>
              </a:rPr>
              <a:t>Meaning:  </a:t>
            </a:r>
            <a:r>
              <a:rPr lang="en-US" sz="4000" dirty="0">
                <a:solidFill>
                  <a:schemeClr val="bg1"/>
                </a:solidFill>
              </a:rPr>
              <a:t>1) bread, food, grain 1a) bread 1a1) bread 1a2) bread-corn 1b) food (in general) </a:t>
            </a:r>
          </a:p>
          <a:p>
            <a:pPr marL="0" indent="0" algn="ctr">
              <a:buNone/>
            </a:pPr>
            <a:r>
              <a:rPr lang="en-US" sz="4000" b="1" dirty="0">
                <a:solidFill>
                  <a:schemeClr val="bg1"/>
                </a:solidFill>
              </a:rPr>
              <a:t>Usage:  </a:t>
            </a:r>
            <a:r>
              <a:rPr lang="en-US" sz="4000" dirty="0">
                <a:solidFill>
                  <a:schemeClr val="bg1"/>
                </a:solidFill>
              </a:rPr>
              <a:t>AV - bread 237, food 21, meat 18, shewbread + 06440 5, loaves 5, shewbread + 04635 3, shewbread 2, victuals 2, eat 1, feast 1, fruit 1, provision 1; 297</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600" dirty="0">
                <a:solidFill>
                  <a:schemeClr val="bg1"/>
                </a:solidFill>
              </a:rPr>
              <a:t>Israel ate manna for 40 years.</a:t>
            </a:r>
          </a:p>
          <a:p>
            <a:pPr marL="0" indent="0" algn="ctr">
              <a:buNone/>
            </a:pPr>
            <a:endParaRPr lang="en-US" sz="4000" dirty="0">
              <a:solidFill>
                <a:schemeClr val="bg1"/>
              </a:solidFill>
            </a:endParaRPr>
          </a:p>
          <a:p>
            <a:pPr marL="0" indent="0" algn="ctr">
              <a:buNone/>
            </a:pPr>
            <a:r>
              <a:rPr lang="en-US" sz="4000" dirty="0">
                <a:solidFill>
                  <a:schemeClr val="bg1"/>
                </a:solidFill>
              </a:rPr>
              <a:t>Manna – </a:t>
            </a:r>
            <a:r>
              <a:rPr lang="en-US" sz="4000" b="1" dirty="0">
                <a:solidFill>
                  <a:schemeClr val="bg1"/>
                </a:solidFill>
              </a:rPr>
              <a:t>04478 </a:t>
            </a:r>
            <a:r>
              <a:rPr lang="he-IL" sz="4000" dirty="0">
                <a:solidFill>
                  <a:schemeClr val="bg1"/>
                </a:solidFill>
              </a:rPr>
              <a:t>מָן </a:t>
            </a:r>
            <a:r>
              <a:rPr lang="en-US" sz="4000" dirty="0">
                <a:solidFill>
                  <a:schemeClr val="bg1"/>
                </a:solidFill>
              </a:rPr>
              <a:t>man {mawn} </a:t>
            </a:r>
          </a:p>
          <a:p>
            <a:pPr marL="0" indent="0" algn="ctr">
              <a:buNone/>
            </a:pPr>
            <a:r>
              <a:rPr lang="en-US" sz="4000" b="1" dirty="0">
                <a:solidFill>
                  <a:schemeClr val="bg1"/>
                </a:solidFill>
              </a:rPr>
              <a:t>Meaning:  </a:t>
            </a:r>
            <a:r>
              <a:rPr lang="en-US" sz="4000" dirty="0">
                <a:solidFill>
                  <a:schemeClr val="bg1"/>
                </a:solidFill>
              </a:rPr>
              <a:t>1) manna 1a) </a:t>
            </a:r>
            <a:r>
              <a:rPr lang="en-US" sz="4000" u="sng" dirty="0">
                <a:solidFill>
                  <a:schemeClr val="bg1"/>
                </a:solidFill>
              </a:rPr>
              <a:t>the bread from Heaven</a:t>
            </a:r>
            <a:r>
              <a:rPr lang="en-US" sz="4000" dirty="0">
                <a:solidFill>
                  <a:schemeClr val="bg1"/>
                </a:solidFill>
              </a:rPr>
              <a:t> that fed the Israelites for 40 years of wilderness wanderings 1b) means 'What is it?' </a:t>
            </a:r>
          </a:p>
          <a:p>
            <a:pPr marL="0" indent="0" algn="ctr">
              <a:buNone/>
            </a:pPr>
            <a:r>
              <a:rPr lang="en-US" sz="4000" b="1" dirty="0">
                <a:solidFill>
                  <a:schemeClr val="bg1"/>
                </a:solidFill>
              </a:rPr>
              <a:t>Usage:  </a:t>
            </a:r>
            <a:r>
              <a:rPr lang="en-US" sz="4000" dirty="0">
                <a:solidFill>
                  <a:schemeClr val="bg1"/>
                </a:solidFill>
              </a:rPr>
              <a:t>AV - manna 14; 14</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a:t>
            </a:r>
            <a:r>
              <a:rPr lang="en-US" sz="4000" b="1" dirty="0">
                <a:solidFill>
                  <a:schemeClr val="bg1"/>
                </a:solidFill>
              </a:rPr>
              <a:t>manna</a:t>
            </a:r>
            <a:r>
              <a:rPr lang="en-US" sz="4000" dirty="0">
                <a:solidFill>
                  <a:schemeClr val="bg1"/>
                </a:solidFill>
              </a:rPr>
              <a:t> was called </a:t>
            </a:r>
            <a:r>
              <a:rPr lang="en-US" sz="4000" b="1" dirty="0">
                <a:solidFill>
                  <a:schemeClr val="bg1"/>
                </a:solidFill>
              </a:rPr>
              <a:t>bread from heaven</a:t>
            </a:r>
            <a:r>
              <a:rPr lang="en-US" sz="4000" dirty="0">
                <a:solidFill>
                  <a:schemeClr val="bg1"/>
                </a:solidFill>
              </a:rPr>
              <a:t>.</a:t>
            </a:r>
          </a:p>
          <a:p>
            <a:pPr marL="0" indent="0" algn="ctr">
              <a:buNone/>
            </a:pPr>
            <a:r>
              <a:rPr lang="en-US" sz="4000" dirty="0">
                <a:solidFill>
                  <a:schemeClr val="bg1"/>
                </a:solidFill>
              </a:rPr>
              <a:t> </a:t>
            </a:r>
          </a:p>
          <a:p>
            <a:pPr marL="0" indent="0" algn="ctr">
              <a:buNone/>
            </a:pPr>
            <a:r>
              <a:rPr lang="en-US" sz="4000" baseline="30000" dirty="0">
                <a:solidFill>
                  <a:schemeClr val="bg1"/>
                </a:solidFill>
              </a:rPr>
              <a:t>Ex 16:4</a:t>
            </a:r>
            <a:r>
              <a:rPr lang="en-US" sz="4000" dirty="0">
                <a:solidFill>
                  <a:schemeClr val="bg1"/>
                </a:solidFill>
              </a:rPr>
              <a:t> Then the </a:t>
            </a:r>
            <a:r>
              <a:rPr lang="en-US" sz="4000" cap="small" dirty="0">
                <a:solidFill>
                  <a:schemeClr val="bg1"/>
                </a:solidFill>
              </a:rPr>
              <a:t>LORD </a:t>
            </a:r>
            <a:r>
              <a:rPr lang="en-US" sz="4000" dirty="0">
                <a:solidFill>
                  <a:schemeClr val="bg1"/>
                </a:solidFill>
              </a:rPr>
              <a:t>said to Moses, “I will rain down </a:t>
            </a:r>
            <a:r>
              <a:rPr lang="en-US" sz="4000" u="sng" dirty="0">
                <a:solidFill>
                  <a:schemeClr val="bg1"/>
                </a:solidFill>
              </a:rPr>
              <a:t>bread from heaven</a:t>
            </a:r>
            <a:r>
              <a:rPr lang="en-US" sz="4000" dirty="0">
                <a:solidFill>
                  <a:schemeClr val="bg1"/>
                </a:solidFill>
              </a:rPr>
              <a:t> for you. The people are to go out each day and gather enough for that day. In this way I will test them and see whether they will follow my instructions.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300" dirty="0">
                <a:solidFill>
                  <a:schemeClr val="bg1"/>
                </a:solidFill>
              </a:rPr>
              <a:t>All the people needed in the wilderness was daily bread, water, and protection from the elements and their enemies. </a:t>
            </a:r>
          </a:p>
          <a:p>
            <a:pPr marL="0" indent="0" algn="ctr">
              <a:buNone/>
            </a:pPr>
            <a:r>
              <a:rPr lang="en-US" sz="4300" dirty="0">
                <a:solidFill>
                  <a:schemeClr val="bg1"/>
                </a:solidFill>
              </a:rPr>
              <a:t>All of which YeHoVaH had provided, but they were not satisfied with His provisions.</a:t>
            </a:r>
          </a:p>
          <a:p>
            <a:pPr marL="0" indent="0" algn="ctr">
              <a:buNone/>
            </a:pPr>
            <a:endParaRPr lang="en-US" sz="1900" dirty="0">
              <a:solidFill>
                <a:schemeClr val="bg1"/>
              </a:solidFill>
            </a:endParaRPr>
          </a:p>
          <a:p>
            <a:pPr marL="0" indent="0" algn="ctr">
              <a:buNone/>
            </a:pPr>
            <a:r>
              <a:rPr lang="en-US" sz="4300" dirty="0">
                <a:solidFill>
                  <a:schemeClr val="bg1"/>
                </a:solidFill>
              </a:rPr>
              <a:t>YeHoVaH responds to the sin of Israel with serpents.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21:6</a:t>
            </a:r>
            <a:r>
              <a:rPr lang="en-US" sz="4000" dirty="0">
                <a:solidFill>
                  <a:schemeClr val="bg1"/>
                </a:solidFill>
              </a:rPr>
              <a:t> And </a:t>
            </a:r>
            <a:r>
              <a:rPr lang="en-US" sz="4000" b="1" u="sng" dirty="0">
                <a:solidFill>
                  <a:schemeClr val="bg1"/>
                </a:solidFill>
              </a:rPr>
              <a:t>the LORD sent</a:t>
            </a:r>
            <a:r>
              <a:rPr lang="en-US" sz="4000" dirty="0">
                <a:solidFill>
                  <a:schemeClr val="bg1"/>
                </a:solidFill>
              </a:rPr>
              <a:t> fiery serpents among the people, and </a:t>
            </a:r>
            <a:r>
              <a:rPr lang="en-US" sz="4000" u="sng" dirty="0">
                <a:solidFill>
                  <a:schemeClr val="bg1"/>
                </a:solidFill>
              </a:rPr>
              <a:t>they bit the people</a:t>
            </a:r>
            <a:r>
              <a:rPr lang="en-US" sz="4000" dirty="0">
                <a:solidFill>
                  <a:schemeClr val="bg1"/>
                </a:solidFill>
              </a:rPr>
              <a:t>; and </a:t>
            </a:r>
            <a:r>
              <a:rPr lang="en-US" sz="4000" u="sng" dirty="0">
                <a:solidFill>
                  <a:schemeClr val="bg1"/>
                </a:solidFill>
              </a:rPr>
              <a:t>much people of Israel died</a:t>
            </a:r>
            <a:r>
              <a:rPr lang="en-US" sz="4000" dirty="0">
                <a:solidFill>
                  <a:schemeClr val="bg1"/>
                </a:solidFill>
              </a:rPr>
              <a:t>. </a:t>
            </a:r>
          </a:p>
          <a:p>
            <a:pPr marL="0" indent="0" algn="ctr">
              <a:buNone/>
            </a:pPr>
            <a:r>
              <a:rPr lang="en-US" sz="4000" baseline="30000" dirty="0">
                <a:solidFill>
                  <a:schemeClr val="bg1"/>
                </a:solidFill>
              </a:rPr>
              <a:t>Nu 21:7</a:t>
            </a:r>
            <a:r>
              <a:rPr lang="en-US" sz="4000" dirty="0">
                <a:solidFill>
                  <a:schemeClr val="bg1"/>
                </a:solidFill>
              </a:rPr>
              <a:t> Therefore the people came to Moses, and said, We have sinned, for we have spoken against the LORD, and against thee; pray unto the LORD, that he take away the serpents from us. And Moses prayed for the people.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Numbers 21:1-35</a:t>
            </a:r>
          </a:p>
          <a:p>
            <a:pPr algn="ctr">
              <a:buNone/>
            </a:pPr>
            <a:r>
              <a:rPr lang="en-US" sz="4400" b="1" dirty="0">
                <a:solidFill>
                  <a:schemeClr val="bg1"/>
                </a:solidFill>
              </a:rPr>
              <a:t>Serpents in the Wilderness and War</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The serpents caused the people to recognize they had sinned. What was their sin? </a:t>
            </a:r>
          </a:p>
          <a:p>
            <a:pPr marL="0" indent="0" algn="ctr">
              <a:buNone/>
            </a:pPr>
            <a:r>
              <a:rPr lang="en-US" sz="4000" dirty="0">
                <a:solidFill>
                  <a:schemeClr val="bg1"/>
                </a:solidFill>
              </a:rPr>
              <a:t>They spoke against YeHoVaH and His servant Moses. </a:t>
            </a:r>
          </a:p>
          <a:p>
            <a:pPr marL="0" indent="0" algn="ctr">
              <a:buNone/>
            </a:pPr>
            <a:endParaRPr lang="en-US" sz="2100" dirty="0">
              <a:solidFill>
                <a:schemeClr val="bg1"/>
              </a:solidFill>
            </a:endParaRPr>
          </a:p>
          <a:p>
            <a:pPr marL="0" indent="0" algn="ctr">
              <a:buNone/>
            </a:pPr>
            <a:r>
              <a:rPr lang="en-US" sz="4000" dirty="0">
                <a:solidFill>
                  <a:schemeClr val="bg1"/>
                </a:solidFill>
              </a:rPr>
              <a:t>Israel had been in the wilderness forty years and had not encountered any serpents.  </a:t>
            </a:r>
          </a:p>
          <a:p>
            <a:pPr marL="0" indent="0" algn="ctr">
              <a:buNone/>
            </a:pPr>
            <a:endParaRPr lang="en-US" sz="2100" dirty="0">
              <a:solidFill>
                <a:schemeClr val="bg1"/>
              </a:solidFill>
            </a:endParaRPr>
          </a:p>
          <a:p>
            <a:pPr marL="0" indent="0" algn="ctr">
              <a:buNone/>
            </a:pPr>
            <a:r>
              <a:rPr lang="en-US" sz="4000" dirty="0">
                <a:solidFill>
                  <a:schemeClr val="bg1"/>
                </a:solidFill>
              </a:rPr>
              <a:t>Were there not serpents in the wilderness prior to this event?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62500" lnSpcReduction="20000"/>
          </a:bodyPr>
          <a:lstStyle/>
          <a:p>
            <a:pPr marL="0" indent="0" algn="ctr">
              <a:buNone/>
            </a:pPr>
            <a:r>
              <a:rPr lang="en-US" sz="4500" dirty="0">
                <a:solidFill>
                  <a:schemeClr val="bg1"/>
                </a:solidFill>
              </a:rPr>
              <a:t>Israel’s only encounter with serpents in the wilderness was YeHoVaH’s doing.</a:t>
            </a:r>
          </a:p>
          <a:p>
            <a:pPr marL="0" indent="0" algn="ctr">
              <a:buNone/>
            </a:pPr>
            <a:endParaRPr lang="en-US" sz="2400" dirty="0">
              <a:solidFill>
                <a:schemeClr val="bg1"/>
              </a:solidFill>
            </a:endParaRPr>
          </a:p>
          <a:p>
            <a:pPr marL="0" indent="0" algn="ctr">
              <a:buNone/>
            </a:pPr>
            <a:r>
              <a:rPr lang="en-US" sz="4500" dirty="0">
                <a:solidFill>
                  <a:schemeClr val="bg1"/>
                </a:solidFill>
              </a:rPr>
              <a:t>It is safe to conclude that YeHoVaH kept the serpents away from the people of Israel until He sent them.</a:t>
            </a:r>
          </a:p>
          <a:p>
            <a:pPr marL="0" indent="0" algn="ctr">
              <a:buNone/>
            </a:pPr>
            <a:endParaRPr lang="en-US" sz="2400" dirty="0">
              <a:solidFill>
                <a:schemeClr val="bg1"/>
              </a:solidFill>
            </a:endParaRPr>
          </a:p>
          <a:p>
            <a:pPr marL="0" indent="0" algn="ctr">
              <a:buNone/>
            </a:pPr>
            <a:r>
              <a:rPr lang="en-US" sz="4500" dirty="0">
                <a:solidFill>
                  <a:schemeClr val="bg1"/>
                </a:solidFill>
              </a:rPr>
              <a:t>YeHoVaH sent the serpents amongst the people. The serpents were in the wilderness all along, but it appears YeHoVaH kept them away from the people unbeknownst to them.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You would think they would have learned by now not to do that!</a:t>
            </a:r>
          </a:p>
          <a:p>
            <a:pPr marL="0" indent="0" algn="ctr">
              <a:buNone/>
            </a:pPr>
            <a:r>
              <a:rPr lang="en-US" sz="2400" dirty="0">
                <a:solidFill>
                  <a:schemeClr val="bg1"/>
                </a:solidFill>
              </a:rPr>
              <a:t> </a:t>
            </a:r>
          </a:p>
          <a:p>
            <a:pPr marL="0" indent="0" algn="ctr">
              <a:buNone/>
            </a:pPr>
            <a:r>
              <a:rPr lang="en-US" sz="4000" dirty="0">
                <a:solidFill>
                  <a:schemeClr val="bg1"/>
                </a:solidFill>
              </a:rPr>
              <a:t>YeHoVaH could have taken the serpents away as easily as He had sent them, but He added an element, requiring faith on behalf of those who had been bitten.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Nu 21:8</a:t>
            </a:r>
            <a:r>
              <a:rPr lang="en-US" sz="4000" dirty="0">
                <a:solidFill>
                  <a:schemeClr val="bg1"/>
                </a:solidFill>
              </a:rPr>
              <a:t> And the LORD said unto Moses, Make thee a fiery serpent, and set it upon a pole: and it shall come to pass, </a:t>
            </a:r>
            <a:r>
              <a:rPr lang="en-US" sz="4000" u="sng" dirty="0">
                <a:solidFill>
                  <a:schemeClr val="bg1"/>
                </a:solidFill>
              </a:rPr>
              <a:t>that every one that is bitten</a:t>
            </a:r>
            <a:r>
              <a:rPr lang="en-US" sz="4000" dirty="0">
                <a:solidFill>
                  <a:schemeClr val="bg1"/>
                </a:solidFill>
              </a:rPr>
              <a:t>, </a:t>
            </a:r>
            <a:r>
              <a:rPr lang="en-US" sz="4000" u="sng" dirty="0">
                <a:solidFill>
                  <a:schemeClr val="bg1"/>
                </a:solidFill>
              </a:rPr>
              <a:t>when he looketh upon it</a:t>
            </a:r>
            <a:r>
              <a:rPr lang="en-US" sz="4000" dirty="0">
                <a:solidFill>
                  <a:schemeClr val="bg1"/>
                </a:solidFill>
              </a:rPr>
              <a:t>, shall live.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All those who had been bitten had to do was look upon the serpent. To do so was an act of obedience to YeHoVaH’s Instructions. </a:t>
            </a:r>
          </a:p>
          <a:p>
            <a:pPr marL="0" indent="0" algn="ctr">
              <a:buNone/>
            </a:pPr>
            <a:r>
              <a:rPr lang="en-US" sz="4000" dirty="0">
                <a:solidFill>
                  <a:schemeClr val="bg1"/>
                </a:solidFill>
              </a:rPr>
              <a:t>An act of faith.</a:t>
            </a:r>
          </a:p>
          <a:p>
            <a:pPr marL="0" indent="0" algn="ctr">
              <a:buNone/>
            </a:pPr>
            <a:endParaRPr lang="en-US" sz="2100" dirty="0">
              <a:solidFill>
                <a:schemeClr val="bg1"/>
              </a:solidFill>
            </a:endParaRPr>
          </a:p>
          <a:p>
            <a:pPr marL="0" indent="0" algn="ctr">
              <a:buNone/>
            </a:pPr>
            <a:r>
              <a:rPr lang="en-US" sz="4000" baseline="30000" dirty="0">
                <a:solidFill>
                  <a:schemeClr val="bg1"/>
                </a:solidFill>
              </a:rPr>
              <a:t>Nu 21:9</a:t>
            </a:r>
            <a:r>
              <a:rPr lang="en-US" sz="4000" dirty="0">
                <a:solidFill>
                  <a:schemeClr val="bg1"/>
                </a:solidFill>
              </a:rPr>
              <a:t> And Moses made a serpent of brass, and put it upon a pole, and it came to pass, that if a serpent had bitten any man, when he </a:t>
            </a:r>
            <a:r>
              <a:rPr lang="en-US" sz="4000" u="sng" dirty="0">
                <a:solidFill>
                  <a:schemeClr val="bg1"/>
                </a:solidFill>
              </a:rPr>
              <a:t>beheld</a:t>
            </a:r>
            <a:r>
              <a:rPr lang="en-US" sz="4000" dirty="0">
                <a:solidFill>
                  <a:schemeClr val="bg1"/>
                </a:solidFill>
              </a:rPr>
              <a:t> the serpent of brass, </a:t>
            </a:r>
            <a:r>
              <a:rPr lang="en-US" sz="4000" u="sng" dirty="0">
                <a:solidFill>
                  <a:schemeClr val="bg1"/>
                </a:solidFill>
              </a:rPr>
              <a:t>he lived</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Beheld – </a:t>
            </a:r>
            <a:r>
              <a:rPr lang="en-US" sz="4000" b="1" dirty="0">
                <a:solidFill>
                  <a:schemeClr val="bg1"/>
                </a:solidFill>
              </a:rPr>
              <a:t>05027 </a:t>
            </a:r>
            <a:r>
              <a:rPr lang="he-IL" sz="4000" dirty="0">
                <a:solidFill>
                  <a:schemeClr val="bg1"/>
                </a:solidFill>
              </a:rPr>
              <a:t>נָבַט </a:t>
            </a:r>
            <a:r>
              <a:rPr lang="en-US" sz="4000" dirty="0">
                <a:solidFill>
                  <a:schemeClr val="bg1"/>
                </a:solidFill>
              </a:rPr>
              <a:t>nabat {naw-bat'} </a:t>
            </a:r>
          </a:p>
          <a:p>
            <a:pPr marL="0" indent="0" algn="ctr">
              <a:buNone/>
            </a:pPr>
            <a:r>
              <a:rPr lang="en-US" sz="4000" b="1" dirty="0">
                <a:solidFill>
                  <a:schemeClr val="bg1"/>
                </a:solidFill>
              </a:rPr>
              <a:t>Meaning:  </a:t>
            </a:r>
            <a:r>
              <a:rPr lang="en-US" sz="4000" dirty="0">
                <a:solidFill>
                  <a:schemeClr val="bg1"/>
                </a:solidFill>
              </a:rPr>
              <a:t>1) to look, regard 1a) (Piel) to look 1b) (Hiphil) 1b1) to look 1b2) to regard, show regard to, pay attention to, consider 1b3) to look upon, regard, show regard to </a:t>
            </a:r>
          </a:p>
          <a:p>
            <a:pPr marL="0" indent="0" algn="ctr">
              <a:buNone/>
            </a:pPr>
            <a:r>
              <a:rPr lang="en-US" sz="4000" b="1" dirty="0">
                <a:solidFill>
                  <a:schemeClr val="bg1"/>
                </a:solidFill>
              </a:rPr>
              <a:t>Usage:  </a:t>
            </a:r>
            <a:r>
              <a:rPr lang="en-US" sz="4000" dirty="0">
                <a:solidFill>
                  <a:schemeClr val="bg1"/>
                </a:solidFill>
              </a:rPr>
              <a:t>AV - look 36, behold 13, consider 5, regard 4, see 4, respect 3, look down 2, look about 1, look back 1; 69</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people had already acknowledged/confessed they had sinned. </a:t>
            </a:r>
          </a:p>
          <a:p>
            <a:pPr marL="0" indent="0" algn="ctr">
              <a:buNone/>
            </a:pPr>
            <a:endParaRPr lang="en-US" sz="2200" dirty="0">
              <a:solidFill>
                <a:schemeClr val="bg1"/>
              </a:solidFill>
            </a:endParaRPr>
          </a:p>
          <a:p>
            <a:pPr marL="0" indent="0" algn="ctr">
              <a:buNone/>
            </a:pPr>
            <a:r>
              <a:rPr lang="en-US" sz="4000" dirty="0">
                <a:solidFill>
                  <a:schemeClr val="bg1"/>
                </a:solidFill>
              </a:rPr>
              <a:t>The fiery serpent on a pole was referenced by Yeshua of being lifted up on a cross.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Jn 3:14</a:t>
            </a:r>
            <a:r>
              <a:rPr lang="en-US" sz="4000" dirty="0">
                <a:solidFill>
                  <a:schemeClr val="bg1"/>
                </a:solidFill>
              </a:rPr>
              <a:t> And as Moses lifted up the serpent in the wilderness, even so must the Son of man be lifted up: </a:t>
            </a:r>
          </a:p>
          <a:p>
            <a:pPr marL="0" indent="0" algn="ctr">
              <a:buNone/>
            </a:pPr>
            <a:r>
              <a:rPr lang="en-US" sz="4000" baseline="30000" dirty="0">
                <a:solidFill>
                  <a:schemeClr val="bg1"/>
                </a:solidFill>
              </a:rPr>
              <a:t>Jn 3:15</a:t>
            </a:r>
            <a:r>
              <a:rPr lang="en-US" sz="4000" dirty="0">
                <a:solidFill>
                  <a:schemeClr val="bg1"/>
                </a:solidFill>
              </a:rPr>
              <a:t> That whosoever believeth in him should not perish, but have eternal life.</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Nu 21:10</a:t>
            </a:r>
            <a:r>
              <a:rPr lang="en-US" sz="4000" dirty="0">
                <a:solidFill>
                  <a:schemeClr val="bg1"/>
                </a:solidFill>
              </a:rPr>
              <a:t> And the children of Israel set forward, and pitched in Oboth. </a:t>
            </a:r>
          </a:p>
          <a:p>
            <a:pPr marL="0" indent="0" algn="ctr">
              <a:buNone/>
            </a:pPr>
            <a:r>
              <a:rPr lang="en-US" sz="4000" baseline="30000" dirty="0">
                <a:solidFill>
                  <a:schemeClr val="bg1"/>
                </a:solidFill>
              </a:rPr>
              <a:t>Nu 21:11</a:t>
            </a:r>
            <a:r>
              <a:rPr lang="en-US" sz="4000" dirty="0">
                <a:solidFill>
                  <a:schemeClr val="bg1"/>
                </a:solidFill>
              </a:rPr>
              <a:t> And they journeyed from Oboth, and pitched at Ije-abarim, in the wilderness which </a:t>
            </a:r>
            <a:r>
              <a:rPr lang="en-US" sz="4000" i="1" dirty="0">
                <a:solidFill>
                  <a:schemeClr val="bg1"/>
                </a:solidFill>
              </a:rPr>
              <a:t>is </a:t>
            </a:r>
            <a:r>
              <a:rPr lang="en-US" sz="4000" dirty="0">
                <a:solidFill>
                  <a:schemeClr val="bg1"/>
                </a:solidFill>
              </a:rPr>
              <a:t>before Moab, toward the sunrising.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Nu 21:12</a:t>
            </a:r>
            <a:r>
              <a:rPr lang="en-US" sz="4000" dirty="0">
                <a:solidFill>
                  <a:schemeClr val="bg1"/>
                </a:solidFill>
              </a:rPr>
              <a:t> From thence they removed, and pitched in the valley of Zared. </a:t>
            </a:r>
          </a:p>
          <a:p>
            <a:pPr marL="0" indent="0" algn="ctr">
              <a:buNone/>
            </a:pPr>
            <a:r>
              <a:rPr lang="en-US" sz="4000" baseline="30000" dirty="0">
                <a:solidFill>
                  <a:schemeClr val="bg1"/>
                </a:solidFill>
              </a:rPr>
              <a:t>Nu 21:13</a:t>
            </a:r>
            <a:r>
              <a:rPr lang="en-US" sz="4000" dirty="0">
                <a:solidFill>
                  <a:schemeClr val="bg1"/>
                </a:solidFill>
              </a:rPr>
              <a:t> From thence they removed, and pitched on the other side of Arnon, which </a:t>
            </a:r>
            <a:r>
              <a:rPr lang="en-US" sz="4000" i="1" dirty="0">
                <a:solidFill>
                  <a:schemeClr val="bg1"/>
                </a:solidFill>
              </a:rPr>
              <a:t>is </a:t>
            </a:r>
            <a:r>
              <a:rPr lang="en-US" sz="4000" dirty="0">
                <a:solidFill>
                  <a:schemeClr val="bg1"/>
                </a:solidFill>
              </a:rPr>
              <a:t>in the wilderness that cometh out of the coasts of the Amorites: for Arnon </a:t>
            </a:r>
            <a:r>
              <a:rPr lang="en-US" sz="4000" i="1" dirty="0">
                <a:solidFill>
                  <a:schemeClr val="bg1"/>
                </a:solidFill>
              </a:rPr>
              <a:t>is </a:t>
            </a:r>
            <a:r>
              <a:rPr lang="en-US" sz="4000" dirty="0">
                <a:solidFill>
                  <a:schemeClr val="bg1"/>
                </a:solidFill>
              </a:rPr>
              <a:t>the border of Moab, between Moab and the Amorites. </a:t>
            </a:r>
          </a:p>
          <a:p>
            <a:pPr marL="0" indent="0" algn="ctr">
              <a:buNone/>
            </a:pPr>
            <a:r>
              <a:rPr lang="en-US" sz="4000" baseline="30000" dirty="0">
                <a:solidFill>
                  <a:schemeClr val="bg1"/>
                </a:solidFill>
              </a:rPr>
              <a:t>Nu 21:14</a:t>
            </a:r>
            <a:r>
              <a:rPr lang="en-US" sz="4000" dirty="0">
                <a:solidFill>
                  <a:schemeClr val="bg1"/>
                </a:solidFill>
              </a:rPr>
              <a:t> Wherefore it is said in the book of the wars of the LORD, What he did in the Red sea, and in the brooks of Arnon,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book of the wars of the LORD is a lost book. </a:t>
            </a:r>
          </a:p>
          <a:p>
            <a:pPr marL="0" indent="0" algn="ctr">
              <a:buNone/>
            </a:pPr>
            <a:r>
              <a:rPr lang="en-US" sz="4000" dirty="0">
                <a:solidFill>
                  <a:schemeClr val="bg1"/>
                </a:solidFill>
              </a:rPr>
              <a:t>Lost books of the Bible are being written long after their time by someone who gives their book the same title name. </a:t>
            </a:r>
          </a:p>
          <a:p>
            <a:pPr marL="0" indent="0" algn="ctr">
              <a:buNone/>
            </a:pPr>
            <a:r>
              <a:rPr lang="en-US" sz="4000" dirty="0">
                <a:solidFill>
                  <a:schemeClr val="bg1"/>
                </a:solidFill>
              </a:rPr>
              <a:t>This is why canonization is important to identify the authenticity of Biblical Books.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Nu 21:15</a:t>
            </a:r>
            <a:r>
              <a:rPr lang="en-US" sz="4000" dirty="0">
                <a:solidFill>
                  <a:schemeClr val="bg1"/>
                </a:solidFill>
              </a:rPr>
              <a:t> And at the stream of the brooks that goeth down to the dwelling of Ar, and lieth upon the border of Moab. </a:t>
            </a:r>
          </a:p>
          <a:p>
            <a:pPr marL="0" indent="0" algn="ctr">
              <a:buNone/>
            </a:pPr>
            <a:r>
              <a:rPr lang="en-US" sz="4000" baseline="30000" dirty="0">
                <a:solidFill>
                  <a:schemeClr val="bg1"/>
                </a:solidFill>
              </a:rPr>
              <a:t>Nu 21:16</a:t>
            </a:r>
            <a:r>
              <a:rPr lang="en-US" sz="4000" dirty="0">
                <a:solidFill>
                  <a:schemeClr val="bg1"/>
                </a:solidFill>
              </a:rPr>
              <a:t> And from thence </a:t>
            </a:r>
            <a:r>
              <a:rPr lang="en-US" sz="4000" i="1" dirty="0">
                <a:solidFill>
                  <a:schemeClr val="bg1"/>
                </a:solidFill>
              </a:rPr>
              <a:t>they went </a:t>
            </a:r>
            <a:r>
              <a:rPr lang="en-US" sz="4000" dirty="0">
                <a:solidFill>
                  <a:schemeClr val="bg1"/>
                </a:solidFill>
              </a:rPr>
              <a:t>to Beer: that </a:t>
            </a:r>
            <a:r>
              <a:rPr lang="en-US" sz="4000" i="1" dirty="0">
                <a:solidFill>
                  <a:schemeClr val="bg1"/>
                </a:solidFill>
              </a:rPr>
              <a:t>is </a:t>
            </a:r>
            <a:r>
              <a:rPr lang="en-US" sz="4000" dirty="0">
                <a:solidFill>
                  <a:schemeClr val="bg1"/>
                </a:solidFill>
              </a:rPr>
              <a:t>the well whereof the LORD spake unto Moses, Gather the people together, and I will give them water.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YeHoVaH gave the people water in Beer.</a:t>
            </a:r>
          </a:p>
          <a:p>
            <a:pPr marL="0" indent="0" algn="ctr">
              <a:buNone/>
            </a:pPr>
            <a:r>
              <a:rPr lang="en-US" sz="4000" dirty="0">
                <a:solidFill>
                  <a:schemeClr val="bg1"/>
                </a:solidFill>
              </a:rPr>
              <a:t> </a:t>
            </a:r>
          </a:p>
          <a:p>
            <a:pPr marL="0" indent="0" algn="ctr">
              <a:buNone/>
            </a:pPr>
            <a:r>
              <a:rPr lang="en-US" sz="4000" baseline="30000" dirty="0">
                <a:solidFill>
                  <a:schemeClr val="bg1"/>
                </a:solidFill>
              </a:rPr>
              <a:t>Nu 21:17</a:t>
            </a:r>
            <a:r>
              <a:rPr lang="en-US" sz="4000" dirty="0">
                <a:solidFill>
                  <a:schemeClr val="bg1"/>
                </a:solidFill>
              </a:rPr>
              <a:t> Then Israel sang this song, Spring up, O well; sing ye unto it: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Insight into how wells were dug at times: </a:t>
            </a:r>
          </a:p>
          <a:p>
            <a:pPr marL="0" indent="0" algn="ctr">
              <a:buNone/>
            </a:pPr>
            <a:r>
              <a:rPr lang="en-US" sz="4000" dirty="0">
                <a:solidFill>
                  <a:schemeClr val="bg1"/>
                </a:solidFill>
              </a:rPr>
              <a:t> </a:t>
            </a:r>
          </a:p>
          <a:p>
            <a:pPr marL="0" indent="0" algn="ctr">
              <a:buNone/>
            </a:pPr>
            <a:r>
              <a:rPr lang="en-US" sz="4000" baseline="30000" dirty="0">
                <a:solidFill>
                  <a:schemeClr val="bg1"/>
                </a:solidFill>
              </a:rPr>
              <a:t>Nu 21:18</a:t>
            </a:r>
            <a:r>
              <a:rPr lang="en-US" sz="4000" dirty="0">
                <a:solidFill>
                  <a:schemeClr val="bg1"/>
                </a:solidFill>
              </a:rPr>
              <a:t> The princes digged the well, the nobles of the people digged it, by </a:t>
            </a:r>
            <a:r>
              <a:rPr lang="en-US" sz="4000" i="1" dirty="0">
                <a:solidFill>
                  <a:schemeClr val="bg1"/>
                </a:solidFill>
              </a:rPr>
              <a:t>the direction of </a:t>
            </a:r>
            <a:r>
              <a:rPr lang="en-US" sz="4000" dirty="0">
                <a:solidFill>
                  <a:schemeClr val="bg1"/>
                </a:solidFill>
              </a:rPr>
              <a:t>the lawgiver, with their staves. And from the wilderness </a:t>
            </a:r>
            <a:r>
              <a:rPr lang="en-US" sz="4000" i="1" dirty="0">
                <a:solidFill>
                  <a:schemeClr val="bg1"/>
                </a:solidFill>
              </a:rPr>
              <a:t>they went </a:t>
            </a:r>
            <a:r>
              <a:rPr lang="en-US" sz="4000" dirty="0">
                <a:solidFill>
                  <a:schemeClr val="bg1"/>
                </a:solidFill>
              </a:rPr>
              <a:t>to Mattanah: </a:t>
            </a:r>
          </a:p>
          <a:p>
            <a:pPr marL="0" indent="0" algn="ctr">
              <a:buNone/>
            </a:pPr>
            <a:endParaRPr lang="en-US" sz="2100" dirty="0">
              <a:solidFill>
                <a:schemeClr val="bg1"/>
              </a:solidFill>
            </a:endParaRPr>
          </a:p>
          <a:p>
            <a:pPr marL="0" indent="0" algn="ctr">
              <a:buNone/>
            </a:pPr>
            <a:r>
              <a:rPr lang="en-US" sz="4000" dirty="0">
                <a:solidFill>
                  <a:schemeClr val="bg1"/>
                </a:solidFill>
              </a:rPr>
              <a:t>Staves were staffs.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Staves – </a:t>
            </a:r>
            <a:r>
              <a:rPr lang="en-US" sz="4000" b="1" dirty="0">
                <a:solidFill>
                  <a:schemeClr val="bg1"/>
                </a:solidFill>
              </a:rPr>
              <a:t>04938 </a:t>
            </a:r>
            <a:r>
              <a:rPr lang="he-IL" sz="4000" dirty="0">
                <a:solidFill>
                  <a:schemeClr val="bg1"/>
                </a:solidFill>
              </a:rPr>
              <a:t>מִשְׁעֵנָה </a:t>
            </a:r>
            <a:r>
              <a:rPr lang="en-US" sz="4000" dirty="0">
                <a:solidFill>
                  <a:schemeClr val="bg1"/>
                </a:solidFill>
              </a:rPr>
              <a:t>mish`enah {mish-ay-naw'} or </a:t>
            </a:r>
            <a:r>
              <a:rPr lang="he-IL" sz="4000" dirty="0">
                <a:solidFill>
                  <a:schemeClr val="bg1"/>
                </a:solidFill>
              </a:rPr>
              <a:t>מִשְׁעֶנֶת </a:t>
            </a:r>
            <a:r>
              <a:rPr lang="en-US" sz="4000" dirty="0">
                <a:solidFill>
                  <a:schemeClr val="bg1"/>
                </a:solidFill>
              </a:rPr>
              <a:t>mish`eneth {mish-eh'-neth} </a:t>
            </a:r>
          </a:p>
          <a:p>
            <a:pPr marL="0" indent="0" algn="ctr">
              <a:buNone/>
            </a:pPr>
            <a:r>
              <a:rPr lang="en-US" sz="4000" b="1" dirty="0">
                <a:solidFill>
                  <a:schemeClr val="bg1"/>
                </a:solidFill>
              </a:rPr>
              <a:t>Meaning:  </a:t>
            </a:r>
            <a:r>
              <a:rPr lang="en-US" sz="4000" dirty="0">
                <a:solidFill>
                  <a:schemeClr val="bg1"/>
                </a:solidFill>
              </a:rPr>
              <a:t>1) support (of every kind), staff </a:t>
            </a:r>
          </a:p>
          <a:p>
            <a:pPr marL="0" indent="0" algn="ctr">
              <a:buNone/>
            </a:pPr>
            <a:r>
              <a:rPr lang="en-US" sz="4000" b="1" dirty="0">
                <a:solidFill>
                  <a:schemeClr val="bg1"/>
                </a:solidFill>
              </a:rPr>
              <a:t>Usage:  </a:t>
            </a:r>
            <a:r>
              <a:rPr lang="en-US" sz="4000" dirty="0">
                <a:solidFill>
                  <a:schemeClr val="bg1"/>
                </a:solidFill>
              </a:rPr>
              <a:t>AV - staff 11, stave 1; 12</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21:19</a:t>
            </a:r>
            <a:r>
              <a:rPr lang="en-US" sz="4000" dirty="0">
                <a:solidFill>
                  <a:schemeClr val="bg1"/>
                </a:solidFill>
              </a:rPr>
              <a:t> And from Mattanah to Nahaliel: and from Nahaliel to Bamoth: </a:t>
            </a:r>
          </a:p>
          <a:p>
            <a:pPr marL="0" indent="0" algn="ctr">
              <a:buNone/>
            </a:pPr>
            <a:r>
              <a:rPr lang="en-US" sz="4000" baseline="30000" dirty="0">
                <a:solidFill>
                  <a:schemeClr val="bg1"/>
                </a:solidFill>
              </a:rPr>
              <a:t>Nu 21:20</a:t>
            </a:r>
            <a:r>
              <a:rPr lang="en-US" sz="4000" dirty="0">
                <a:solidFill>
                  <a:schemeClr val="bg1"/>
                </a:solidFill>
              </a:rPr>
              <a:t> And from Bamoth </a:t>
            </a:r>
            <a:r>
              <a:rPr lang="en-US" sz="4000" i="1" dirty="0">
                <a:solidFill>
                  <a:schemeClr val="bg1"/>
                </a:solidFill>
              </a:rPr>
              <a:t>in </a:t>
            </a:r>
            <a:r>
              <a:rPr lang="en-US" sz="4000" dirty="0">
                <a:solidFill>
                  <a:schemeClr val="bg1"/>
                </a:solidFill>
              </a:rPr>
              <a:t>the valley, that </a:t>
            </a:r>
            <a:r>
              <a:rPr lang="en-US" sz="4000" i="1" dirty="0">
                <a:solidFill>
                  <a:schemeClr val="bg1"/>
                </a:solidFill>
              </a:rPr>
              <a:t>is </a:t>
            </a:r>
            <a:r>
              <a:rPr lang="en-US" sz="4000" dirty="0">
                <a:solidFill>
                  <a:schemeClr val="bg1"/>
                </a:solidFill>
              </a:rPr>
              <a:t>in the country of Moab, to the top of Pisgah, which looketh toward Jeshimon. </a:t>
            </a:r>
          </a:p>
          <a:p>
            <a:pPr marL="0" indent="0" algn="ctr">
              <a:buNone/>
            </a:pPr>
            <a:r>
              <a:rPr lang="en-US" sz="4000" baseline="30000" dirty="0">
                <a:solidFill>
                  <a:schemeClr val="bg1"/>
                </a:solidFill>
              </a:rPr>
              <a:t>Nu 21:21</a:t>
            </a:r>
            <a:r>
              <a:rPr lang="en-US" sz="4000" dirty="0">
                <a:solidFill>
                  <a:schemeClr val="bg1"/>
                </a:solidFill>
              </a:rPr>
              <a:t> And Israel sent messengers unto Sihon king of the Amorites, saying,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Nu 21:22</a:t>
            </a:r>
            <a:r>
              <a:rPr lang="en-US" sz="4000" dirty="0">
                <a:solidFill>
                  <a:schemeClr val="bg1"/>
                </a:solidFill>
              </a:rPr>
              <a:t> Let me pass through thy land: we will not turn into the fields, or into the vineyards; we will not drink </a:t>
            </a:r>
            <a:r>
              <a:rPr lang="en-US" sz="4000" i="1" dirty="0">
                <a:solidFill>
                  <a:schemeClr val="bg1"/>
                </a:solidFill>
              </a:rPr>
              <a:t>of </a:t>
            </a:r>
            <a:r>
              <a:rPr lang="en-US" sz="4000" dirty="0">
                <a:solidFill>
                  <a:schemeClr val="bg1"/>
                </a:solidFill>
              </a:rPr>
              <a:t>the waters of the well: </a:t>
            </a:r>
            <a:r>
              <a:rPr lang="en-US" sz="4000" i="1" dirty="0">
                <a:solidFill>
                  <a:schemeClr val="bg1"/>
                </a:solidFill>
              </a:rPr>
              <a:t>but </a:t>
            </a:r>
            <a:r>
              <a:rPr lang="en-US" sz="4000" dirty="0">
                <a:solidFill>
                  <a:schemeClr val="bg1"/>
                </a:solidFill>
              </a:rPr>
              <a:t>we will go along by the king's </a:t>
            </a:r>
            <a:r>
              <a:rPr lang="en-US" sz="4000" i="1" dirty="0">
                <a:solidFill>
                  <a:schemeClr val="bg1"/>
                </a:solidFill>
              </a:rPr>
              <a:t>high </a:t>
            </a:r>
            <a:r>
              <a:rPr lang="en-US" sz="4000" dirty="0">
                <a:solidFill>
                  <a:schemeClr val="bg1"/>
                </a:solidFill>
              </a:rPr>
              <a:t>way, until we be past thy borders. </a:t>
            </a:r>
          </a:p>
          <a:p>
            <a:pPr marL="0" indent="0" algn="ctr">
              <a:buNone/>
            </a:pPr>
            <a:r>
              <a:rPr lang="en-US" sz="4000" baseline="30000" dirty="0">
                <a:solidFill>
                  <a:schemeClr val="bg1"/>
                </a:solidFill>
              </a:rPr>
              <a:t>Nu 21:23</a:t>
            </a:r>
            <a:r>
              <a:rPr lang="en-US" sz="4000" dirty="0">
                <a:solidFill>
                  <a:schemeClr val="bg1"/>
                </a:solidFill>
              </a:rPr>
              <a:t> And Sihon would not suffer Israel to pass through his border: but Sihon gathered all his people together, and went out against Israel into the wilderness: and he came to Jahaz, and fought against Israel.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21:24</a:t>
            </a:r>
            <a:r>
              <a:rPr lang="en-US" sz="4000" dirty="0">
                <a:solidFill>
                  <a:schemeClr val="bg1"/>
                </a:solidFill>
              </a:rPr>
              <a:t> And Israel smote him with the edge of the sword, and possessed his land from Arnon unto Jabbok, even unto the children of Ammon: for the border of the children of Ammon </a:t>
            </a:r>
            <a:r>
              <a:rPr lang="en-US" sz="4000" i="1" dirty="0">
                <a:solidFill>
                  <a:schemeClr val="bg1"/>
                </a:solidFill>
              </a:rPr>
              <a:t>was </a:t>
            </a:r>
            <a:r>
              <a:rPr lang="en-US" sz="4000" dirty="0">
                <a:solidFill>
                  <a:schemeClr val="bg1"/>
                </a:solidFill>
              </a:rPr>
              <a:t>strong. </a:t>
            </a:r>
          </a:p>
          <a:p>
            <a:pPr marL="0" indent="0" algn="ctr">
              <a:buNone/>
            </a:pPr>
            <a:endParaRPr lang="en-US" sz="2600" dirty="0">
              <a:solidFill>
                <a:schemeClr val="bg1"/>
              </a:solidFill>
            </a:endParaRPr>
          </a:p>
          <a:p>
            <a:pPr marL="0" indent="0" algn="ctr">
              <a:buNone/>
            </a:pPr>
            <a:r>
              <a:rPr lang="en-US" sz="4000" dirty="0">
                <a:solidFill>
                  <a:schemeClr val="bg1"/>
                </a:solidFill>
              </a:rPr>
              <a:t>Israel took and inhabited the cities of Sihon, including Heshbon, the city of the king of the Amorites, and all the villages thereof.</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Nu 21:25</a:t>
            </a:r>
            <a:r>
              <a:rPr lang="en-US" sz="4000" dirty="0">
                <a:solidFill>
                  <a:schemeClr val="bg1"/>
                </a:solidFill>
              </a:rPr>
              <a:t> And Israel took all these cities: and Israel dwelt in all the cities of the Amorites, in Heshbon, and in all the villages thereof. </a:t>
            </a:r>
            <a:r>
              <a:rPr lang="en-US" sz="4000" baseline="30000" dirty="0">
                <a:solidFill>
                  <a:schemeClr val="bg1"/>
                </a:solidFill>
              </a:rPr>
              <a:t>Nu 21:26</a:t>
            </a:r>
            <a:r>
              <a:rPr lang="en-US" sz="4000" dirty="0">
                <a:solidFill>
                  <a:schemeClr val="bg1"/>
                </a:solidFill>
              </a:rPr>
              <a:t> For Heshbon </a:t>
            </a:r>
            <a:r>
              <a:rPr lang="en-US" sz="4000" i="1" dirty="0">
                <a:solidFill>
                  <a:schemeClr val="bg1"/>
                </a:solidFill>
              </a:rPr>
              <a:t>was </a:t>
            </a:r>
            <a:r>
              <a:rPr lang="en-US" sz="4000" dirty="0">
                <a:solidFill>
                  <a:schemeClr val="bg1"/>
                </a:solidFill>
              </a:rPr>
              <a:t>the city of Sihon the king of the Amorites, who had fought against the former king of Moab, and taken all his land out of his hand, even unto Arnon.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Nu 21:27</a:t>
            </a:r>
            <a:r>
              <a:rPr lang="en-US" sz="4000" dirty="0">
                <a:solidFill>
                  <a:schemeClr val="bg1"/>
                </a:solidFill>
              </a:rPr>
              <a:t> Wherefore they that speak in proverbs say, Come into Heshbon, let the city of Sihon be built and prepared: </a:t>
            </a:r>
          </a:p>
          <a:p>
            <a:pPr marL="0" indent="0" algn="ctr">
              <a:buNone/>
            </a:pPr>
            <a:r>
              <a:rPr lang="en-US" sz="4000" baseline="30000" dirty="0">
                <a:solidFill>
                  <a:schemeClr val="bg1"/>
                </a:solidFill>
              </a:rPr>
              <a:t>Nu 21:28</a:t>
            </a:r>
            <a:r>
              <a:rPr lang="en-US" sz="4000" dirty="0">
                <a:solidFill>
                  <a:schemeClr val="bg1"/>
                </a:solidFill>
              </a:rPr>
              <a:t> For there is a fire gone out of Heshbon, a flame from the city of Sihon: it hath consumed Ar of Moab, </a:t>
            </a:r>
            <a:r>
              <a:rPr lang="en-US" sz="4000" i="1" dirty="0">
                <a:solidFill>
                  <a:schemeClr val="bg1"/>
                </a:solidFill>
              </a:rPr>
              <a:t>and </a:t>
            </a:r>
            <a:r>
              <a:rPr lang="en-US" sz="4000" dirty="0">
                <a:solidFill>
                  <a:schemeClr val="bg1"/>
                </a:solidFill>
              </a:rPr>
              <a:t>the lords of the high places of Arnon.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21:29</a:t>
            </a:r>
            <a:r>
              <a:rPr lang="en-US" sz="4000" dirty="0">
                <a:solidFill>
                  <a:schemeClr val="bg1"/>
                </a:solidFill>
              </a:rPr>
              <a:t> Woe to thee, Moab! thou art undone, O people of Chemosh: he hath given his sons that escaped, and his daughters, into captivity unto Sihon king of the Amorites. </a:t>
            </a:r>
          </a:p>
          <a:p>
            <a:pPr marL="0" indent="0" algn="ctr">
              <a:buNone/>
            </a:pPr>
            <a:r>
              <a:rPr lang="en-US" sz="4000" baseline="30000" dirty="0">
                <a:solidFill>
                  <a:schemeClr val="bg1"/>
                </a:solidFill>
              </a:rPr>
              <a:t>Nu 21:30</a:t>
            </a:r>
            <a:r>
              <a:rPr lang="en-US" sz="4000" dirty="0">
                <a:solidFill>
                  <a:schemeClr val="bg1"/>
                </a:solidFill>
              </a:rPr>
              <a:t> We have shot at them; Heshbon is perished even unto Dibon, and we have laid them waste even unto Nophah, which </a:t>
            </a:r>
            <a:r>
              <a:rPr lang="en-US" sz="4000" i="1" dirty="0">
                <a:solidFill>
                  <a:schemeClr val="bg1"/>
                </a:solidFill>
              </a:rPr>
              <a:t>reacheth </a:t>
            </a:r>
            <a:r>
              <a:rPr lang="en-US" sz="4000" dirty="0">
                <a:solidFill>
                  <a:schemeClr val="bg1"/>
                </a:solidFill>
              </a:rPr>
              <a:t>unto Medeba. </a:t>
            </a:r>
            <a:r>
              <a:rPr lang="en-US" sz="4000" baseline="30000" dirty="0">
                <a:solidFill>
                  <a:schemeClr val="bg1"/>
                </a:solidFill>
              </a:rPr>
              <a:t>Nu 21:31</a:t>
            </a:r>
            <a:r>
              <a:rPr lang="en-US" sz="4000" dirty="0">
                <a:solidFill>
                  <a:schemeClr val="bg1"/>
                </a:solidFill>
              </a:rPr>
              <a:t> Thus Israel dwelt in the land of the Amorites.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Israel experienced victory after victory in war.</a:t>
            </a:r>
          </a:p>
          <a:p>
            <a:pPr marL="0" indent="0" algn="ctr">
              <a:buNone/>
            </a:pPr>
            <a:r>
              <a:rPr lang="en-US" sz="2200" dirty="0">
                <a:solidFill>
                  <a:schemeClr val="bg1"/>
                </a:solidFill>
              </a:rPr>
              <a:t> </a:t>
            </a:r>
          </a:p>
          <a:p>
            <a:pPr marL="0" indent="0" algn="ctr">
              <a:buNone/>
            </a:pPr>
            <a:r>
              <a:rPr lang="en-US" sz="4000" baseline="30000" dirty="0">
                <a:solidFill>
                  <a:schemeClr val="bg1"/>
                </a:solidFill>
              </a:rPr>
              <a:t>Nu 21:32</a:t>
            </a:r>
            <a:r>
              <a:rPr lang="en-US" sz="4000" dirty="0">
                <a:solidFill>
                  <a:schemeClr val="bg1"/>
                </a:solidFill>
              </a:rPr>
              <a:t> And Moses sent to spy out Jaazer, and they took the villages thereof, and drove out the Amorites that </a:t>
            </a:r>
            <a:r>
              <a:rPr lang="en-US" sz="4000" i="1" dirty="0">
                <a:solidFill>
                  <a:schemeClr val="bg1"/>
                </a:solidFill>
              </a:rPr>
              <a:t>were </a:t>
            </a:r>
            <a:r>
              <a:rPr lang="en-US" sz="4000" dirty="0">
                <a:solidFill>
                  <a:schemeClr val="bg1"/>
                </a:solidFill>
              </a:rPr>
              <a:t>there.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21:33</a:t>
            </a:r>
            <a:r>
              <a:rPr lang="en-US" sz="4000" dirty="0">
                <a:solidFill>
                  <a:schemeClr val="bg1"/>
                </a:solidFill>
              </a:rPr>
              <a:t> And they turned and went up by the way of Bashan: and Og the king of Bashan went out against them, he, and all his people, to the battle at Edrei. </a:t>
            </a:r>
          </a:p>
          <a:p>
            <a:pPr marL="0" indent="0" algn="ctr">
              <a:buNone/>
            </a:pPr>
            <a:r>
              <a:rPr lang="en-US" sz="4000" baseline="30000" dirty="0">
                <a:solidFill>
                  <a:schemeClr val="bg1"/>
                </a:solidFill>
              </a:rPr>
              <a:t>Nu 21:34</a:t>
            </a:r>
            <a:r>
              <a:rPr lang="en-US" sz="4000" dirty="0">
                <a:solidFill>
                  <a:schemeClr val="bg1"/>
                </a:solidFill>
              </a:rPr>
              <a:t> And the LORD said unto Moses, </a:t>
            </a:r>
            <a:r>
              <a:rPr lang="en-US" sz="4000" u="sng" dirty="0">
                <a:solidFill>
                  <a:schemeClr val="bg1"/>
                </a:solidFill>
              </a:rPr>
              <a:t>Fear him not</a:t>
            </a:r>
            <a:r>
              <a:rPr lang="en-US" sz="4000" dirty="0">
                <a:solidFill>
                  <a:schemeClr val="bg1"/>
                </a:solidFill>
              </a:rPr>
              <a:t>: for I have delivered him into thy hand, and all his people, and his land; and thou shalt do to him as thou didst unto Sihon king of the Amorites, which dwelt at Heshbon.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Nu 21:35</a:t>
            </a:r>
            <a:r>
              <a:rPr lang="en-US" sz="4000" dirty="0">
                <a:solidFill>
                  <a:schemeClr val="bg1"/>
                </a:solidFill>
              </a:rPr>
              <a:t> So they smote him, and his sons, and all his people, until there was none left him alive: </a:t>
            </a:r>
            <a:r>
              <a:rPr lang="en-US" sz="4000" u="sng" dirty="0">
                <a:solidFill>
                  <a:schemeClr val="bg1"/>
                </a:solidFill>
              </a:rPr>
              <a:t>and they possessed his land</a:t>
            </a:r>
            <a:r>
              <a:rPr lang="en-US" sz="4000" dirty="0">
                <a:solidFill>
                  <a:schemeClr val="bg1"/>
                </a:solidFill>
              </a:rPr>
              <a:t>.</a:t>
            </a:r>
          </a:p>
          <a:p>
            <a:pPr marL="0" indent="0" algn="ctr">
              <a:buNone/>
            </a:pPr>
            <a:r>
              <a:rPr lang="en-US" sz="4000" b="1"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447396</TotalTime>
  <Words>3124</Words>
  <Application>Microsoft Office PowerPoint</Application>
  <PresentationFormat>On-screen Show (16:9)</PresentationFormat>
  <Paragraphs>375</Paragraphs>
  <Slides>63</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3200</cp:revision>
  <dcterms:created xsi:type="dcterms:W3CDTF">2015-08-01T01:54:59Z</dcterms:created>
  <dcterms:modified xsi:type="dcterms:W3CDTF">2023-07-14T00:53:26Z</dcterms:modified>
</cp:coreProperties>
</file>