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257" r:id="rId3"/>
    <p:sldId id="7191" r:id="rId4"/>
    <p:sldId id="9800" r:id="rId5"/>
    <p:sldId id="9801" r:id="rId6"/>
    <p:sldId id="9802" r:id="rId7"/>
    <p:sldId id="9803" r:id="rId8"/>
    <p:sldId id="9804" r:id="rId9"/>
    <p:sldId id="9805" r:id="rId10"/>
    <p:sldId id="6951" r:id="rId11"/>
    <p:sldId id="7155" r:id="rId12"/>
    <p:sldId id="7157" r:id="rId13"/>
    <p:sldId id="7159" r:id="rId14"/>
    <p:sldId id="7160" r:id="rId15"/>
    <p:sldId id="7161" r:id="rId16"/>
    <p:sldId id="7162" r:id="rId17"/>
    <p:sldId id="7163" r:id="rId18"/>
    <p:sldId id="7164" r:id="rId19"/>
    <p:sldId id="7165" r:id="rId20"/>
    <p:sldId id="7166" r:id="rId21"/>
    <p:sldId id="7263" r:id="rId22"/>
    <p:sldId id="7167" r:id="rId23"/>
    <p:sldId id="7171" r:id="rId24"/>
    <p:sldId id="7173" r:id="rId25"/>
    <p:sldId id="7174" r:id="rId26"/>
    <p:sldId id="7175" r:id="rId27"/>
    <p:sldId id="7172" r:id="rId28"/>
    <p:sldId id="7176" r:id="rId29"/>
    <p:sldId id="7177" r:id="rId30"/>
    <p:sldId id="7178" r:id="rId31"/>
    <p:sldId id="7179" r:id="rId32"/>
    <p:sldId id="7180" r:id="rId33"/>
    <p:sldId id="7181" r:id="rId34"/>
    <p:sldId id="7182" r:id="rId35"/>
    <p:sldId id="7183" r:id="rId36"/>
    <p:sldId id="7184" r:id="rId37"/>
    <p:sldId id="7185" r:id="rId38"/>
    <p:sldId id="7186" r:id="rId39"/>
    <p:sldId id="7169" r:id="rId40"/>
    <p:sldId id="7187" r:id="rId41"/>
    <p:sldId id="7190" r:id="rId42"/>
    <p:sldId id="7188" r:id="rId43"/>
    <p:sldId id="7192" r:id="rId44"/>
    <p:sldId id="7189" r:id="rId45"/>
    <p:sldId id="7193" r:id="rId46"/>
    <p:sldId id="7194" r:id="rId47"/>
    <p:sldId id="7195" r:id="rId48"/>
    <p:sldId id="7196" r:id="rId49"/>
    <p:sldId id="7197" r:id="rId50"/>
    <p:sldId id="7198" r:id="rId51"/>
    <p:sldId id="7199" r:id="rId52"/>
    <p:sldId id="7200" r:id="rId53"/>
    <p:sldId id="7201" r:id="rId54"/>
    <p:sldId id="7202" r:id="rId55"/>
    <p:sldId id="7203" r:id="rId56"/>
    <p:sldId id="7204" r:id="rId57"/>
    <p:sldId id="7205" r:id="rId58"/>
    <p:sldId id="7207" r:id="rId59"/>
    <p:sldId id="7208" r:id="rId60"/>
    <p:sldId id="7209" r:id="rId61"/>
    <p:sldId id="7210" r:id="rId62"/>
    <p:sldId id="7211" r:id="rId63"/>
    <p:sldId id="7212" r:id="rId64"/>
    <p:sldId id="7206" r:id="rId65"/>
    <p:sldId id="10182" r:id="rId66"/>
    <p:sldId id="5496" r:id="rId67"/>
    <p:sldId id="10183" r:id="rId68"/>
    <p:sldId id="6582" r:id="rId69"/>
    <p:sldId id="5193" r:id="rId70"/>
    <p:sldId id="10446" r:id="rId71"/>
    <p:sldId id="6583" r:id="rId72"/>
    <p:sldId id="10447" r:id="rId73"/>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8FC4B-36F6-45EC-A054-DC5CAC7D6D10}" v="48" dt="2022-05-16T00:02:2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9" autoAdjust="0"/>
  </p:normalViewPr>
  <p:slideViewPr>
    <p:cSldViewPr snapToGrid="0" snapToObjects="1">
      <p:cViewPr varScale="1">
        <p:scale>
          <a:sx n="95" d="100"/>
          <a:sy n="95" d="100"/>
        </p:scale>
        <p:origin x="509" y="72"/>
      </p:cViewPr>
      <p:guideLst>
        <p:guide orient="horz" pos="1620"/>
        <p:guide pos="2880"/>
      </p:guideLst>
    </p:cSldViewPr>
  </p:slideViewPr>
  <p:outlineViewPr>
    <p:cViewPr>
      <p:scale>
        <a:sx n="33" d="100"/>
        <a:sy n="33" d="100"/>
      </p:scale>
      <p:origin x="0" y="-3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B828FC4B-36F6-45EC-A054-DC5CAC7D6D10}"/>
    <pc:docChg chg="undo custSel delSld modSld">
      <pc:chgData name="Sharon Campbell" userId="73008391-b390-4ad0-a960-0cc8fbf2fec9" providerId="ADAL" clId="{B828FC4B-36F6-45EC-A054-DC5CAC7D6D10}" dt="2022-05-16T00:18:33.171" v="201" actId="20577"/>
      <pc:docMkLst>
        <pc:docMk/>
      </pc:docMkLst>
      <pc:sldChg chg="del">
        <pc:chgData name="Sharon Campbell" userId="73008391-b390-4ad0-a960-0cc8fbf2fec9" providerId="ADAL" clId="{B828FC4B-36F6-45EC-A054-DC5CAC7D6D10}" dt="2022-05-15T22:40:27.773" v="1" actId="2696"/>
        <pc:sldMkLst>
          <pc:docMk/>
          <pc:sldMk cId="2428570574" sldId="1981"/>
        </pc:sldMkLst>
      </pc:sldChg>
      <pc:sldChg chg="del">
        <pc:chgData name="Sharon Campbell" userId="73008391-b390-4ad0-a960-0cc8fbf2fec9" providerId="ADAL" clId="{B828FC4B-36F6-45EC-A054-DC5CAC7D6D10}" dt="2022-05-15T22:40:27.773" v="1" actId="2696"/>
        <pc:sldMkLst>
          <pc:docMk/>
          <pc:sldMk cId="839204137" sldId="1987"/>
        </pc:sldMkLst>
      </pc:sldChg>
      <pc:sldChg chg="del">
        <pc:chgData name="Sharon Campbell" userId="73008391-b390-4ad0-a960-0cc8fbf2fec9" providerId="ADAL" clId="{B828FC4B-36F6-45EC-A054-DC5CAC7D6D10}" dt="2022-05-15T22:40:27.773" v="1" actId="2696"/>
        <pc:sldMkLst>
          <pc:docMk/>
          <pc:sldMk cId="3710193643" sldId="1988"/>
        </pc:sldMkLst>
      </pc:sldChg>
      <pc:sldChg chg="del">
        <pc:chgData name="Sharon Campbell" userId="73008391-b390-4ad0-a960-0cc8fbf2fec9" providerId="ADAL" clId="{B828FC4B-36F6-45EC-A054-DC5CAC7D6D10}" dt="2022-05-15T22:40:27.773" v="1" actId="2696"/>
        <pc:sldMkLst>
          <pc:docMk/>
          <pc:sldMk cId="3748629976" sldId="5001"/>
        </pc:sldMkLst>
      </pc:sldChg>
      <pc:sldChg chg="del">
        <pc:chgData name="Sharon Campbell" userId="73008391-b390-4ad0-a960-0cc8fbf2fec9" providerId="ADAL" clId="{B828FC4B-36F6-45EC-A054-DC5CAC7D6D10}" dt="2022-05-15T22:40:27.773" v="1" actId="2696"/>
        <pc:sldMkLst>
          <pc:docMk/>
          <pc:sldMk cId="866236094" sldId="5061"/>
        </pc:sldMkLst>
      </pc:sldChg>
      <pc:sldChg chg="del">
        <pc:chgData name="Sharon Campbell" userId="73008391-b390-4ad0-a960-0cc8fbf2fec9" providerId="ADAL" clId="{B828FC4B-36F6-45EC-A054-DC5CAC7D6D10}" dt="2022-05-15T22:40:27.773" v="1" actId="2696"/>
        <pc:sldMkLst>
          <pc:docMk/>
          <pc:sldMk cId="3309912304" sldId="5228"/>
        </pc:sldMkLst>
      </pc:sldChg>
      <pc:sldChg chg="del">
        <pc:chgData name="Sharon Campbell" userId="73008391-b390-4ad0-a960-0cc8fbf2fec9" providerId="ADAL" clId="{B828FC4B-36F6-45EC-A054-DC5CAC7D6D10}" dt="2022-05-15T22:39:50.947" v="0" actId="2696"/>
        <pc:sldMkLst>
          <pc:docMk/>
          <pc:sldMk cId="725107868" sldId="5275"/>
        </pc:sldMkLst>
      </pc:sldChg>
      <pc:sldChg chg="del">
        <pc:chgData name="Sharon Campbell" userId="73008391-b390-4ad0-a960-0cc8fbf2fec9" providerId="ADAL" clId="{B828FC4B-36F6-45EC-A054-DC5CAC7D6D10}" dt="2022-05-15T22:40:27.773" v="1" actId="2696"/>
        <pc:sldMkLst>
          <pc:docMk/>
          <pc:sldMk cId="2255999642" sldId="7024"/>
        </pc:sldMkLst>
      </pc:sldChg>
      <pc:sldChg chg="del">
        <pc:chgData name="Sharon Campbell" userId="73008391-b390-4ad0-a960-0cc8fbf2fec9" providerId="ADAL" clId="{B828FC4B-36F6-45EC-A054-DC5CAC7D6D10}" dt="2022-05-15T22:41:10.332" v="2" actId="2696"/>
        <pc:sldMkLst>
          <pc:docMk/>
          <pc:sldMk cId="4252623922" sldId="7035"/>
        </pc:sldMkLst>
      </pc:sldChg>
      <pc:sldChg chg="del">
        <pc:chgData name="Sharon Campbell" userId="73008391-b390-4ad0-a960-0cc8fbf2fec9" providerId="ADAL" clId="{B828FC4B-36F6-45EC-A054-DC5CAC7D6D10}" dt="2022-05-15T22:41:10.332" v="2" actId="2696"/>
        <pc:sldMkLst>
          <pc:docMk/>
          <pc:sldMk cId="2122634352" sldId="7036"/>
        </pc:sldMkLst>
      </pc:sldChg>
      <pc:sldChg chg="del">
        <pc:chgData name="Sharon Campbell" userId="73008391-b390-4ad0-a960-0cc8fbf2fec9" providerId="ADAL" clId="{B828FC4B-36F6-45EC-A054-DC5CAC7D6D10}" dt="2022-05-15T22:41:10.332" v="2" actId="2696"/>
        <pc:sldMkLst>
          <pc:docMk/>
          <pc:sldMk cId="1548227012" sldId="7037"/>
        </pc:sldMkLst>
      </pc:sldChg>
      <pc:sldChg chg="del">
        <pc:chgData name="Sharon Campbell" userId="73008391-b390-4ad0-a960-0cc8fbf2fec9" providerId="ADAL" clId="{B828FC4B-36F6-45EC-A054-DC5CAC7D6D10}" dt="2022-05-15T22:41:10.332" v="2" actId="2696"/>
        <pc:sldMkLst>
          <pc:docMk/>
          <pc:sldMk cId="2341836500" sldId="7038"/>
        </pc:sldMkLst>
      </pc:sldChg>
      <pc:sldChg chg="del">
        <pc:chgData name="Sharon Campbell" userId="73008391-b390-4ad0-a960-0cc8fbf2fec9" providerId="ADAL" clId="{B828FC4B-36F6-45EC-A054-DC5CAC7D6D10}" dt="2022-05-15T22:41:10.332" v="2" actId="2696"/>
        <pc:sldMkLst>
          <pc:docMk/>
          <pc:sldMk cId="2636327735" sldId="7039"/>
        </pc:sldMkLst>
      </pc:sldChg>
      <pc:sldChg chg="del">
        <pc:chgData name="Sharon Campbell" userId="73008391-b390-4ad0-a960-0cc8fbf2fec9" providerId="ADAL" clId="{B828FC4B-36F6-45EC-A054-DC5CAC7D6D10}" dt="2022-05-15T22:41:10.332" v="2" actId="2696"/>
        <pc:sldMkLst>
          <pc:docMk/>
          <pc:sldMk cId="2707005625" sldId="7040"/>
        </pc:sldMkLst>
      </pc:sldChg>
      <pc:sldChg chg="del">
        <pc:chgData name="Sharon Campbell" userId="73008391-b390-4ad0-a960-0cc8fbf2fec9" providerId="ADAL" clId="{B828FC4B-36F6-45EC-A054-DC5CAC7D6D10}" dt="2022-05-15T22:41:10.332" v="2" actId="2696"/>
        <pc:sldMkLst>
          <pc:docMk/>
          <pc:sldMk cId="4123023464" sldId="7041"/>
        </pc:sldMkLst>
      </pc:sldChg>
      <pc:sldChg chg="del">
        <pc:chgData name="Sharon Campbell" userId="73008391-b390-4ad0-a960-0cc8fbf2fec9" providerId="ADAL" clId="{B828FC4B-36F6-45EC-A054-DC5CAC7D6D10}" dt="2022-05-15T22:41:10.332" v="2" actId="2696"/>
        <pc:sldMkLst>
          <pc:docMk/>
          <pc:sldMk cId="768245553" sldId="7042"/>
        </pc:sldMkLst>
      </pc:sldChg>
      <pc:sldChg chg="modSp mod">
        <pc:chgData name="Sharon Campbell" userId="73008391-b390-4ad0-a960-0cc8fbf2fec9" providerId="ADAL" clId="{B828FC4B-36F6-45EC-A054-DC5CAC7D6D10}" dt="2022-05-15T22:43:18.172" v="35" actId="20577"/>
        <pc:sldMkLst>
          <pc:docMk/>
          <pc:sldMk cId="747632819" sldId="7155"/>
        </pc:sldMkLst>
        <pc:spChg chg="mod">
          <ac:chgData name="Sharon Campbell" userId="73008391-b390-4ad0-a960-0cc8fbf2fec9" providerId="ADAL" clId="{B828FC4B-36F6-45EC-A054-DC5CAC7D6D10}" dt="2022-05-15T22:43:18.172" v="35" actId="20577"/>
          <ac:spMkLst>
            <pc:docMk/>
            <pc:sldMk cId="747632819" sldId="7155"/>
            <ac:spMk id="3" creationId="{00000000-0000-0000-0000-000000000000}"/>
          </ac:spMkLst>
        </pc:spChg>
      </pc:sldChg>
      <pc:sldChg chg="modSp mod">
        <pc:chgData name="Sharon Campbell" userId="73008391-b390-4ad0-a960-0cc8fbf2fec9" providerId="ADAL" clId="{B828FC4B-36F6-45EC-A054-DC5CAC7D6D10}" dt="2022-05-15T22:45:14.221" v="53" actId="20577"/>
        <pc:sldMkLst>
          <pc:docMk/>
          <pc:sldMk cId="2773191867" sldId="7157"/>
        </pc:sldMkLst>
        <pc:spChg chg="mod">
          <ac:chgData name="Sharon Campbell" userId="73008391-b390-4ad0-a960-0cc8fbf2fec9" providerId="ADAL" clId="{B828FC4B-36F6-45EC-A054-DC5CAC7D6D10}" dt="2022-05-15T22:45:14.221" v="53" actId="20577"/>
          <ac:spMkLst>
            <pc:docMk/>
            <pc:sldMk cId="2773191867" sldId="7157"/>
            <ac:spMk id="3" creationId="{00000000-0000-0000-0000-000000000000}"/>
          </ac:spMkLst>
        </pc:spChg>
      </pc:sldChg>
      <pc:sldChg chg="del">
        <pc:chgData name="Sharon Campbell" userId="73008391-b390-4ad0-a960-0cc8fbf2fec9" providerId="ADAL" clId="{B828FC4B-36F6-45EC-A054-DC5CAC7D6D10}" dt="2022-05-15T22:41:10.332" v="2" actId="2696"/>
        <pc:sldMkLst>
          <pc:docMk/>
          <pc:sldMk cId="746820796" sldId="7158"/>
        </pc:sldMkLst>
      </pc:sldChg>
      <pc:sldChg chg="modSp mod">
        <pc:chgData name="Sharon Campbell" userId="73008391-b390-4ad0-a960-0cc8fbf2fec9" providerId="ADAL" clId="{B828FC4B-36F6-45EC-A054-DC5CAC7D6D10}" dt="2022-05-15T22:46:04.903" v="58" actId="20577"/>
        <pc:sldMkLst>
          <pc:docMk/>
          <pc:sldMk cId="3012952723" sldId="7159"/>
        </pc:sldMkLst>
        <pc:spChg chg="mod">
          <ac:chgData name="Sharon Campbell" userId="73008391-b390-4ad0-a960-0cc8fbf2fec9" providerId="ADAL" clId="{B828FC4B-36F6-45EC-A054-DC5CAC7D6D10}" dt="2022-05-15T22:46:04.903" v="58" actId="20577"/>
          <ac:spMkLst>
            <pc:docMk/>
            <pc:sldMk cId="3012952723" sldId="7159"/>
            <ac:spMk id="3" creationId="{00000000-0000-0000-0000-000000000000}"/>
          </ac:spMkLst>
        </pc:spChg>
      </pc:sldChg>
      <pc:sldChg chg="modSp mod">
        <pc:chgData name="Sharon Campbell" userId="73008391-b390-4ad0-a960-0cc8fbf2fec9" providerId="ADAL" clId="{B828FC4B-36F6-45EC-A054-DC5CAC7D6D10}" dt="2022-05-15T22:46:34.964" v="60"/>
        <pc:sldMkLst>
          <pc:docMk/>
          <pc:sldMk cId="1917818524" sldId="7160"/>
        </pc:sldMkLst>
        <pc:spChg chg="mod">
          <ac:chgData name="Sharon Campbell" userId="73008391-b390-4ad0-a960-0cc8fbf2fec9" providerId="ADAL" clId="{B828FC4B-36F6-45EC-A054-DC5CAC7D6D10}" dt="2022-05-15T22:46:34.964" v="60"/>
          <ac:spMkLst>
            <pc:docMk/>
            <pc:sldMk cId="1917818524" sldId="7160"/>
            <ac:spMk id="3" creationId="{00000000-0000-0000-0000-000000000000}"/>
          </ac:spMkLst>
        </pc:spChg>
      </pc:sldChg>
      <pc:sldChg chg="modSp mod">
        <pc:chgData name="Sharon Campbell" userId="73008391-b390-4ad0-a960-0cc8fbf2fec9" providerId="ADAL" clId="{B828FC4B-36F6-45EC-A054-DC5CAC7D6D10}" dt="2022-05-15T23:00:01.004" v="76" actId="20577"/>
        <pc:sldMkLst>
          <pc:docMk/>
          <pc:sldMk cId="239868380" sldId="7161"/>
        </pc:sldMkLst>
        <pc:spChg chg="mod">
          <ac:chgData name="Sharon Campbell" userId="73008391-b390-4ad0-a960-0cc8fbf2fec9" providerId="ADAL" clId="{B828FC4B-36F6-45EC-A054-DC5CAC7D6D10}" dt="2022-05-15T23:00:01.004" v="76" actId="20577"/>
          <ac:spMkLst>
            <pc:docMk/>
            <pc:sldMk cId="239868380" sldId="7161"/>
            <ac:spMk id="3" creationId="{00000000-0000-0000-0000-000000000000}"/>
          </ac:spMkLst>
        </pc:spChg>
      </pc:sldChg>
      <pc:sldChg chg="modSp mod">
        <pc:chgData name="Sharon Campbell" userId="73008391-b390-4ad0-a960-0cc8fbf2fec9" providerId="ADAL" clId="{B828FC4B-36F6-45EC-A054-DC5CAC7D6D10}" dt="2022-05-15T22:48:02.677" v="66" actId="20577"/>
        <pc:sldMkLst>
          <pc:docMk/>
          <pc:sldMk cId="4022025239" sldId="7162"/>
        </pc:sldMkLst>
        <pc:spChg chg="mod">
          <ac:chgData name="Sharon Campbell" userId="73008391-b390-4ad0-a960-0cc8fbf2fec9" providerId="ADAL" clId="{B828FC4B-36F6-45EC-A054-DC5CAC7D6D10}" dt="2022-05-15T22:48:02.677" v="66" actId="20577"/>
          <ac:spMkLst>
            <pc:docMk/>
            <pc:sldMk cId="4022025239" sldId="7162"/>
            <ac:spMk id="3" creationId="{00000000-0000-0000-0000-000000000000}"/>
          </ac:spMkLst>
        </pc:spChg>
      </pc:sldChg>
      <pc:sldChg chg="modSp mod">
        <pc:chgData name="Sharon Campbell" userId="73008391-b390-4ad0-a960-0cc8fbf2fec9" providerId="ADAL" clId="{B828FC4B-36F6-45EC-A054-DC5CAC7D6D10}" dt="2022-05-15T23:02:09.960" v="89" actId="20577"/>
        <pc:sldMkLst>
          <pc:docMk/>
          <pc:sldMk cId="3097155494" sldId="7163"/>
        </pc:sldMkLst>
        <pc:spChg chg="mod">
          <ac:chgData name="Sharon Campbell" userId="73008391-b390-4ad0-a960-0cc8fbf2fec9" providerId="ADAL" clId="{B828FC4B-36F6-45EC-A054-DC5CAC7D6D10}" dt="2022-05-15T23:02:09.960" v="89" actId="20577"/>
          <ac:spMkLst>
            <pc:docMk/>
            <pc:sldMk cId="3097155494" sldId="7163"/>
            <ac:spMk id="3" creationId="{00000000-0000-0000-0000-000000000000}"/>
          </ac:spMkLst>
        </pc:spChg>
      </pc:sldChg>
      <pc:sldChg chg="modSp mod">
        <pc:chgData name="Sharon Campbell" userId="73008391-b390-4ad0-a960-0cc8fbf2fec9" providerId="ADAL" clId="{B828FC4B-36F6-45EC-A054-DC5CAC7D6D10}" dt="2022-05-16T00:18:33.171" v="201" actId="20577"/>
        <pc:sldMkLst>
          <pc:docMk/>
          <pc:sldMk cId="569417447" sldId="7164"/>
        </pc:sldMkLst>
        <pc:spChg chg="mod">
          <ac:chgData name="Sharon Campbell" userId="73008391-b390-4ad0-a960-0cc8fbf2fec9" providerId="ADAL" clId="{B828FC4B-36F6-45EC-A054-DC5CAC7D6D10}" dt="2022-05-16T00:18:33.171" v="201" actId="20577"/>
          <ac:spMkLst>
            <pc:docMk/>
            <pc:sldMk cId="569417447" sldId="7164"/>
            <ac:spMk id="3" creationId="{00000000-0000-0000-0000-000000000000}"/>
          </ac:spMkLst>
        </pc:spChg>
      </pc:sldChg>
      <pc:sldChg chg="modSp mod">
        <pc:chgData name="Sharon Campbell" userId="73008391-b390-4ad0-a960-0cc8fbf2fec9" providerId="ADAL" clId="{B828FC4B-36F6-45EC-A054-DC5CAC7D6D10}" dt="2022-05-15T23:04:05.343" v="97" actId="20577"/>
        <pc:sldMkLst>
          <pc:docMk/>
          <pc:sldMk cId="3064262719" sldId="7165"/>
        </pc:sldMkLst>
        <pc:spChg chg="mod">
          <ac:chgData name="Sharon Campbell" userId="73008391-b390-4ad0-a960-0cc8fbf2fec9" providerId="ADAL" clId="{B828FC4B-36F6-45EC-A054-DC5CAC7D6D10}" dt="2022-05-15T23:04:05.343" v="97" actId="20577"/>
          <ac:spMkLst>
            <pc:docMk/>
            <pc:sldMk cId="3064262719" sldId="7165"/>
            <ac:spMk id="3" creationId="{00000000-0000-0000-0000-000000000000}"/>
          </ac:spMkLst>
        </pc:spChg>
      </pc:sldChg>
      <pc:sldChg chg="modSp mod">
        <pc:chgData name="Sharon Campbell" userId="73008391-b390-4ad0-a960-0cc8fbf2fec9" providerId="ADAL" clId="{B828FC4B-36F6-45EC-A054-DC5CAC7D6D10}" dt="2022-05-15T23:37:05.796" v="108"/>
        <pc:sldMkLst>
          <pc:docMk/>
          <pc:sldMk cId="374846768" sldId="7169"/>
        </pc:sldMkLst>
        <pc:spChg chg="mod">
          <ac:chgData name="Sharon Campbell" userId="73008391-b390-4ad0-a960-0cc8fbf2fec9" providerId="ADAL" clId="{B828FC4B-36F6-45EC-A054-DC5CAC7D6D10}" dt="2022-05-15T23:37:05.796" v="108"/>
          <ac:spMkLst>
            <pc:docMk/>
            <pc:sldMk cId="374846768" sldId="7169"/>
            <ac:spMk id="3" creationId="{00000000-0000-0000-0000-000000000000}"/>
          </ac:spMkLst>
        </pc:spChg>
      </pc:sldChg>
      <pc:sldChg chg="modSp mod">
        <pc:chgData name="Sharon Campbell" userId="73008391-b390-4ad0-a960-0cc8fbf2fec9" providerId="ADAL" clId="{B828FC4B-36F6-45EC-A054-DC5CAC7D6D10}" dt="2022-05-15T23:04:44.359" v="103" actId="20577"/>
        <pc:sldMkLst>
          <pc:docMk/>
          <pc:sldMk cId="969712510" sldId="7173"/>
        </pc:sldMkLst>
        <pc:spChg chg="mod">
          <ac:chgData name="Sharon Campbell" userId="73008391-b390-4ad0-a960-0cc8fbf2fec9" providerId="ADAL" clId="{B828FC4B-36F6-45EC-A054-DC5CAC7D6D10}" dt="2022-05-15T23:04:44.359" v="103" actId="20577"/>
          <ac:spMkLst>
            <pc:docMk/>
            <pc:sldMk cId="969712510" sldId="7173"/>
            <ac:spMk id="3" creationId="{00000000-0000-0000-0000-000000000000}"/>
          </ac:spMkLst>
        </pc:spChg>
      </pc:sldChg>
      <pc:sldChg chg="modSp mod">
        <pc:chgData name="Sharon Campbell" userId="73008391-b390-4ad0-a960-0cc8fbf2fec9" providerId="ADAL" clId="{B828FC4B-36F6-45EC-A054-DC5CAC7D6D10}" dt="2022-05-15T23:05:06.269" v="105" actId="20577"/>
        <pc:sldMkLst>
          <pc:docMk/>
          <pc:sldMk cId="2237849520" sldId="7176"/>
        </pc:sldMkLst>
        <pc:spChg chg="mod">
          <ac:chgData name="Sharon Campbell" userId="73008391-b390-4ad0-a960-0cc8fbf2fec9" providerId="ADAL" clId="{B828FC4B-36F6-45EC-A054-DC5CAC7D6D10}" dt="2022-05-15T23:05:06.269" v="105" actId="20577"/>
          <ac:spMkLst>
            <pc:docMk/>
            <pc:sldMk cId="2237849520" sldId="7176"/>
            <ac:spMk id="3" creationId="{00000000-0000-0000-0000-000000000000}"/>
          </ac:spMkLst>
        </pc:spChg>
      </pc:sldChg>
      <pc:sldChg chg="modSp mod">
        <pc:chgData name="Sharon Campbell" userId="73008391-b390-4ad0-a960-0cc8fbf2fec9" providerId="ADAL" clId="{B828FC4B-36F6-45EC-A054-DC5CAC7D6D10}" dt="2022-05-15T23:46:32.571" v="122" actId="20577"/>
        <pc:sldMkLst>
          <pc:docMk/>
          <pc:sldMk cId="3884289964" sldId="7188"/>
        </pc:sldMkLst>
        <pc:spChg chg="mod">
          <ac:chgData name="Sharon Campbell" userId="73008391-b390-4ad0-a960-0cc8fbf2fec9" providerId="ADAL" clId="{B828FC4B-36F6-45EC-A054-DC5CAC7D6D10}" dt="2022-05-15T23:46:32.571" v="122" actId="20577"/>
          <ac:spMkLst>
            <pc:docMk/>
            <pc:sldMk cId="3884289964" sldId="7188"/>
            <ac:spMk id="3" creationId="{00000000-0000-0000-0000-000000000000}"/>
          </ac:spMkLst>
        </pc:spChg>
      </pc:sldChg>
      <pc:sldChg chg="modSp mod">
        <pc:chgData name="Sharon Campbell" userId="73008391-b390-4ad0-a960-0cc8fbf2fec9" providerId="ADAL" clId="{B828FC4B-36F6-45EC-A054-DC5CAC7D6D10}" dt="2022-05-15T23:48:14.272" v="129" actId="6549"/>
        <pc:sldMkLst>
          <pc:docMk/>
          <pc:sldMk cId="1175678189" sldId="7189"/>
        </pc:sldMkLst>
        <pc:spChg chg="mod">
          <ac:chgData name="Sharon Campbell" userId="73008391-b390-4ad0-a960-0cc8fbf2fec9" providerId="ADAL" clId="{B828FC4B-36F6-45EC-A054-DC5CAC7D6D10}" dt="2022-05-15T23:48:14.272" v="129" actId="6549"/>
          <ac:spMkLst>
            <pc:docMk/>
            <pc:sldMk cId="1175678189" sldId="7189"/>
            <ac:spMk id="3" creationId="{00000000-0000-0000-0000-000000000000}"/>
          </ac:spMkLst>
        </pc:spChg>
      </pc:sldChg>
      <pc:sldChg chg="modSp mod">
        <pc:chgData name="Sharon Campbell" userId="73008391-b390-4ad0-a960-0cc8fbf2fec9" providerId="ADAL" clId="{B828FC4B-36F6-45EC-A054-DC5CAC7D6D10}" dt="2022-05-15T23:37:27.395" v="110"/>
        <pc:sldMkLst>
          <pc:docMk/>
          <pc:sldMk cId="190782146" sldId="7190"/>
        </pc:sldMkLst>
        <pc:spChg chg="mod">
          <ac:chgData name="Sharon Campbell" userId="73008391-b390-4ad0-a960-0cc8fbf2fec9" providerId="ADAL" clId="{B828FC4B-36F6-45EC-A054-DC5CAC7D6D10}" dt="2022-05-15T23:37:27.395" v="110"/>
          <ac:spMkLst>
            <pc:docMk/>
            <pc:sldMk cId="190782146" sldId="7190"/>
            <ac:spMk id="3" creationId="{00000000-0000-0000-0000-000000000000}"/>
          </ac:spMkLst>
        </pc:spChg>
      </pc:sldChg>
      <pc:sldChg chg="modSp mod">
        <pc:chgData name="Sharon Campbell" userId="73008391-b390-4ad0-a960-0cc8fbf2fec9" providerId="ADAL" clId="{B828FC4B-36F6-45EC-A054-DC5CAC7D6D10}" dt="2022-05-15T23:47:28.245" v="125" actId="20577"/>
        <pc:sldMkLst>
          <pc:docMk/>
          <pc:sldMk cId="1970972314" sldId="7192"/>
        </pc:sldMkLst>
        <pc:spChg chg="mod">
          <ac:chgData name="Sharon Campbell" userId="73008391-b390-4ad0-a960-0cc8fbf2fec9" providerId="ADAL" clId="{B828FC4B-36F6-45EC-A054-DC5CAC7D6D10}" dt="2022-05-15T23:47:28.245" v="125" actId="20577"/>
          <ac:spMkLst>
            <pc:docMk/>
            <pc:sldMk cId="1970972314" sldId="7192"/>
            <ac:spMk id="3" creationId="{00000000-0000-0000-0000-000000000000}"/>
          </ac:spMkLst>
        </pc:spChg>
      </pc:sldChg>
      <pc:sldChg chg="modSp mod">
        <pc:chgData name="Sharon Campbell" userId="73008391-b390-4ad0-a960-0cc8fbf2fec9" providerId="ADAL" clId="{B828FC4B-36F6-45EC-A054-DC5CAC7D6D10}" dt="2022-05-15T23:49:01.721" v="139" actId="20577"/>
        <pc:sldMkLst>
          <pc:docMk/>
          <pc:sldMk cId="3990241274" sldId="7195"/>
        </pc:sldMkLst>
        <pc:spChg chg="mod">
          <ac:chgData name="Sharon Campbell" userId="73008391-b390-4ad0-a960-0cc8fbf2fec9" providerId="ADAL" clId="{B828FC4B-36F6-45EC-A054-DC5CAC7D6D10}" dt="2022-05-15T23:49:01.721" v="139" actId="20577"/>
          <ac:spMkLst>
            <pc:docMk/>
            <pc:sldMk cId="3990241274" sldId="7195"/>
            <ac:spMk id="3" creationId="{00000000-0000-0000-0000-000000000000}"/>
          </ac:spMkLst>
        </pc:spChg>
      </pc:sldChg>
      <pc:sldChg chg="modSp mod">
        <pc:chgData name="Sharon Campbell" userId="73008391-b390-4ad0-a960-0cc8fbf2fec9" providerId="ADAL" clId="{B828FC4B-36F6-45EC-A054-DC5CAC7D6D10}" dt="2022-05-15T23:51:15.615" v="163" actId="20577"/>
        <pc:sldMkLst>
          <pc:docMk/>
          <pc:sldMk cId="3369612917" sldId="7196"/>
        </pc:sldMkLst>
        <pc:spChg chg="mod">
          <ac:chgData name="Sharon Campbell" userId="73008391-b390-4ad0-a960-0cc8fbf2fec9" providerId="ADAL" clId="{B828FC4B-36F6-45EC-A054-DC5CAC7D6D10}" dt="2022-05-15T23:51:15.615" v="163" actId="20577"/>
          <ac:spMkLst>
            <pc:docMk/>
            <pc:sldMk cId="3369612917" sldId="7196"/>
            <ac:spMk id="3" creationId="{00000000-0000-0000-0000-000000000000}"/>
          </ac:spMkLst>
        </pc:spChg>
      </pc:sldChg>
      <pc:sldChg chg="modSp mod">
        <pc:chgData name="Sharon Campbell" userId="73008391-b390-4ad0-a960-0cc8fbf2fec9" providerId="ADAL" clId="{B828FC4B-36F6-45EC-A054-DC5CAC7D6D10}" dt="2022-05-15T23:52:02.041" v="168" actId="20577"/>
        <pc:sldMkLst>
          <pc:docMk/>
          <pc:sldMk cId="1432204451" sldId="7197"/>
        </pc:sldMkLst>
        <pc:spChg chg="mod">
          <ac:chgData name="Sharon Campbell" userId="73008391-b390-4ad0-a960-0cc8fbf2fec9" providerId="ADAL" clId="{B828FC4B-36F6-45EC-A054-DC5CAC7D6D10}" dt="2022-05-15T23:52:02.041" v="168" actId="20577"/>
          <ac:spMkLst>
            <pc:docMk/>
            <pc:sldMk cId="1432204451" sldId="7197"/>
            <ac:spMk id="3" creationId="{00000000-0000-0000-0000-000000000000}"/>
          </ac:spMkLst>
        </pc:spChg>
      </pc:sldChg>
      <pc:sldChg chg="modSp mod">
        <pc:chgData name="Sharon Campbell" userId="73008391-b390-4ad0-a960-0cc8fbf2fec9" providerId="ADAL" clId="{B828FC4B-36F6-45EC-A054-DC5CAC7D6D10}" dt="2022-05-15T23:52:15.809" v="169" actId="20577"/>
        <pc:sldMkLst>
          <pc:docMk/>
          <pc:sldMk cId="3221513199" sldId="7200"/>
        </pc:sldMkLst>
        <pc:spChg chg="mod">
          <ac:chgData name="Sharon Campbell" userId="73008391-b390-4ad0-a960-0cc8fbf2fec9" providerId="ADAL" clId="{B828FC4B-36F6-45EC-A054-DC5CAC7D6D10}" dt="2022-05-15T23:52:15.809" v="169" actId="20577"/>
          <ac:spMkLst>
            <pc:docMk/>
            <pc:sldMk cId="3221513199" sldId="7200"/>
            <ac:spMk id="3" creationId="{00000000-0000-0000-0000-000000000000}"/>
          </ac:spMkLst>
        </pc:spChg>
      </pc:sldChg>
      <pc:sldChg chg="modSp mod">
        <pc:chgData name="Sharon Campbell" userId="73008391-b390-4ad0-a960-0cc8fbf2fec9" providerId="ADAL" clId="{B828FC4B-36F6-45EC-A054-DC5CAC7D6D10}" dt="2022-05-15T23:52:38.585" v="170" actId="20577"/>
        <pc:sldMkLst>
          <pc:docMk/>
          <pc:sldMk cId="4261170380" sldId="7205"/>
        </pc:sldMkLst>
        <pc:spChg chg="mod">
          <ac:chgData name="Sharon Campbell" userId="73008391-b390-4ad0-a960-0cc8fbf2fec9" providerId="ADAL" clId="{B828FC4B-36F6-45EC-A054-DC5CAC7D6D10}" dt="2022-05-15T23:52:38.585" v="170" actId="20577"/>
          <ac:spMkLst>
            <pc:docMk/>
            <pc:sldMk cId="4261170380" sldId="7205"/>
            <ac:spMk id="3" creationId="{00000000-0000-0000-0000-000000000000}"/>
          </ac:spMkLst>
        </pc:spChg>
      </pc:sldChg>
      <pc:sldChg chg="modSp mod">
        <pc:chgData name="Sharon Campbell" userId="73008391-b390-4ad0-a960-0cc8fbf2fec9" providerId="ADAL" clId="{B828FC4B-36F6-45EC-A054-DC5CAC7D6D10}" dt="2022-05-15T23:53:14.581" v="174"/>
        <pc:sldMkLst>
          <pc:docMk/>
          <pc:sldMk cId="4000293030" sldId="7207"/>
        </pc:sldMkLst>
        <pc:spChg chg="mod">
          <ac:chgData name="Sharon Campbell" userId="73008391-b390-4ad0-a960-0cc8fbf2fec9" providerId="ADAL" clId="{B828FC4B-36F6-45EC-A054-DC5CAC7D6D10}" dt="2022-05-15T23:53:14.581" v="174"/>
          <ac:spMkLst>
            <pc:docMk/>
            <pc:sldMk cId="4000293030" sldId="7207"/>
            <ac:spMk id="3" creationId="{00000000-0000-0000-0000-000000000000}"/>
          </ac:spMkLst>
        </pc:spChg>
      </pc:sldChg>
      <pc:sldChg chg="modSp mod">
        <pc:chgData name="Sharon Campbell" userId="73008391-b390-4ad0-a960-0cc8fbf2fec9" providerId="ADAL" clId="{B828FC4B-36F6-45EC-A054-DC5CAC7D6D10}" dt="2022-05-15T23:54:34.714" v="177"/>
        <pc:sldMkLst>
          <pc:docMk/>
          <pc:sldMk cId="293843341" sldId="7208"/>
        </pc:sldMkLst>
        <pc:spChg chg="mod">
          <ac:chgData name="Sharon Campbell" userId="73008391-b390-4ad0-a960-0cc8fbf2fec9" providerId="ADAL" clId="{B828FC4B-36F6-45EC-A054-DC5CAC7D6D10}" dt="2022-05-15T23:54:34.714" v="177"/>
          <ac:spMkLst>
            <pc:docMk/>
            <pc:sldMk cId="293843341" sldId="7208"/>
            <ac:spMk id="3" creationId="{00000000-0000-0000-0000-000000000000}"/>
          </ac:spMkLst>
        </pc:spChg>
      </pc:sldChg>
      <pc:sldChg chg="modSp mod">
        <pc:chgData name="Sharon Campbell" userId="73008391-b390-4ad0-a960-0cc8fbf2fec9" providerId="ADAL" clId="{B828FC4B-36F6-45EC-A054-DC5CAC7D6D10}" dt="2022-05-15T23:56:16.909" v="188" actId="20577"/>
        <pc:sldMkLst>
          <pc:docMk/>
          <pc:sldMk cId="4178477897" sldId="7209"/>
        </pc:sldMkLst>
        <pc:spChg chg="mod">
          <ac:chgData name="Sharon Campbell" userId="73008391-b390-4ad0-a960-0cc8fbf2fec9" providerId="ADAL" clId="{B828FC4B-36F6-45EC-A054-DC5CAC7D6D10}" dt="2022-05-15T23:56:16.909" v="188" actId="20577"/>
          <ac:spMkLst>
            <pc:docMk/>
            <pc:sldMk cId="4178477897" sldId="7209"/>
            <ac:spMk id="3" creationId="{00000000-0000-0000-0000-000000000000}"/>
          </ac:spMkLst>
        </pc:spChg>
      </pc:sldChg>
      <pc:sldChg chg="modSp mod">
        <pc:chgData name="Sharon Campbell" userId="73008391-b390-4ad0-a960-0cc8fbf2fec9" providerId="ADAL" clId="{B828FC4B-36F6-45EC-A054-DC5CAC7D6D10}" dt="2022-05-15T23:56:47.427" v="193" actId="20577"/>
        <pc:sldMkLst>
          <pc:docMk/>
          <pc:sldMk cId="325668845" sldId="7210"/>
        </pc:sldMkLst>
        <pc:spChg chg="mod">
          <ac:chgData name="Sharon Campbell" userId="73008391-b390-4ad0-a960-0cc8fbf2fec9" providerId="ADAL" clId="{B828FC4B-36F6-45EC-A054-DC5CAC7D6D10}" dt="2022-05-15T23:56:47.427" v="193" actId="20577"/>
          <ac:spMkLst>
            <pc:docMk/>
            <pc:sldMk cId="325668845" sldId="7210"/>
            <ac:spMk id="3" creationId="{00000000-0000-0000-0000-000000000000}"/>
          </ac:spMkLst>
        </pc:spChg>
      </pc:sldChg>
      <pc:sldChg chg="modSp mod">
        <pc:chgData name="Sharon Campbell" userId="73008391-b390-4ad0-a960-0cc8fbf2fec9" providerId="ADAL" clId="{B828FC4B-36F6-45EC-A054-DC5CAC7D6D10}" dt="2022-05-15T23:57:29.777" v="195" actId="20577"/>
        <pc:sldMkLst>
          <pc:docMk/>
          <pc:sldMk cId="2993068071" sldId="7211"/>
        </pc:sldMkLst>
        <pc:spChg chg="mod">
          <ac:chgData name="Sharon Campbell" userId="73008391-b390-4ad0-a960-0cc8fbf2fec9" providerId="ADAL" clId="{B828FC4B-36F6-45EC-A054-DC5CAC7D6D10}" dt="2022-05-15T23:57:29.777" v="195" actId="20577"/>
          <ac:spMkLst>
            <pc:docMk/>
            <pc:sldMk cId="2993068071" sldId="7211"/>
            <ac:spMk id="3" creationId="{00000000-0000-0000-0000-000000000000}"/>
          </ac:spMkLst>
        </pc:spChg>
      </pc:sldChg>
      <pc:sldChg chg="modSp mod">
        <pc:chgData name="Sharon Campbell" userId="73008391-b390-4ad0-a960-0cc8fbf2fec9" providerId="ADAL" clId="{B828FC4B-36F6-45EC-A054-DC5CAC7D6D10}" dt="2022-05-15T23:58:07.208" v="200"/>
        <pc:sldMkLst>
          <pc:docMk/>
          <pc:sldMk cId="3160305346" sldId="7212"/>
        </pc:sldMkLst>
        <pc:spChg chg="mod">
          <ac:chgData name="Sharon Campbell" userId="73008391-b390-4ad0-a960-0cc8fbf2fec9" providerId="ADAL" clId="{B828FC4B-36F6-45EC-A054-DC5CAC7D6D10}" dt="2022-05-15T23:58:07.208" v="200"/>
          <ac:spMkLst>
            <pc:docMk/>
            <pc:sldMk cId="3160305346" sldId="7212"/>
            <ac:spMk id="3" creationId="{00000000-0000-0000-0000-000000000000}"/>
          </ac:spMkLst>
        </pc:spChg>
      </pc:sldChg>
      <pc:sldChg chg="del">
        <pc:chgData name="Sharon Campbell" userId="73008391-b390-4ad0-a960-0cc8fbf2fec9" providerId="ADAL" clId="{B828FC4B-36F6-45EC-A054-DC5CAC7D6D10}" dt="2022-05-15T22:57:45.183" v="67" actId="2696"/>
        <pc:sldMkLst>
          <pc:docMk/>
          <pc:sldMk cId="1900345458" sldId="7213"/>
        </pc:sldMkLst>
      </pc:sldChg>
      <pc:sldChg chg="del">
        <pc:chgData name="Sharon Campbell" userId="73008391-b390-4ad0-a960-0cc8fbf2fec9" providerId="ADAL" clId="{B828FC4B-36F6-45EC-A054-DC5CAC7D6D10}" dt="2022-05-15T22:57:45.183" v="67" actId="2696"/>
        <pc:sldMkLst>
          <pc:docMk/>
          <pc:sldMk cId="3569486403" sldId="7214"/>
        </pc:sldMkLst>
      </pc:sldChg>
      <pc:sldChg chg="del">
        <pc:chgData name="Sharon Campbell" userId="73008391-b390-4ad0-a960-0cc8fbf2fec9" providerId="ADAL" clId="{B828FC4B-36F6-45EC-A054-DC5CAC7D6D10}" dt="2022-05-15T22:57:45.183" v="67" actId="2696"/>
        <pc:sldMkLst>
          <pc:docMk/>
          <pc:sldMk cId="4039780644" sldId="7215"/>
        </pc:sldMkLst>
      </pc:sldChg>
      <pc:sldChg chg="del">
        <pc:chgData name="Sharon Campbell" userId="73008391-b390-4ad0-a960-0cc8fbf2fec9" providerId="ADAL" clId="{B828FC4B-36F6-45EC-A054-DC5CAC7D6D10}" dt="2022-05-15T22:57:45.183" v="67" actId="2696"/>
        <pc:sldMkLst>
          <pc:docMk/>
          <pc:sldMk cId="2962508628" sldId="7216"/>
        </pc:sldMkLst>
      </pc:sldChg>
      <pc:sldChg chg="del">
        <pc:chgData name="Sharon Campbell" userId="73008391-b390-4ad0-a960-0cc8fbf2fec9" providerId="ADAL" clId="{B828FC4B-36F6-45EC-A054-DC5CAC7D6D10}" dt="2022-05-15T22:58:21.813" v="68" actId="2696"/>
        <pc:sldMkLst>
          <pc:docMk/>
          <pc:sldMk cId="2837111219" sldId="7217"/>
        </pc:sldMkLst>
      </pc:sldChg>
      <pc:sldChg chg="del">
        <pc:chgData name="Sharon Campbell" userId="73008391-b390-4ad0-a960-0cc8fbf2fec9" providerId="ADAL" clId="{B828FC4B-36F6-45EC-A054-DC5CAC7D6D10}" dt="2022-05-15T22:58:21.813" v="68" actId="2696"/>
        <pc:sldMkLst>
          <pc:docMk/>
          <pc:sldMk cId="3061051387" sldId="7218"/>
        </pc:sldMkLst>
      </pc:sldChg>
      <pc:sldChg chg="del">
        <pc:chgData name="Sharon Campbell" userId="73008391-b390-4ad0-a960-0cc8fbf2fec9" providerId="ADAL" clId="{B828FC4B-36F6-45EC-A054-DC5CAC7D6D10}" dt="2022-05-15T22:58:21.813" v="68" actId="2696"/>
        <pc:sldMkLst>
          <pc:docMk/>
          <pc:sldMk cId="853401026" sldId="7219"/>
        </pc:sldMkLst>
      </pc:sldChg>
      <pc:sldChg chg="del">
        <pc:chgData name="Sharon Campbell" userId="73008391-b390-4ad0-a960-0cc8fbf2fec9" providerId="ADAL" clId="{B828FC4B-36F6-45EC-A054-DC5CAC7D6D10}" dt="2022-05-15T22:58:21.813" v="68" actId="2696"/>
        <pc:sldMkLst>
          <pc:docMk/>
          <pc:sldMk cId="3949600813" sldId="7220"/>
        </pc:sldMkLst>
      </pc:sldChg>
      <pc:sldChg chg="del">
        <pc:chgData name="Sharon Campbell" userId="73008391-b390-4ad0-a960-0cc8fbf2fec9" providerId="ADAL" clId="{B828FC4B-36F6-45EC-A054-DC5CAC7D6D10}" dt="2022-05-15T22:58:21.813" v="68" actId="2696"/>
        <pc:sldMkLst>
          <pc:docMk/>
          <pc:sldMk cId="3971118232" sldId="7221"/>
        </pc:sldMkLst>
      </pc:sldChg>
      <pc:sldChg chg="del">
        <pc:chgData name="Sharon Campbell" userId="73008391-b390-4ad0-a960-0cc8fbf2fec9" providerId="ADAL" clId="{B828FC4B-36F6-45EC-A054-DC5CAC7D6D10}" dt="2022-05-15T22:58:21.813" v="68" actId="2696"/>
        <pc:sldMkLst>
          <pc:docMk/>
          <pc:sldMk cId="3361266244" sldId="7222"/>
        </pc:sldMkLst>
      </pc:sldChg>
      <pc:sldChg chg="del">
        <pc:chgData name="Sharon Campbell" userId="73008391-b390-4ad0-a960-0cc8fbf2fec9" providerId="ADAL" clId="{B828FC4B-36F6-45EC-A054-DC5CAC7D6D10}" dt="2022-05-15T22:58:21.813" v="68" actId="2696"/>
        <pc:sldMkLst>
          <pc:docMk/>
          <pc:sldMk cId="2409250359" sldId="7223"/>
        </pc:sldMkLst>
      </pc:sldChg>
      <pc:sldChg chg="del">
        <pc:chgData name="Sharon Campbell" userId="73008391-b390-4ad0-a960-0cc8fbf2fec9" providerId="ADAL" clId="{B828FC4B-36F6-45EC-A054-DC5CAC7D6D10}" dt="2022-05-15T22:58:21.813" v="68" actId="2696"/>
        <pc:sldMkLst>
          <pc:docMk/>
          <pc:sldMk cId="708306142" sldId="7224"/>
        </pc:sldMkLst>
      </pc:sldChg>
      <pc:sldChg chg="del">
        <pc:chgData name="Sharon Campbell" userId="73008391-b390-4ad0-a960-0cc8fbf2fec9" providerId="ADAL" clId="{B828FC4B-36F6-45EC-A054-DC5CAC7D6D10}" dt="2022-05-15T22:58:21.813" v="68" actId="2696"/>
        <pc:sldMkLst>
          <pc:docMk/>
          <pc:sldMk cId="428361764" sldId="7225"/>
        </pc:sldMkLst>
      </pc:sldChg>
      <pc:sldChg chg="del">
        <pc:chgData name="Sharon Campbell" userId="73008391-b390-4ad0-a960-0cc8fbf2fec9" providerId="ADAL" clId="{B828FC4B-36F6-45EC-A054-DC5CAC7D6D10}" dt="2022-05-15T22:58:21.813" v="68" actId="2696"/>
        <pc:sldMkLst>
          <pc:docMk/>
          <pc:sldMk cId="1291455620" sldId="7226"/>
        </pc:sldMkLst>
      </pc:sldChg>
      <pc:sldChg chg="del">
        <pc:chgData name="Sharon Campbell" userId="73008391-b390-4ad0-a960-0cc8fbf2fec9" providerId="ADAL" clId="{B828FC4B-36F6-45EC-A054-DC5CAC7D6D10}" dt="2022-05-15T22:58:21.813" v="68" actId="2696"/>
        <pc:sldMkLst>
          <pc:docMk/>
          <pc:sldMk cId="331128086" sldId="7227"/>
        </pc:sldMkLst>
      </pc:sldChg>
      <pc:sldChg chg="del">
        <pc:chgData name="Sharon Campbell" userId="73008391-b390-4ad0-a960-0cc8fbf2fec9" providerId="ADAL" clId="{B828FC4B-36F6-45EC-A054-DC5CAC7D6D10}" dt="2022-05-15T22:58:21.813" v="68" actId="2696"/>
        <pc:sldMkLst>
          <pc:docMk/>
          <pc:sldMk cId="1390732122" sldId="7228"/>
        </pc:sldMkLst>
      </pc:sldChg>
      <pc:sldChg chg="del">
        <pc:chgData name="Sharon Campbell" userId="73008391-b390-4ad0-a960-0cc8fbf2fec9" providerId="ADAL" clId="{B828FC4B-36F6-45EC-A054-DC5CAC7D6D10}" dt="2022-05-15T22:58:21.813" v="68" actId="2696"/>
        <pc:sldMkLst>
          <pc:docMk/>
          <pc:sldMk cId="1880794221" sldId="7229"/>
        </pc:sldMkLst>
      </pc:sldChg>
      <pc:sldChg chg="del">
        <pc:chgData name="Sharon Campbell" userId="73008391-b390-4ad0-a960-0cc8fbf2fec9" providerId="ADAL" clId="{B828FC4B-36F6-45EC-A054-DC5CAC7D6D10}" dt="2022-05-15T22:58:21.813" v="68" actId="2696"/>
        <pc:sldMkLst>
          <pc:docMk/>
          <pc:sldMk cId="2001764014" sldId="7230"/>
        </pc:sldMkLst>
      </pc:sldChg>
      <pc:sldChg chg="del">
        <pc:chgData name="Sharon Campbell" userId="73008391-b390-4ad0-a960-0cc8fbf2fec9" providerId="ADAL" clId="{B828FC4B-36F6-45EC-A054-DC5CAC7D6D10}" dt="2022-05-15T22:58:21.813" v="68" actId="2696"/>
        <pc:sldMkLst>
          <pc:docMk/>
          <pc:sldMk cId="758654992" sldId="7231"/>
        </pc:sldMkLst>
      </pc:sldChg>
      <pc:sldChg chg="del">
        <pc:chgData name="Sharon Campbell" userId="73008391-b390-4ad0-a960-0cc8fbf2fec9" providerId="ADAL" clId="{B828FC4B-36F6-45EC-A054-DC5CAC7D6D10}" dt="2022-05-15T22:58:21.813" v="68" actId="2696"/>
        <pc:sldMkLst>
          <pc:docMk/>
          <pc:sldMk cId="3271355230" sldId="7232"/>
        </pc:sldMkLst>
      </pc:sldChg>
      <pc:sldChg chg="del">
        <pc:chgData name="Sharon Campbell" userId="73008391-b390-4ad0-a960-0cc8fbf2fec9" providerId="ADAL" clId="{B828FC4B-36F6-45EC-A054-DC5CAC7D6D10}" dt="2022-05-15T22:58:21.813" v="68" actId="2696"/>
        <pc:sldMkLst>
          <pc:docMk/>
          <pc:sldMk cId="1740640704" sldId="7233"/>
        </pc:sldMkLst>
      </pc:sldChg>
      <pc:sldChg chg="del">
        <pc:chgData name="Sharon Campbell" userId="73008391-b390-4ad0-a960-0cc8fbf2fec9" providerId="ADAL" clId="{B828FC4B-36F6-45EC-A054-DC5CAC7D6D10}" dt="2022-05-15T22:58:21.813" v="68" actId="2696"/>
        <pc:sldMkLst>
          <pc:docMk/>
          <pc:sldMk cId="595302282" sldId="7234"/>
        </pc:sldMkLst>
      </pc:sldChg>
      <pc:sldChg chg="del">
        <pc:chgData name="Sharon Campbell" userId="73008391-b390-4ad0-a960-0cc8fbf2fec9" providerId="ADAL" clId="{B828FC4B-36F6-45EC-A054-DC5CAC7D6D10}" dt="2022-05-15T22:58:21.813" v="68" actId="2696"/>
        <pc:sldMkLst>
          <pc:docMk/>
          <pc:sldMk cId="2477102328" sldId="7235"/>
        </pc:sldMkLst>
      </pc:sldChg>
      <pc:sldChg chg="del">
        <pc:chgData name="Sharon Campbell" userId="73008391-b390-4ad0-a960-0cc8fbf2fec9" providerId="ADAL" clId="{B828FC4B-36F6-45EC-A054-DC5CAC7D6D10}" dt="2022-05-15T22:58:21.813" v="68" actId="2696"/>
        <pc:sldMkLst>
          <pc:docMk/>
          <pc:sldMk cId="1227877191" sldId="7236"/>
        </pc:sldMkLst>
      </pc:sldChg>
      <pc:sldChg chg="del">
        <pc:chgData name="Sharon Campbell" userId="73008391-b390-4ad0-a960-0cc8fbf2fec9" providerId="ADAL" clId="{B828FC4B-36F6-45EC-A054-DC5CAC7D6D10}" dt="2022-05-15T22:58:21.813" v="68" actId="2696"/>
        <pc:sldMkLst>
          <pc:docMk/>
          <pc:sldMk cId="1630844093" sldId="7237"/>
        </pc:sldMkLst>
      </pc:sldChg>
      <pc:sldChg chg="del">
        <pc:chgData name="Sharon Campbell" userId="73008391-b390-4ad0-a960-0cc8fbf2fec9" providerId="ADAL" clId="{B828FC4B-36F6-45EC-A054-DC5CAC7D6D10}" dt="2022-05-15T22:58:21.813" v="68" actId="2696"/>
        <pc:sldMkLst>
          <pc:docMk/>
          <pc:sldMk cId="326003941" sldId="7238"/>
        </pc:sldMkLst>
      </pc:sldChg>
      <pc:sldChg chg="del">
        <pc:chgData name="Sharon Campbell" userId="73008391-b390-4ad0-a960-0cc8fbf2fec9" providerId="ADAL" clId="{B828FC4B-36F6-45EC-A054-DC5CAC7D6D10}" dt="2022-05-15T22:58:21.813" v="68" actId="2696"/>
        <pc:sldMkLst>
          <pc:docMk/>
          <pc:sldMk cId="2338998345" sldId="7239"/>
        </pc:sldMkLst>
      </pc:sldChg>
      <pc:sldChg chg="del">
        <pc:chgData name="Sharon Campbell" userId="73008391-b390-4ad0-a960-0cc8fbf2fec9" providerId="ADAL" clId="{B828FC4B-36F6-45EC-A054-DC5CAC7D6D10}" dt="2022-05-15T22:58:21.813" v="68" actId="2696"/>
        <pc:sldMkLst>
          <pc:docMk/>
          <pc:sldMk cId="3738503638" sldId="7240"/>
        </pc:sldMkLst>
      </pc:sldChg>
      <pc:sldChg chg="del">
        <pc:chgData name="Sharon Campbell" userId="73008391-b390-4ad0-a960-0cc8fbf2fec9" providerId="ADAL" clId="{B828FC4B-36F6-45EC-A054-DC5CAC7D6D10}" dt="2022-05-15T22:58:49.568" v="69" actId="2696"/>
        <pc:sldMkLst>
          <pc:docMk/>
          <pc:sldMk cId="2796373616" sldId="7241"/>
        </pc:sldMkLst>
      </pc:sldChg>
      <pc:sldChg chg="del">
        <pc:chgData name="Sharon Campbell" userId="73008391-b390-4ad0-a960-0cc8fbf2fec9" providerId="ADAL" clId="{B828FC4B-36F6-45EC-A054-DC5CAC7D6D10}" dt="2022-05-15T22:58:49.568" v="69" actId="2696"/>
        <pc:sldMkLst>
          <pc:docMk/>
          <pc:sldMk cId="2248284291" sldId="7242"/>
        </pc:sldMkLst>
      </pc:sldChg>
      <pc:sldChg chg="del">
        <pc:chgData name="Sharon Campbell" userId="73008391-b390-4ad0-a960-0cc8fbf2fec9" providerId="ADAL" clId="{B828FC4B-36F6-45EC-A054-DC5CAC7D6D10}" dt="2022-05-15T22:58:49.568" v="69" actId="2696"/>
        <pc:sldMkLst>
          <pc:docMk/>
          <pc:sldMk cId="4020288334" sldId="7243"/>
        </pc:sldMkLst>
      </pc:sldChg>
      <pc:sldChg chg="del">
        <pc:chgData name="Sharon Campbell" userId="73008391-b390-4ad0-a960-0cc8fbf2fec9" providerId="ADAL" clId="{B828FC4B-36F6-45EC-A054-DC5CAC7D6D10}" dt="2022-05-15T22:58:49.568" v="69" actId="2696"/>
        <pc:sldMkLst>
          <pc:docMk/>
          <pc:sldMk cId="627416487" sldId="7244"/>
        </pc:sldMkLst>
      </pc:sldChg>
      <pc:sldChg chg="del">
        <pc:chgData name="Sharon Campbell" userId="73008391-b390-4ad0-a960-0cc8fbf2fec9" providerId="ADAL" clId="{B828FC4B-36F6-45EC-A054-DC5CAC7D6D10}" dt="2022-05-15T22:58:49.568" v="69" actId="2696"/>
        <pc:sldMkLst>
          <pc:docMk/>
          <pc:sldMk cId="3725990216" sldId="7245"/>
        </pc:sldMkLst>
      </pc:sldChg>
      <pc:sldChg chg="del">
        <pc:chgData name="Sharon Campbell" userId="73008391-b390-4ad0-a960-0cc8fbf2fec9" providerId="ADAL" clId="{B828FC4B-36F6-45EC-A054-DC5CAC7D6D10}" dt="2022-05-15T22:58:49.568" v="69" actId="2696"/>
        <pc:sldMkLst>
          <pc:docMk/>
          <pc:sldMk cId="2316432585" sldId="7246"/>
        </pc:sldMkLst>
      </pc:sldChg>
      <pc:sldChg chg="del">
        <pc:chgData name="Sharon Campbell" userId="73008391-b390-4ad0-a960-0cc8fbf2fec9" providerId="ADAL" clId="{B828FC4B-36F6-45EC-A054-DC5CAC7D6D10}" dt="2022-05-15T22:58:49.568" v="69" actId="2696"/>
        <pc:sldMkLst>
          <pc:docMk/>
          <pc:sldMk cId="2128767696" sldId="7247"/>
        </pc:sldMkLst>
      </pc:sldChg>
      <pc:sldChg chg="del">
        <pc:chgData name="Sharon Campbell" userId="73008391-b390-4ad0-a960-0cc8fbf2fec9" providerId="ADAL" clId="{B828FC4B-36F6-45EC-A054-DC5CAC7D6D10}" dt="2022-05-15T22:58:49.568" v="69" actId="2696"/>
        <pc:sldMkLst>
          <pc:docMk/>
          <pc:sldMk cId="808376186" sldId="7248"/>
        </pc:sldMkLst>
      </pc:sldChg>
      <pc:sldChg chg="del">
        <pc:chgData name="Sharon Campbell" userId="73008391-b390-4ad0-a960-0cc8fbf2fec9" providerId="ADAL" clId="{B828FC4B-36F6-45EC-A054-DC5CAC7D6D10}" dt="2022-05-15T22:58:49.568" v="69" actId="2696"/>
        <pc:sldMkLst>
          <pc:docMk/>
          <pc:sldMk cId="3048763929" sldId="7249"/>
        </pc:sldMkLst>
      </pc:sldChg>
      <pc:sldChg chg="del">
        <pc:chgData name="Sharon Campbell" userId="73008391-b390-4ad0-a960-0cc8fbf2fec9" providerId="ADAL" clId="{B828FC4B-36F6-45EC-A054-DC5CAC7D6D10}" dt="2022-05-15T22:58:49.568" v="69" actId="2696"/>
        <pc:sldMkLst>
          <pc:docMk/>
          <pc:sldMk cId="4024539960" sldId="7250"/>
        </pc:sldMkLst>
      </pc:sldChg>
      <pc:sldChg chg="del">
        <pc:chgData name="Sharon Campbell" userId="73008391-b390-4ad0-a960-0cc8fbf2fec9" providerId="ADAL" clId="{B828FC4B-36F6-45EC-A054-DC5CAC7D6D10}" dt="2022-05-15T22:58:49.568" v="69" actId="2696"/>
        <pc:sldMkLst>
          <pc:docMk/>
          <pc:sldMk cId="4180621363" sldId="7251"/>
        </pc:sldMkLst>
      </pc:sldChg>
      <pc:sldChg chg="del">
        <pc:chgData name="Sharon Campbell" userId="73008391-b390-4ad0-a960-0cc8fbf2fec9" providerId="ADAL" clId="{B828FC4B-36F6-45EC-A054-DC5CAC7D6D10}" dt="2022-05-15T22:58:49.568" v="69" actId="2696"/>
        <pc:sldMkLst>
          <pc:docMk/>
          <pc:sldMk cId="71055367" sldId="7252"/>
        </pc:sldMkLst>
      </pc:sldChg>
      <pc:sldChg chg="del">
        <pc:chgData name="Sharon Campbell" userId="73008391-b390-4ad0-a960-0cc8fbf2fec9" providerId="ADAL" clId="{B828FC4B-36F6-45EC-A054-DC5CAC7D6D10}" dt="2022-05-15T22:58:49.568" v="69" actId="2696"/>
        <pc:sldMkLst>
          <pc:docMk/>
          <pc:sldMk cId="3942137812" sldId="7253"/>
        </pc:sldMkLst>
      </pc:sldChg>
      <pc:sldChg chg="del">
        <pc:chgData name="Sharon Campbell" userId="73008391-b390-4ad0-a960-0cc8fbf2fec9" providerId="ADAL" clId="{B828FC4B-36F6-45EC-A054-DC5CAC7D6D10}" dt="2022-05-15T22:58:49.568" v="69" actId="2696"/>
        <pc:sldMkLst>
          <pc:docMk/>
          <pc:sldMk cId="1638022041" sldId="7254"/>
        </pc:sldMkLst>
      </pc:sldChg>
      <pc:sldChg chg="del">
        <pc:chgData name="Sharon Campbell" userId="73008391-b390-4ad0-a960-0cc8fbf2fec9" providerId="ADAL" clId="{B828FC4B-36F6-45EC-A054-DC5CAC7D6D10}" dt="2022-05-15T22:58:49.568" v="69" actId="2696"/>
        <pc:sldMkLst>
          <pc:docMk/>
          <pc:sldMk cId="1116253039" sldId="7255"/>
        </pc:sldMkLst>
      </pc:sldChg>
      <pc:sldChg chg="del">
        <pc:chgData name="Sharon Campbell" userId="73008391-b390-4ad0-a960-0cc8fbf2fec9" providerId="ADAL" clId="{B828FC4B-36F6-45EC-A054-DC5CAC7D6D10}" dt="2022-05-15T22:58:49.568" v="69" actId="2696"/>
        <pc:sldMkLst>
          <pc:docMk/>
          <pc:sldMk cId="3241584707" sldId="7256"/>
        </pc:sldMkLst>
      </pc:sldChg>
      <pc:sldChg chg="del">
        <pc:chgData name="Sharon Campbell" userId="73008391-b390-4ad0-a960-0cc8fbf2fec9" providerId="ADAL" clId="{B828FC4B-36F6-45EC-A054-DC5CAC7D6D10}" dt="2022-05-15T22:58:49.568" v="69" actId="2696"/>
        <pc:sldMkLst>
          <pc:docMk/>
          <pc:sldMk cId="2944091586" sldId="7257"/>
        </pc:sldMkLst>
      </pc:sldChg>
      <pc:sldChg chg="del">
        <pc:chgData name="Sharon Campbell" userId="73008391-b390-4ad0-a960-0cc8fbf2fec9" providerId="ADAL" clId="{B828FC4B-36F6-45EC-A054-DC5CAC7D6D10}" dt="2022-05-15T22:58:49.568" v="69" actId="2696"/>
        <pc:sldMkLst>
          <pc:docMk/>
          <pc:sldMk cId="334658896" sldId="7258"/>
        </pc:sldMkLst>
      </pc:sldChg>
      <pc:sldChg chg="del">
        <pc:chgData name="Sharon Campbell" userId="73008391-b390-4ad0-a960-0cc8fbf2fec9" providerId="ADAL" clId="{B828FC4B-36F6-45EC-A054-DC5CAC7D6D10}" dt="2022-05-15T22:58:49.568" v="69" actId="2696"/>
        <pc:sldMkLst>
          <pc:docMk/>
          <pc:sldMk cId="4135050764" sldId="7259"/>
        </pc:sldMkLst>
      </pc:sldChg>
      <pc:sldChg chg="del">
        <pc:chgData name="Sharon Campbell" userId="73008391-b390-4ad0-a960-0cc8fbf2fec9" providerId="ADAL" clId="{B828FC4B-36F6-45EC-A054-DC5CAC7D6D10}" dt="2022-05-15T22:58:49.568" v="69" actId="2696"/>
        <pc:sldMkLst>
          <pc:docMk/>
          <pc:sldMk cId="3483360326" sldId="7260"/>
        </pc:sldMkLst>
      </pc:sldChg>
      <pc:sldChg chg="del">
        <pc:chgData name="Sharon Campbell" userId="73008391-b390-4ad0-a960-0cc8fbf2fec9" providerId="ADAL" clId="{B828FC4B-36F6-45EC-A054-DC5CAC7D6D10}" dt="2022-05-15T22:58:49.568" v="69" actId="2696"/>
        <pc:sldMkLst>
          <pc:docMk/>
          <pc:sldMk cId="3691685800" sldId="7261"/>
        </pc:sldMkLst>
      </pc:sldChg>
      <pc:sldChg chg="del">
        <pc:chgData name="Sharon Campbell" userId="73008391-b390-4ad0-a960-0cc8fbf2fec9" providerId="ADAL" clId="{B828FC4B-36F6-45EC-A054-DC5CAC7D6D10}" dt="2022-05-15T22:40:27.773" v="1" actId="2696"/>
        <pc:sldMkLst>
          <pc:docMk/>
          <pc:sldMk cId="118999492" sldId="7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5/15/2022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dirty="0"/>
          </a:p>
        </p:txBody>
      </p:sp>
    </p:spTree>
    <p:extLst>
      <p:ext uri="{BB962C8B-B14F-4D97-AF65-F5344CB8AC3E}">
        <p14:creationId xmlns:p14="http://schemas.microsoft.com/office/powerpoint/2010/main" val="424378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10513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30035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56759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419349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138627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36762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37193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86401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185017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427521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231858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531323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196281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2787793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459697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4098573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259116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76670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98798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4225450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236720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807317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67223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668905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082382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983735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612071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658035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049925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88742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05124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880041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2100090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2230741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3840258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3422388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1642583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298922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481851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0728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7940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843591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279973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498900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993400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40998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2421292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294531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1042573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8966600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47074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1047158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6835615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19491246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8177311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4243942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5820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948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9640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5/15/2022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5/15/2022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5/15/2022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5/15/2022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5/15/2022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5/15/2022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5/15/2022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5/15/2022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5/15/2022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5/15/2022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5/15/2022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5/15/2022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70" y="641143"/>
            <a:ext cx="7620660" cy="3712786"/>
          </a:xfrm>
          <a:prstGeom prst="rect">
            <a:avLst/>
          </a:prstGeom>
        </p:spPr>
      </p:pic>
    </p:spTree>
    <p:extLst>
      <p:ext uri="{BB962C8B-B14F-4D97-AF65-F5344CB8AC3E}">
        <p14:creationId xmlns:p14="http://schemas.microsoft.com/office/powerpoint/2010/main" val="358839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As a result of this series of Teachings, you will be able to identify and distinguish </a:t>
            </a:r>
          </a:p>
          <a:p>
            <a:pPr algn="ctr"/>
            <a:r>
              <a:rPr lang="en-US" sz="4000" dirty="0">
                <a:solidFill>
                  <a:schemeClr val="bg1"/>
                </a:solidFill>
              </a:rPr>
              <a:t>The Gospel of YeHoVaH/God </a:t>
            </a:r>
          </a:p>
          <a:p>
            <a:pPr algn="ctr"/>
            <a:r>
              <a:rPr lang="en-US" sz="4000" dirty="0">
                <a:solidFill>
                  <a:schemeClr val="bg1"/>
                </a:solidFill>
              </a:rPr>
              <a:t>The Gospel of Yeshua/Jesus </a:t>
            </a:r>
          </a:p>
          <a:p>
            <a:pPr algn="ctr"/>
            <a:r>
              <a:rPr lang="en-US" sz="4000" dirty="0">
                <a:solidFill>
                  <a:schemeClr val="bg1"/>
                </a:solidFill>
              </a:rPr>
              <a:t>The Gospel of the Kingdom of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4763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r>
              <a:rPr lang="en-US" sz="4100" dirty="0">
                <a:solidFill>
                  <a:schemeClr val="bg1"/>
                </a:solidFill>
              </a:rPr>
              <a:t>You will know what the Synoptic Gospels are.</a:t>
            </a:r>
          </a:p>
          <a:p>
            <a:pPr algn="ctr"/>
            <a:r>
              <a:rPr lang="en-US" sz="4100" dirty="0">
                <a:solidFill>
                  <a:schemeClr val="bg1"/>
                </a:solidFill>
              </a:rPr>
              <a:t>You will know what Paul’s Gospel is.</a:t>
            </a:r>
          </a:p>
          <a:p>
            <a:pPr algn="ctr"/>
            <a:r>
              <a:rPr kumimoji="0" lang="en-US" sz="4100" b="0" i="0" u="none" strike="noStrike" kern="1200" cap="none" spc="0" normalizeH="0" baseline="0" noProof="0" dirty="0">
                <a:ln>
                  <a:noFill/>
                </a:ln>
                <a:solidFill>
                  <a:prstClr val="white"/>
                </a:solidFill>
                <a:effectLst/>
                <a:uLnTx/>
                <a:uFillTx/>
                <a:latin typeface="Calibri"/>
                <a:ea typeface="+mn-ea"/>
                <a:cs typeface="+mn-cs"/>
              </a:rPr>
              <a:t>You will know what </a:t>
            </a:r>
            <a:r>
              <a:rPr lang="en-US" sz="4100" dirty="0">
                <a:solidFill>
                  <a:schemeClr val="bg1"/>
                </a:solidFill>
              </a:rPr>
              <a:t>Other Gospels are.</a:t>
            </a:r>
          </a:p>
          <a:p>
            <a:pPr algn="ctr"/>
            <a:r>
              <a:rPr kumimoji="0" lang="en-US" sz="4100" b="0" i="0" u="none" strike="noStrike" kern="1200" cap="none" spc="0" normalizeH="0" baseline="0" noProof="0" dirty="0">
                <a:ln>
                  <a:noFill/>
                </a:ln>
                <a:solidFill>
                  <a:prstClr val="white"/>
                </a:solidFill>
                <a:effectLst/>
                <a:uLnTx/>
                <a:uFillTx/>
                <a:latin typeface="Calibri"/>
                <a:ea typeface="+mn-ea"/>
                <a:cs typeface="+mn-cs"/>
              </a:rPr>
              <a:t>You will know </a:t>
            </a:r>
            <a:r>
              <a:rPr lang="en-US" sz="4100" dirty="0">
                <a:solidFill>
                  <a:schemeClr val="bg1"/>
                </a:solidFill>
              </a:rPr>
              <a:t>what the Everlasting Gospel is.</a:t>
            </a:r>
            <a:endParaRPr lang="en-US" sz="41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7319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You will know and understand what is the True Gospel.</a:t>
            </a:r>
          </a:p>
          <a:p>
            <a:pPr algn="ctr"/>
            <a:r>
              <a:rPr lang="en-US" sz="4000" dirty="0">
                <a:solidFill>
                  <a:schemeClr val="bg1"/>
                </a:solidFill>
              </a:rPr>
              <a:t>You will be able to distinguish the difference between:</a:t>
            </a:r>
          </a:p>
          <a:p>
            <a:pPr marL="1143000" lvl="1" indent="-742950">
              <a:buFont typeface="+mj-lt"/>
              <a:buAutoNum type="arabicPeriod"/>
            </a:pPr>
            <a:r>
              <a:rPr lang="en-US" sz="3600" dirty="0">
                <a:solidFill>
                  <a:schemeClr val="bg1"/>
                </a:solidFill>
              </a:rPr>
              <a:t>The Gospel of Yeshua/Jesus (The Gospel Yeshua/Jesus preached) and</a:t>
            </a:r>
          </a:p>
          <a:p>
            <a:pPr marL="1143000" lvl="1" indent="-742950">
              <a:buFont typeface="+mj-lt"/>
              <a:buAutoNum type="arabicPeriod"/>
            </a:pPr>
            <a:r>
              <a:rPr lang="en-US" sz="3600" dirty="0">
                <a:solidFill>
                  <a:schemeClr val="bg1"/>
                </a:solidFill>
              </a:rPr>
              <a:t>The gospel about Yeshua/Jesus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295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You will understand how the Gospel Yeshua Preached became the gospel of Jesus Christ.</a:t>
            </a:r>
          </a:p>
          <a:p>
            <a:pPr algn="ctr"/>
            <a:r>
              <a:rPr lang="en-US" sz="4000" dirty="0">
                <a:solidFill>
                  <a:schemeClr val="bg1"/>
                </a:solidFill>
              </a:rPr>
              <a:t>You will be able to identify the danger and pitfalls of the American gospel.</a:t>
            </a:r>
          </a:p>
          <a:p>
            <a:pPr algn="ctr"/>
            <a:r>
              <a:rPr lang="en-US" sz="4000" dirty="0">
                <a:solidFill>
                  <a:schemeClr val="bg1"/>
                </a:solidFill>
              </a:rPr>
              <a:t>You will learn how the Hebrew Gospel message EVOLVED into the American gospel and witness the evolution.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1781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You will understand what I mean when I say Hebrew Roots Gospel and why returning to our Hebrew Roots Gospel is so important to our Faith. </a:t>
            </a:r>
          </a:p>
          <a:p>
            <a:pPr marL="0" indent="0" algn="ctr">
              <a:buNone/>
            </a:pPr>
            <a:r>
              <a:rPr lang="en-US" sz="4000" dirty="0">
                <a:solidFill>
                  <a:schemeClr val="bg1"/>
                </a:solidFill>
              </a:rPr>
              <a:t>(Having Correct Knowledge)</a:t>
            </a:r>
          </a:p>
          <a:p>
            <a:pPr algn="ct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986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You will be able to truly appreciate your salvation, the One who brought us salvation and the Gospel message of Salvation.</a:t>
            </a:r>
          </a:p>
          <a:p>
            <a:pPr algn="ctr"/>
            <a:r>
              <a:rPr lang="en-US" sz="4000" dirty="0">
                <a:solidFill>
                  <a:schemeClr val="bg1"/>
                </a:solidFill>
              </a:rPr>
              <a:t>You will be better equipped to understand and proclaim the True Gospel of Yeshua (The Gospel Yeshua Preached)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2202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You will understand </a:t>
            </a:r>
          </a:p>
          <a:p>
            <a:pPr marL="0" indent="0" algn="ctr">
              <a:buNone/>
            </a:pPr>
            <a:endParaRPr lang="en-US" sz="1200" dirty="0">
              <a:solidFill>
                <a:schemeClr val="bg1"/>
              </a:solidFill>
            </a:endParaRPr>
          </a:p>
          <a:p>
            <a:pPr marL="1428750" lvl="2" indent="-514350">
              <a:buFont typeface="+mj-lt"/>
              <a:buAutoNum type="arabicPeriod"/>
            </a:pPr>
            <a:r>
              <a:rPr lang="en-US" sz="3300" dirty="0">
                <a:solidFill>
                  <a:schemeClr val="bg1"/>
                </a:solidFill>
              </a:rPr>
              <a:t>The Hebrew Roots of the Gospel</a:t>
            </a:r>
          </a:p>
          <a:p>
            <a:pPr marL="1428750" lvl="2" indent="-514350">
              <a:buFont typeface="+mj-lt"/>
              <a:buAutoNum type="arabicPeriod"/>
            </a:pPr>
            <a:r>
              <a:rPr lang="en-US" sz="3300" dirty="0">
                <a:solidFill>
                  <a:schemeClr val="bg1"/>
                </a:solidFill>
              </a:rPr>
              <a:t>The Foundation of the Gospel</a:t>
            </a:r>
          </a:p>
          <a:p>
            <a:pPr marL="1428750" lvl="2" indent="-514350">
              <a:buFont typeface="+mj-lt"/>
              <a:buAutoNum type="arabicPeriod"/>
            </a:pPr>
            <a:r>
              <a:rPr lang="en-US" sz="3300" dirty="0">
                <a:solidFill>
                  <a:schemeClr val="bg1"/>
                </a:solidFill>
              </a:rPr>
              <a:t>The Message of the Gospel</a:t>
            </a:r>
          </a:p>
          <a:p>
            <a:pPr marL="1428750" lvl="2" indent="-514350">
              <a:buFont typeface="+mj-lt"/>
              <a:buAutoNum type="arabicPeriod"/>
            </a:pPr>
            <a:r>
              <a:rPr lang="en-US" sz="3300" dirty="0">
                <a:solidFill>
                  <a:schemeClr val="bg1"/>
                </a:solidFill>
              </a:rPr>
              <a:t>And so much more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715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Webster’s Definition of </a:t>
            </a:r>
          </a:p>
          <a:p>
            <a:pPr marL="0" indent="0" algn="ctr">
              <a:buNone/>
            </a:pPr>
            <a:r>
              <a:rPr lang="en-US" sz="4000" b="1" dirty="0">
                <a:solidFill>
                  <a:schemeClr val="bg1"/>
                </a:solidFill>
              </a:rPr>
              <a:t>EVOLUTION</a:t>
            </a:r>
            <a:endParaRPr lang="en-US" sz="4000" dirty="0">
              <a:solidFill>
                <a:schemeClr val="bg1"/>
              </a:solidFill>
            </a:endParaRPr>
          </a:p>
          <a:p>
            <a:pPr marL="0" indent="0" algn="ctr">
              <a:buNone/>
            </a:pPr>
            <a:endParaRPr lang="en-US" sz="1200" dirty="0">
              <a:solidFill>
                <a:schemeClr val="bg1"/>
              </a:solidFill>
            </a:endParaRPr>
          </a:p>
          <a:p>
            <a:pPr marL="0" indent="0" algn="ctr">
              <a:buNone/>
            </a:pPr>
            <a:r>
              <a:rPr lang="en-US" sz="4000" dirty="0">
                <a:solidFill>
                  <a:schemeClr val="bg1"/>
                </a:solidFill>
              </a:rPr>
              <a:t>One of a set of prescribed movements: a process of change in a </a:t>
            </a:r>
            <a:r>
              <a:rPr lang="en-US" sz="4000">
                <a:solidFill>
                  <a:schemeClr val="bg1"/>
                </a:solidFill>
              </a:rPr>
              <a:t>certain direction.</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6941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1" dirty="0">
              <a:solidFill>
                <a:schemeClr val="bg1"/>
              </a:solidFill>
            </a:endParaRPr>
          </a:p>
          <a:p>
            <a:pPr marL="0" indent="0" algn="ctr">
              <a:buNone/>
            </a:pPr>
            <a:r>
              <a:rPr lang="en-US" sz="4000" b="1" dirty="0">
                <a:solidFill>
                  <a:schemeClr val="bg1"/>
                </a:solidFill>
              </a:rPr>
              <a:t>The Evolution of the </a:t>
            </a:r>
          </a:p>
          <a:p>
            <a:pPr marL="0" indent="0" algn="ctr">
              <a:buNone/>
            </a:pPr>
            <a:r>
              <a:rPr lang="en-US" sz="4000" b="1" dirty="0">
                <a:solidFill>
                  <a:schemeClr val="bg1"/>
                </a:solidFill>
              </a:rPr>
              <a:t>American Gospel</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6426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Mark 1:1</a:t>
            </a:r>
            <a:r>
              <a:rPr lang="en-US" sz="4000" dirty="0">
                <a:solidFill>
                  <a:schemeClr val="bg1"/>
                </a:solidFill>
              </a:rPr>
              <a:t> The </a:t>
            </a:r>
            <a:r>
              <a:rPr lang="en-US" sz="4000" b="1" dirty="0">
                <a:solidFill>
                  <a:schemeClr val="bg1"/>
                </a:solidFill>
              </a:rPr>
              <a:t>beginning</a:t>
            </a:r>
            <a:r>
              <a:rPr lang="en-US" sz="4000" dirty="0">
                <a:solidFill>
                  <a:schemeClr val="bg1"/>
                </a:solidFill>
              </a:rPr>
              <a:t> of the </a:t>
            </a:r>
            <a:r>
              <a:rPr lang="en-US" sz="4000" b="1" dirty="0">
                <a:solidFill>
                  <a:schemeClr val="bg1"/>
                </a:solidFill>
              </a:rPr>
              <a:t>gospel</a:t>
            </a:r>
            <a:r>
              <a:rPr lang="en-US" sz="4000" dirty="0">
                <a:solidFill>
                  <a:schemeClr val="bg1"/>
                </a:solidFill>
              </a:rPr>
              <a:t> of Jesus Christ, the Son of God;</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350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Beginning – 746 </a:t>
            </a:r>
            <a:r>
              <a:rPr lang="el-GR" sz="4000" b="1" dirty="0">
                <a:solidFill>
                  <a:schemeClr val="bg1"/>
                </a:solidFill>
              </a:rPr>
              <a:t>ἀρχή </a:t>
            </a:r>
            <a:r>
              <a:rPr lang="en-US" sz="4000" dirty="0">
                <a:solidFill>
                  <a:schemeClr val="bg1"/>
                </a:solidFill>
              </a:rPr>
              <a:t>arche {ar-khay'} </a:t>
            </a:r>
          </a:p>
          <a:p>
            <a:pPr marL="0" indent="0" algn="ctr">
              <a:buNone/>
            </a:pPr>
            <a:r>
              <a:rPr lang="en-US" sz="4000" b="1" dirty="0">
                <a:solidFill>
                  <a:schemeClr val="bg1"/>
                </a:solidFill>
              </a:rPr>
              <a:t>Meaning:  </a:t>
            </a:r>
            <a:r>
              <a:rPr lang="en-US" sz="4000" dirty="0">
                <a:solidFill>
                  <a:schemeClr val="bg1"/>
                </a:solidFill>
              </a:rPr>
              <a:t>1) beginning, origin 2) the person or thing that commences, the first person or thing in a series, the leader 3) that by which anything begins to be, the origin, the active cause</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2344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4) the extremity of a thing 4a) of the corners of a sail 5) the first place, principality, rule, magistracy 5a) of angels and demons </a:t>
            </a:r>
          </a:p>
          <a:p>
            <a:pPr marL="0" indent="0" algn="ctr">
              <a:buNone/>
            </a:pPr>
            <a:r>
              <a:rPr lang="en-US" sz="4000" b="1" dirty="0">
                <a:solidFill>
                  <a:schemeClr val="bg1"/>
                </a:solidFill>
              </a:rPr>
              <a:t>Usage:  </a:t>
            </a:r>
            <a:r>
              <a:rPr lang="en-US" sz="4000" dirty="0">
                <a:solidFill>
                  <a:schemeClr val="bg1"/>
                </a:solidFill>
              </a:rPr>
              <a:t>AV - beginning 40, principality 8, corner 2, first 2, misc 6; 58</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95433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Gospel – 2098 </a:t>
            </a:r>
            <a:r>
              <a:rPr lang="el-GR" sz="4000" b="1" dirty="0">
                <a:solidFill>
                  <a:schemeClr val="bg1"/>
                </a:solidFill>
              </a:rPr>
              <a:t>εὐαγγέλιον </a:t>
            </a:r>
            <a:r>
              <a:rPr lang="en-US" sz="4000" dirty="0">
                <a:solidFill>
                  <a:schemeClr val="bg1"/>
                </a:solidFill>
              </a:rPr>
              <a:t>euaggelion {yoo-ang-ghel'-ee-on} </a:t>
            </a:r>
            <a:r>
              <a:rPr lang="en-US" sz="4000" b="1" dirty="0">
                <a:solidFill>
                  <a:schemeClr val="bg1"/>
                </a:solidFill>
              </a:rPr>
              <a:t>Meaning:  </a:t>
            </a:r>
            <a:r>
              <a:rPr lang="en-US" sz="4000" dirty="0">
                <a:solidFill>
                  <a:schemeClr val="bg1"/>
                </a:solidFill>
              </a:rPr>
              <a:t>1) a reward for good tidings 2) good tidings 2a) the glad tidings of the kingdom of God soon to be set up, and subsequently also of Jesus the Messiah, the founder of this kingdom. </a:t>
            </a:r>
            <a:r>
              <a:rPr lang="en-US" sz="4000" b="1" dirty="0">
                <a:solidFill>
                  <a:schemeClr val="bg1"/>
                </a:solidFill>
              </a:rPr>
              <a:t>Usage:  </a:t>
            </a:r>
            <a:r>
              <a:rPr lang="en-US" sz="4000" dirty="0">
                <a:solidFill>
                  <a:schemeClr val="bg1"/>
                </a:solidFill>
              </a:rPr>
              <a:t>AV - gospel 46, gospel of Christ 11, gospel of God 7, gospel of the Kingdom 3, misc 10; 77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061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is the Salvation of YeHoVaH, first preached or announced by Jacob in </a:t>
            </a:r>
          </a:p>
          <a:p>
            <a:pPr marL="0" indent="0" algn="ctr">
              <a:buNone/>
            </a:pPr>
            <a:r>
              <a:rPr lang="en-US" sz="4000" dirty="0">
                <a:solidFill>
                  <a:schemeClr val="bg1"/>
                </a:solidFill>
              </a:rPr>
              <a:t>Genesis 49:18.</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69712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 have waited for thy </a:t>
            </a:r>
            <a:r>
              <a:rPr lang="en-US" sz="4000" b="1" u="sng" dirty="0">
                <a:solidFill>
                  <a:schemeClr val="bg1"/>
                </a:solidFill>
              </a:rPr>
              <a:t>salvation</a:t>
            </a:r>
            <a:r>
              <a:rPr lang="en-US" sz="4000" dirty="0">
                <a:solidFill>
                  <a:schemeClr val="bg1"/>
                </a:solidFill>
              </a:rPr>
              <a:t>, O </a:t>
            </a:r>
            <a:r>
              <a:rPr lang="en-US" sz="4000" b="1" u="sng" dirty="0">
                <a:solidFill>
                  <a:schemeClr val="bg1"/>
                </a:solidFill>
              </a:rPr>
              <a:t>LORD</a:t>
            </a:r>
            <a:r>
              <a:rPr lang="en-US" sz="4000" dirty="0">
                <a:solidFill>
                  <a:schemeClr val="bg1"/>
                </a:solidFill>
              </a:rPr>
              <a:t>. (Gen 49:18 KJV)</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8753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03444 </a:t>
            </a:r>
            <a:r>
              <a:rPr lang="he-IL" sz="4000" dirty="0">
                <a:solidFill>
                  <a:schemeClr val="bg1"/>
                </a:solidFill>
              </a:rPr>
              <a:t>יְשׁוּעָה</a:t>
            </a:r>
            <a:r>
              <a:rPr lang="en-US" sz="4000" dirty="0">
                <a:solidFill>
                  <a:schemeClr val="bg1"/>
                </a:solidFill>
              </a:rPr>
              <a:t> yeshuw`ah {yesh-oo'-aw} </a:t>
            </a:r>
          </a:p>
          <a:p>
            <a:pPr marL="0" indent="0" algn="ctr">
              <a:buNone/>
            </a:pPr>
            <a:r>
              <a:rPr lang="en-US" sz="4000" b="1" dirty="0">
                <a:solidFill>
                  <a:schemeClr val="bg1"/>
                </a:solidFill>
              </a:rPr>
              <a:t>Meaning:  </a:t>
            </a:r>
            <a:r>
              <a:rPr lang="en-US" sz="4000" dirty="0">
                <a:solidFill>
                  <a:schemeClr val="bg1"/>
                </a:solidFill>
              </a:rPr>
              <a:t>1) salvation, deliverance 1a) welfare, prosperity 1b) deliverance 1c) salvation (by God) 1d) victory </a:t>
            </a:r>
          </a:p>
          <a:p>
            <a:pPr marL="0" indent="0" algn="ctr">
              <a:buNone/>
            </a:pPr>
            <a:r>
              <a:rPr lang="en-US" sz="4000" b="1" dirty="0">
                <a:solidFill>
                  <a:schemeClr val="bg1"/>
                </a:solidFill>
              </a:rPr>
              <a:t>Usage:  </a:t>
            </a:r>
            <a:r>
              <a:rPr lang="en-US" sz="4000" dirty="0">
                <a:solidFill>
                  <a:schemeClr val="bg1"/>
                </a:solidFill>
              </a:rPr>
              <a:t>AV - salvation 65, help 4, deliverance 3, health 3, save 1, saving 1, welfare 1; 78</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9092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03068 </a:t>
            </a:r>
            <a:r>
              <a:rPr lang="he-IL" sz="4000" dirty="0">
                <a:solidFill>
                  <a:schemeClr val="bg1"/>
                </a:solidFill>
              </a:rPr>
              <a:t>יְהֹוָה</a:t>
            </a:r>
            <a:r>
              <a:rPr lang="en-US" sz="4000" dirty="0">
                <a:solidFill>
                  <a:schemeClr val="bg1"/>
                </a:solidFill>
              </a:rPr>
              <a:t> Yehovah {yeh-ho-vaw'} </a:t>
            </a:r>
          </a:p>
          <a:p>
            <a:pPr marL="0" indent="0" algn="ctr">
              <a:buNone/>
            </a:pPr>
            <a:r>
              <a:rPr lang="en-US" sz="4000" b="1" dirty="0">
                <a:solidFill>
                  <a:schemeClr val="bg1"/>
                </a:solidFill>
              </a:rPr>
              <a:t>Meaning:  </a:t>
            </a:r>
            <a:r>
              <a:rPr lang="en-US" sz="4000" dirty="0">
                <a:solidFill>
                  <a:schemeClr val="bg1"/>
                </a:solidFill>
              </a:rPr>
              <a:t>Jehovah = "the existing One" 1) the proper name of the one true God 1a) unpronounced except with the vowel pointings of 0136 </a:t>
            </a:r>
          </a:p>
          <a:p>
            <a:pPr marL="0" indent="0" algn="ctr">
              <a:buNone/>
            </a:pPr>
            <a:r>
              <a:rPr lang="en-US" sz="4000" b="1" dirty="0">
                <a:solidFill>
                  <a:schemeClr val="bg1"/>
                </a:solidFill>
              </a:rPr>
              <a:t>Usage:  </a:t>
            </a:r>
            <a:r>
              <a:rPr lang="en-US" sz="4000" dirty="0">
                <a:solidFill>
                  <a:schemeClr val="bg1"/>
                </a:solidFill>
              </a:rPr>
              <a:t>AV - LORD 6510, GOD 4, JEHOVAH 4, variant 1; 6519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207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was announced by Moses in Exodus Chapters 14 and 15.</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784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13</a:t>
            </a:r>
            <a:r>
              <a:rPr lang="en-US" sz="4000" dirty="0">
                <a:solidFill>
                  <a:schemeClr val="bg1"/>
                </a:solidFill>
              </a:rPr>
              <a:t> And Moses said unto the people, Fear ye not, stand still, and see the </a:t>
            </a:r>
            <a:r>
              <a:rPr lang="en-US" sz="4000" b="1" u="sng" dirty="0">
                <a:solidFill>
                  <a:schemeClr val="bg1"/>
                </a:solidFill>
              </a:rPr>
              <a:t>salvation </a:t>
            </a:r>
            <a:r>
              <a:rPr lang="en-US" sz="4000" dirty="0">
                <a:solidFill>
                  <a:schemeClr val="bg1"/>
                </a:solidFill>
              </a:rPr>
              <a:t>of </a:t>
            </a:r>
            <a:r>
              <a:rPr lang="en-US" sz="4000" b="1" u="sng" dirty="0">
                <a:solidFill>
                  <a:schemeClr val="bg1"/>
                </a:solidFill>
              </a:rPr>
              <a:t>the LORD</a:t>
            </a:r>
            <a:r>
              <a:rPr lang="en-US" sz="4000" dirty="0">
                <a:solidFill>
                  <a:schemeClr val="bg1"/>
                </a:solidFill>
              </a:rPr>
              <a:t>, which he will shew to you to day: for the Egyptians whom ye have seen to day, ye shall see them again no more for ever. (Exo 14:13 KJV)</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7818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70" y="641143"/>
            <a:ext cx="7620660" cy="3712786"/>
          </a:xfrm>
          <a:prstGeom prst="rect">
            <a:avLst/>
          </a:prstGeom>
        </p:spPr>
      </p:pic>
    </p:spTree>
    <p:extLst>
      <p:ext uri="{BB962C8B-B14F-4D97-AF65-F5344CB8AC3E}">
        <p14:creationId xmlns:p14="http://schemas.microsoft.com/office/powerpoint/2010/main" val="3260655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2</a:t>
            </a:r>
            <a:r>
              <a:rPr lang="en-US" sz="4000" dirty="0">
                <a:solidFill>
                  <a:schemeClr val="bg1"/>
                </a:solidFill>
              </a:rPr>
              <a:t> </a:t>
            </a:r>
            <a:r>
              <a:rPr lang="en-US" sz="4000" b="1" u="sng" dirty="0">
                <a:solidFill>
                  <a:schemeClr val="bg1"/>
                </a:solidFill>
              </a:rPr>
              <a:t>The LORD</a:t>
            </a:r>
            <a:r>
              <a:rPr lang="en-US" sz="4000" dirty="0">
                <a:solidFill>
                  <a:schemeClr val="bg1"/>
                </a:solidFill>
              </a:rPr>
              <a:t> </a:t>
            </a:r>
            <a:r>
              <a:rPr lang="en-US" sz="4000" i="1" dirty="0">
                <a:solidFill>
                  <a:schemeClr val="bg1"/>
                </a:solidFill>
              </a:rPr>
              <a:t>is </a:t>
            </a:r>
            <a:r>
              <a:rPr lang="en-US" sz="4000" dirty="0">
                <a:solidFill>
                  <a:schemeClr val="bg1"/>
                </a:solidFill>
              </a:rPr>
              <a:t>my strength and song, and he is become my </a:t>
            </a:r>
            <a:r>
              <a:rPr lang="en-US" sz="4000" b="1" i="1" dirty="0">
                <a:solidFill>
                  <a:schemeClr val="bg1"/>
                </a:solidFill>
              </a:rPr>
              <a:t>salvation</a:t>
            </a:r>
            <a:r>
              <a:rPr lang="en-US" sz="4000" dirty="0">
                <a:solidFill>
                  <a:schemeClr val="bg1"/>
                </a:solidFill>
              </a:rPr>
              <a:t>: he </a:t>
            </a:r>
            <a:r>
              <a:rPr lang="en-US" sz="4000" i="1" dirty="0">
                <a:solidFill>
                  <a:schemeClr val="bg1"/>
                </a:solidFill>
              </a:rPr>
              <a:t>is </a:t>
            </a:r>
            <a:r>
              <a:rPr lang="en-US" sz="4000" dirty="0">
                <a:solidFill>
                  <a:schemeClr val="bg1"/>
                </a:solidFill>
              </a:rPr>
              <a:t>my God, and I will prepare him an habitation; my father's God, and I will exalt him.</a:t>
            </a:r>
          </a:p>
          <a:p>
            <a:pPr marL="0" indent="0" algn="ctr">
              <a:buNone/>
            </a:pPr>
            <a:r>
              <a:rPr lang="en-US" sz="4000" dirty="0">
                <a:solidFill>
                  <a:schemeClr val="bg1"/>
                </a:solidFill>
              </a:rPr>
              <a:t> </a:t>
            </a:r>
            <a:r>
              <a:rPr lang="en-US" sz="4000" baseline="30000" dirty="0">
                <a:solidFill>
                  <a:schemeClr val="bg1"/>
                </a:solidFill>
              </a:rPr>
              <a:t>3</a:t>
            </a:r>
            <a:r>
              <a:rPr lang="en-US" sz="4000" dirty="0">
                <a:solidFill>
                  <a:schemeClr val="bg1"/>
                </a:solidFill>
              </a:rPr>
              <a:t> </a:t>
            </a:r>
            <a:r>
              <a:rPr lang="en-US" sz="4000" b="1" u="sng" dirty="0">
                <a:solidFill>
                  <a:schemeClr val="bg1"/>
                </a:solidFill>
              </a:rPr>
              <a:t>The LORD</a:t>
            </a:r>
            <a:r>
              <a:rPr lang="en-US" sz="4000" dirty="0">
                <a:solidFill>
                  <a:schemeClr val="bg1"/>
                </a:solidFill>
              </a:rPr>
              <a:t> </a:t>
            </a:r>
            <a:r>
              <a:rPr lang="en-US" sz="4000" i="1" dirty="0">
                <a:solidFill>
                  <a:schemeClr val="bg1"/>
                </a:solidFill>
              </a:rPr>
              <a:t>is </a:t>
            </a:r>
            <a:r>
              <a:rPr lang="en-US" sz="4000" dirty="0">
                <a:solidFill>
                  <a:schemeClr val="bg1"/>
                </a:solidFill>
              </a:rPr>
              <a:t>a man of war: </a:t>
            </a:r>
            <a:r>
              <a:rPr lang="en-US" sz="4000" b="1" u="sng" dirty="0">
                <a:solidFill>
                  <a:schemeClr val="bg1"/>
                </a:solidFill>
              </a:rPr>
              <a:t>the LORD</a:t>
            </a:r>
            <a:r>
              <a:rPr lang="en-US" sz="4000" dirty="0">
                <a:solidFill>
                  <a:schemeClr val="bg1"/>
                </a:solidFill>
              </a:rPr>
              <a:t> </a:t>
            </a:r>
            <a:r>
              <a:rPr lang="en-US" sz="4000" i="1" dirty="0">
                <a:solidFill>
                  <a:schemeClr val="bg1"/>
                </a:solidFill>
              </a:rPr>
              <a:t>is </a:t>
            </a:r>
            <a:r>
              <a:rPr lang="en-US" sz="4000" dirty="0">
                <a:solidFill>
                  <a:schemeClr val="bg1"/>
                </a:solidFill>
              </a:rPr>
              <a:t>his name. (Exo 15:2-3 KJV)</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46480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03444 </a:t>
            </a:r>
            <a:r>
              <a:rPr lang="he-IL" sz="4000" dirty="0">
                <a:solidFill>
                  <a:schemeClr val="bg1"/>
                </a:solidFill>
              </a:rPr>
              <a:t>יְשׁוּעָה</a:t>
            </a:r>
            <a:r>
              <a:rPr lang="en-US" sz="4000" dirty="0">
                <a:solidFill>
                  <a:schemeClr val="bg1"/>
                </a:solidFill>
              </a:rPr>
              <a:t> yeshuw`ah {yesh-oo'-aw} </a:t>
            </a:r>
          </a:p>
          <a:p>
            <a:pPr marL="0" indent="0" algn="ctr">
              <a:buNone/>
            </a:pPr>
            <a:r>
              <a:rPr lang="en-US" sz="4000" b="1" dirty="0">
                <a:solidFill>
                  <a:schemeClr val="bg1"/>
                </a:solidFill>
              </a:rPr>
              <a:t>Meaning:  </a:t>
            </a:r>
            <a:r>
              <a:rPr lang="en-US" sz="4000" dirty="0">
                <a:solidFill>
                  <a:schemeClr val="bg1"/>
                </a:solidFill>
              </a:rPr>
              <a:t>1) salvation, deliverance 1a) welfare, prosperity 1b) deliverance 1c) salvation (by God) 1d) victory </a:t>
            </a:r>
          </a:p>
          <a:p>
            <a:pPr marL="0" indent="0" algn="ctr">
              <a:buNone/>
            </a:pPr>
            <a:r>
              <a:rPr lang="en-US" sz="4000" b="1" dirty="0">
                <a:solidFill>
                  <a:schemeClr val="bg1"/>
                </a:solidFill>
              </a:rPr>
              <a:t>Usage:  </a:t>
            </a:r>
            <a:r>
              <a:rPr lang="en-US" sz="4000" dirty="0">
                <a:solidFill>
                  <a:schemeClr val="bg1"/>
                </a:solidFill>
              </a:rPr>
              <a:t>AV - salvation 65, help 4, deliverance 3, health 3, save 1, saving 1, welfare 1; 78</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3512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03068 </a:t>
            </a:r>
            <a:r>
              <a:rPr lang="he-IL" sz="4000" dirty="0">
                <a:solidFill>
                  <a:schemeClr val="bg1"/>
                </a:solidFill>
              </a:rPr>
              <a:t>יְהֹוָה</a:t>
            </a:r>
            <a:r>
              <a:rPr lang="en-US" sz="4000" dirty="0">
                <a:solidFill>
                  <a:schemeClr val="bg1"/>
                </a:solidFill>
              </a:rPr>
              <a:t> Yehovah {yeh-ho-vaw'} </a:t>
            </a:r>
          </a:p>
          <a:p>
            <a:pPr marL="0" indent="0" algn="ctr">
              <a:buNone/>
            </a:pPr>
            <a:r>
              <a:rPr lang="en-US" sz="4000" b="1" dirty="0">
                <a:solidFill>
                  <a:schemeClr val="bg1"/>
                </a:solidFill>
              </a:rPr>
              <a:t>Meaning:  </a:t>
            </a:r>
            <a:r>
              <a:rPr lang="en-US" sz="4000" dirty="0">
                <a:solidFill>
                  <a:schemeClr val="bg1"/>
                </a:solidFill>
              </a:rPr>
              <a:t>Jehovah = "the existing One" 1) the proper name of the one true God 1a) unpronounced except with the vowel pointings of 0136 </a:t>
            </a:r>
          </a:p>
          <a:p>
            <a:pPr marL="0" indent="0" algn="ctr">
              <a:buNone/>
            </a:pPr>
            <a:r>
              <a:rPr lang="en-US" sz="4000" b="1" dirty="0">
                <a:solidFill>
                  <a:schemeClr val="bg1"/>
                </a:solidFill>
              </a:rPr>
              <a:t>Usage:  </a:t>
            </a:r>
            <a:r>
              <a:rPr lang="en-US" sz="4000" dirty="0">
                <a:solidFill>
                  <a:schemeClr val="bg1"/>
                </a:solidFill>
              </a:rPr>
              <a:t>AV - LORD 6510, GOD 4, JEHOVAH 4, variant 1; 6519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50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Mark 1:1</a:t>
            </a:r>
            <a:r>
              <a:rPr lang="en-US" sz="4000" dirty="0">
                <a:solidFill>
                  <a:schemeClr val="bg1"/>
                </a:solidFill>
              </a:rPr>
              <a:t> The beginning of the gospel of </a:t>
            </a:r>
            <a:r>
              <a:rPr lang="en-US" sz="4000" b="1" u="sng" dirty="0">
                <a:solidFill>
                  <a:schemeClr val="bg1"/>
                </a:solidFill>
              </a:rPr>
              <a:t>Jesus</a:t>
            </a:r>
            <a:r>
              <a:rPr lang="en-US" sz="4000" b="1" dirty="0">
                <a:solidFill>
                  <a:schemeClr val="bg1"/>
                </a:solidFill>
              </a:rPr>
              <a:t> </a:t>
            </a:r>
            <a:r>
              <a:rPr lang="en-US" sz="4000" b="1" u="sng" dirty="0">
                <a:solidFill>
                  <a:schemeClr val="bg1"/>
                </a:solidFill>
              </a:rPr>
              <a:t>Christ</a:t>
            </a:r>
            <a:r>
              <a:rPr lang="en-US" sz="4000" dirty="0">
                <a:solidFill>
                  <a:schemeClr val="bg1"/>
                </a:solidFill>
              </a:rPr>
              <a:t>, the Son of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98587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Jesus – 2424 </a:t>
            </a:r>
            <a:r>
              <a:rPr lang="el-GR" sz="4000" b="1" dirty="0">
                <a:solidFill>
                  <a:schemeClr val="bg1"/>
                </a:solidFill>
              </a:rPr>
              <a:t>Ἰησοῦς </a:t>
            </a:r>
            <a:r>
              <a:rPr lang="en-US" sz="4000" dirty="0">
                <a:solidFill>
                  <a:schemeClr val="bg1"/>
                </a:solidFill>
              </a:rPr>
              <a:t>Iesous {ee-ay-sooce'} </a:t>
            </a:r>
          </a:p>
          <a:p>
            <a:pPr marL="0" indent="0" algn="ctr">
              <a:buNone/>
            </a:pPr>
            <a:r>
              <a:rPr lang="en-US" sz="4000" b="1" dirty="0">
                <a:solidFill>
                  <a:schemeClr val="bg1"/>
                </a:solidFill>
              </a:rPr>
              <a:t>Meaning:  </a:t>
            </a:r>
            <a:r>
              <a:rPr lang="en-US" sz="4000" dirty="0">
                <a:solidFill>
                  <a:schemeClr val="bg1"/>
                </a:solidFill>
              </a:rPr>
              <a:t>Jesus = "Jehovah is salvation" 1) Joshua was the famous captain of the Israelites, Moses' successor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7996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Origin:  </a:t>
            </a:r>
            <a:r>
              <a:rPr lang="en-US" sz="4000" dirty="0">
                <a:solidFill>
                  <a:schemeClr val="bg1"/>
                </a:solidFill>
              </a:rPr>
              <a:t>of </a:t>
            </a:r>
            <a:r>
              <a:rPr lang="en-US" sz="4000" b="1" u="sng" dirty="0">
                <a:solidFill>
                  <a:schemeClr val="bg1"/>
                </a:solidFill>
              </a:rPr>
              <a:t>Hebrew origin 03091</a:t>
            </a:r>
            <a:r>
              <a:rPr lang="en-US" sz="4000" dirty="0">
                <a:solidFill>
                  <a:schemeClr val="bg1"/>
                </a:solidFill>
              </a:rPr>
              <a:t>; TDNT - 3:284,360; n pr m</a:t>
            </a:r>
          </a:p>
          <a:p>
            <a:pPr marL="0" indent="0" algn="ctr">
              <a:buNone/>
            </a:pPr>
            <a:r>
              <a:rPr lang="en-US" sz="4000" b="1" dirty="0">
                <a:solidFill>
                  <a:schemeClr val="bg1"/>
                </a:solidFill>
              </a:rPr>
              <a:t>Usage:  </a:t>
            </a:r>
            <a:r>
              <a:rPr lang="en-US" sz="4000" dirty="0">
                <a:solidFill>
                  <a:schemeClr val="bg1"/>
                </a:solidFill>
              </a:rPr>
              <a:t>AV - Jesus 972, Jesus (</a:t>
            </a:r>
            <a:r>
              <a:rPr lang="en-US" sz="4000" b="1" dirty="0">
                <a:solidFill>
                  <a:schemeClr val="bg1"/>
                </a:solidFill>
              </a:rPr>
              <a:t>Joshua</a:t>
            </a:r>
            <a:r>
              <a:rPr lang="en-US" sz="4000" dirty="0">
                <a:solidFill>
                  <a:schemeClr val="bg1"/>
                </a:solidFill>
              </a:rPr>
              <a:t>) 2, Jesus (Justus) 1; 975</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3928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03091 </a:t>
            </a:r>
            <a:r>
              <a:rPr lang="he-IL" sz="4000" dirty="0">
                <a:solidFill>
                  <a:schemeClr val="bg1"/>
                </a:solidFill>
              </a:rPr>
              <a:t>יְהוֹשֻׁעַ</a:t>
            </a:r>
            <a:r>
              <a:rPr lang="en-US" sz="4000" dirty="0">
                <a:solidFill>
                  <a:schemeClr val="bg1"/>
                </a:solidFill>
              </a:rPr>
              <a:t> Yehowshuwa` {yeh-ho-shoo'-ah} or </a:t>
            </a:r>
            <a:r>
              <a:rPr lang="he-IL" sz="4000" dirty="0">
                <a:solidFill>
                  <a:schemeClr val="bg1"/>
                </a:solidFill>
              </a:rPr>
              <a:t>יְהֻשֻׁעַ</a:t>
            </a:r>
            <a:r>
              <a:rPr lang="en-US" sz="4000" dirty="0">
                <a:solidFill>
                  <a:schemeClr val="bg1"/>
                </a:solidFill>
              </a:rPr>
              <a:t> Yehowshu`a {yeh-ho-shoo'-ah}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19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Meaning:  </a:t>
            </a:r>
            <a:r>
              <a:rPr lang="en-US" sz="4000" dirty="0">
                <a:solidFill>
                  <a:schemeClr val="bg1"/>
                </a:solidFill>
              </a:rPr>
              <a:t>Joshua or Jehoshua = "Jehovah is salvation" n pr m 1) son of Nun of the tribe of Ephraim and successor to Moses as the leader of the children of Israel; led the conquest of Canaan </a:t>
            </a:r>
            <a:r>
              <a:rPr lang="en-US" sz="4000" b="1" dirty="0">
                <a:solidFill>
                  <a:schemeClr val="bg1"/>
                </a:solidFill>
              </a:rPr>
              <a:t>Origin:  </a:t>
            </a:r>
            <a:r>
              <a:rPr lang="en-US" sz="4000" dirty="0">
                <a:solidFill>
                  <a:schemeClr val="bg1"/>
                </a:solidFill>
              </a:rPr>
              <a:t>from 03068 and 03467;</a:t>
            </a:r>
          </a:p>
          <a:p>
            <a:pPr marL="0" indent="0" algn="ctr">
              <a:buNone/>
            </a:pPr>
            <a:r>
              <a:rPr lang="en-US" sz="4000" b="1" dirty="0">
                <a:solidFill>
                  <a:schemeClr val="bg1"/>
                </a:solidFill>
              </a:rPr>
              <a:t>Usage:  </a:t>
            </a:r>
            <a:r>
              <a:rPr lang="en-US" sz="4000" dirty="0">
                <a:solidFill>
                  <a:schemeClr val="bg1"/>
                </a:solidFill>
              </a:rPr>
              <a:t>AV - Joshua 218; 218</a:t>
            </a:r>
          </a:p>
          <a:p>
            <a:pPr marL="0" indent="0" algn="ctr">
              <a:buNone/>
            </a:pPr>
            <a:r>
              <a:rPr lang="en-US" sz="4000" baseline="30000" dirty="0">
                <a:solidFill>
                  <a:schemeClr val="bg1"/>
                </a:solidFill>
              </a:rPr>
              <a:t>1 </a:t>
            </a:r>
            <a:r>
              <a:rPr lang="en-US" sz="4000" dirty="0">
                <a:solidFill>
                  <a:schemeClr val="bg1"/>
                </a:solidFill>
              </a:rPr>
              <a:t>Joshua: called Jesus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0371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5547 </a:t>
            </a:r>
            <a:r>
              <a:rPr lang="el-GR" sz="4000" b="1" dirty="0">
                <a:solidFill>
                  <a:schemeClr val="bg1"/>
                </a:solidFill>
              </a:rPr>
              <a:t>Χριστός </a:t>
            </a:r>
            <a:r>
              <a:rPr lang="en-US" sz="4000" dirty="0">
                <a:solidFill>
                  <a:schemeClr val="bg1"/>
                </a:solidFill>
              </a:rPr>
              <a:t>Christos {khris-tos'} </a:t>
            </a:r>
          </a:p>
          <a:p>
            <a:pPr marL="0" indent="0" algn="ctr">
              <a:buNone/>
            </a:pPr>
            <a:r>
              <a:rPr lang="en-US" sz="4000" b="1" dirty="0">
                <a:solidFill>
                  <a:schemeClr val="bg1"/>
                </a:solidFill>
              </a:rPr>
              <a:t>Meaning:  </a:t>
            </a:r>
            <a:r>
              <a:rPr lang="en-US" sz="4000" dirty="0">
                <a:solidFill>
                  <a:schemeClr val="bg1"/>
                </a:solidFill>
              </a:rPr>
              <a:t>Christ = "anointed" 1) Christ was the Messiah, the Son of God 2) anointed </a:t>
            </a:r>
          </a:p>
          <a:p>
            <a:pPr marL="0" indent="0" algn="ctr">
              <a:buNone/>
            </a:pPr>
            <a:r>
              <a:rPr lang="en-US" sz="4000" b="1" dirty="0">
                <a:solidFill>
                  <a:schemeClr val="bg1"/>
                </a:solidFill>
              </a:rPr>
              <a:t>Usage:  </a:t>
            </a:r>
            <a:r>
              <a:rPr lang="en-US" sz="4000" dirty="0">
                <a:solidFill>
                  <a:schemeClr val="bg1"/>
                </a:solidFill>
              </a:rPr>
              <a:t>AV - Christ 569; 569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941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the Salvation of YeHoVaH, is the literal Gospel. Literally. </a:t>
            </a:r>
          </a:p>
          <a:p>
            <a:pPr marL="0" indent="0" algn="ctr">
              <a:buNone/>
            </a:pPr>
            <a:endParaRPr lang="en-US" sz="4000" dirty="0">
              <a:solidFill>
                <a:schemeClr val="bg1"/>
              </a:solidFill>
            </a:endParaRPr>
          </a:p>
          <a:p>
            <a:pPr marL="0" indent="0" algn="ctr">
              <a:buNone/>
            </a:pPr>
            <a:r>
              <a:rPr lang="en-US" sz="4000" dirty="0">
                <a:solidFill>
                  <a:schemeClr val="bg1"/>
                </a:solidFill>
              </a:rPr>
              <a:t>Yeshua the literal Gospel also preached the Gospel (Verse 14)</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484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11149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14</a:t>
            </a:r>
            <a:r>
              <a:rPr lang="en-US" sz="4000" dirty="0">
                <a:solidFill>
                  <a:schemeClr val="bg1"/>
                </a:solidFill>
              </a:rPr>
              <a:t> Now after that John was put in prison, Jesus came into Galilee, preaching the gospel of the kingdom of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074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Message of the Gospel declared Yeshua is the Salvation of YeHoVaH.</a:t>
            </a:r>
          </a:p>
          <a:p>
            <a:pPr marL="0" indent="0" algn="ctr">
              <a:buNone/>
            </a:pPr>
            <a:r>
              <a:rPr lang="en-US" sz="4000" dirty="0">
                <a:solidFill>
                  <a:schemeClr val="bg1"/>
                </a:solidFill>
              </a:rPr>
              <a:t>The forerunner of this message was pronounced by the Prophet.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0782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 </a:t>
            </a:r>
            <a:r>
              <a:rPr lang="en-US" sz="4000" baseline="30000" dirty="0">
                <a:solidFill>
                  <a:schemeClr val="bg1"/>
                </a:solidFill>
              </a:rPr>
              <a:t>Mark 1:2 </a:t>
            </a:r>
            <a:r>
              <a:rPr lang="en-US" sz="4000" b="1" dirty="0">
                <a:solidFill>
                  <a:schemeClr val="bg1"/>
                </a:solidFill>
              </a:rPr>
              <a:t>As it is written in the prophets</a:t>
            </a:r>
            <a:r>
              <a:rPr lang="en-US" sz="4000" dirty="0">
                <a:solidFill>
                  <a:schemeClr val="bg1"/>
                </a:solidFill>
              </a:rPr>
              <a:t>, Behold, I send my messenger before thy face, which shall prepare thy way before thee.</a:t>
            </a:r>
          </a:p>
          <a:p>
            <a:pPr marL="0" indent="0" algn="ctr">
              <a:buNone/>
            </a:pPr>
            <a:r>
              <a:rPr lang="en-US" sz="4000" dirty="0">
                <a:solidFill>
                  <a:schemeClr val="bg1"/>
                </a:solidFill>
              </a:rPr>
              <a:t> 	</a:t>
            </a:r>
            <a:r>
              <a:rPr kumimoji="0" lang="en-US" sz="4000" b="0" i="0" u="none" strike="noStrike" kern="1200" cap="none" spc="0" normalizeH="0" baseline="30000" noProof="0" dirty="0">
                <a:ln>
                  <a:noFill/>
                </a:ln>
                <a:solidFill>
                  <a:prstClr val="white"/>
                </a:solidFill>
                <a:effectLst/>
                <a:uLnTx/>
                <a:uFillTx/>
                <a:latin typeface="Calibri"/>
                <a:ea typeface="+mn-ea"/>
                <a:cs typeface="+mn-cs"/>
              </a:rPr>
              <a:t>Mark 1:</a:t>
            </a:r>
            <a:r>
              <a:rPr lang="en-US" sz="4000" baseline="30000" dirty="0">
                <a:solidFill>
                  <a:schemeClr val="bg1"/>
                </a:solidFill>
              </a:rPr>
              <a:t>3</a:t>
            </a:r>
            <a:r>
              <a:rPr lang="en-US" sz="4000" dirty="0">
                <a:solidFill>
                  <a:schemeClr val="bg1"/>
                </a:solidFill>
              </a:rPr>
              <a:t> The voice of one crying in the wilderness, Prepare ye the way of the Lord, make his paths straight.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4289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 </a:t>
            </a:r>
            <a:r>
              <a:rPr lang="en-US" sz="4000" baseline="30000" dirty="0">
                <a:solidFill>
                  <a:schemeClr val="bg1"/>
                </a:solidFill>
              </a:rPr>
              <a:t>Isa 40:3 </a:t>
            </a:r>
            <a:r>
              <a:rPr lang="en-US" sz="4000" dirty="0">
                <a:solidFill>
                  <a:schemeClr val="bg1"/>
                </a:solidFill>
              </a:rPr>
              <a:t>The voice of him that crieth in the wilderness, Prepare ye the way of the LORD, make straight in the desert a highway for our God.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70972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kumimoji="0" lang="en-US" sz="3700" b="0" i="0" u="none" strike="noStrike" kern="1200" cap="none" spc="0" normalizeH="0" baseline="30000" noProof="0" dirty="0">
                <a:ln>
                  <a:noFill/>
                </a:ln>
                <a:solidFill>
                  <a:prstClr val="white"/>
                </a:solidFill>
                <a:effectLst/>
                <a:uLnTx/>
                <a:uFillTx/>
                <a:latin typeface="Calibri"/>
                <a:ea typeface="+mn-ea"/>
                <a:cs typeface="+mn-cs"/>
              </a:rPr>
              <a:t>Mark 1:4</a:t>
            </a:r>
            <a:r>
              <a:rPr lang="en-US" sz="4000" dirty="0">
                <a:solidFill>
                  <a:schemeClr val="bg1"/>
                </a:solidFill>
              </a:rPr>
              <a:t>John did baptize in the wilderness, and </a:t>
            </a:r>
            <a:r>
              <a:rPr lang="en-US" sz="4000" b="1" dirty="0">
                <a:solidFill>
                  <a:schemeClr val="bg1"/>
                </a:solidFill>
              </a:rPr>
              <a:t>preach</a:t>
            </a:r>
            <a:r>
              <a:rPr lang="en-US" sz="4000" dirty="0">
                <a:solidFill>
                  <a:schemeClr val="bg1"/>
                </a:solidFill>
              </a:rPr>
              <a:t> </a:t>
            </a:r>
            <a:r>
              <a:rPr lang="en-US" sz="4000" u="sng" dirty="0">
                <a:solidFill>
                  <a:schemeClr val="bg1"/>
                </a:solidFill>
              </a:rPr>
              <a:t>the baptism of repentance for the remission of </a:t>
            </a:r>
            <a:r>
              <a:rPr lang="en-US" sz="4000" b="1" u="sng" dirty="0">
                <a:solidFill>
                  <a:schemeClr val="bg1"/>
                </a:solidFill>
              </a:rPr>
              <a:t>sins</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75678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Preach – 2784 </a:t>
            </a:r>
            <a:r>
              <a:rPr lang="el-GR" sz="4000" b="1" dirty="0">
                <a:solidFill>
                  <a:schemeClr val="bg1"/>
                </a:solidFill>
              </a:rPr>
              <a:t>κηρύσσω </a:t>
            </a:r>
            <a:r>
              <a:rPr lang="en-US" sz="4000" dirty="0">
                <a:solidFill>
                  <a:schemeClr val="bg1"/>
                </a:solidFill>
              </a:rPr>
              <a:t>kerusso {kay-roos'-so} </a:t>
            </a:r>
            <a:r>
              <a:rPr lang="en-US" sz="4000" b="1" dirty="0">
                <a:solidFill>
                  <a:schemeClr val="bg1"/>
                </a:solidFill>
              </a:rPr>
              <a:t>Meaning:  </a:t>
            </a:r>
            <a:r>
              <a:rPr lang="en-US" sz="4000" dirty="0">
                <a:solidFill>
                  <a:schemeClr val="bg1"/>
                </a:solidFill>
              </a:rPr>
              <a:t>1) to be a herald, to officiate as a herald 1a) to proclaim after the manner of a herald 1b) always with the suggestion of formality, gravity and an authority which must be listened to and obeyed 2) to publish, proclaim openly: something which has been done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36723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preach 51, publish 5, proclaim 2, preached + 2258 2, preacher 1; 61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8808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What we have here is the Messenger and the Message.</a:t>
            </a:r>
          </a:p>
          <a:p>
            <a:pPr marL="0" indent="0" algn="ctr">
              <a:buNone/>
            </a:pPr>
            <a:r>
              <a:rPr lang="en-US" sz="4000" dirty="0">
                <a:solidFill>
                  <a:schemeClr val="bg1"/>
                </a:solidFill>
              </a:rPr>
              <a:t>One who proclaims the message and the message that one proclaims.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90241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This is why the religious leaders asked the messenger if he was the message and John told them, “NO!  He, The Message, was coming.”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9612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26 </a:t>
            </a:r>
            <a:r>
              <a:rPr lang="en-US" sz="4000" dirty="0">
                <a:solidFill>
                  <a:schemeClr val="bg1"/>
                </a:solidFill>
              </a:rPr>
              <a:t>John answered them, saying, I baptize with water: but there standeth one among you, whom ye know not;</a:t>
            </a:r>
          </a:p>
          <a:p>
            <a:pPr marL="0" indent="0" algn="ctr">
              <a:buNone/>
            </a:pPr>
            <a:r>
              <a:rPr lang="en-US" sz="4000" dirty="0">
                <a:solidFill>
                  <a:schemeClr val="bg1"/>
                </a:solidFill>
              </a:rPr>
              <a:t> </a:t>
            </a:r>
            <a:r>
              <a:rPr lang="en-US" sz="4000" baseline="30000" dirty="0">
                <a:solidFill>
                  <a:schemeClr val="bg1"/>
                </a:solidFill>
              </a:rPr>
              <a:t>27</a:t>
            </a:r>
            <a:r>
              <a:rPr lang="en-US" sz="4000" dirty="0">
                <a:solidFill>
                  <a:schemeClr val="bg1"/>
                </a:solidFill>
              </a:rPr>
              <a:t> He it is, who coming after me is preferred before me, whose shoe's latchet I am not worthy to unloose. (John 1:26-27 KJV)</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3220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096" y="657225"/>
            <a:ext cx="810434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At the end of today’s Teaching, you will be able to </a:t>
            </a:r>
          </a:p>
          <a:p>
            <a:pPr algn="ctr">
              <a:buNone/>
            </a:pP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Give your Tithes, Offerings, and Donations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Receive Prayer </a:t>
            </a:r>
          </a:p>
        </p:txBody>
      </p:sp>
      <p:sp>
        <p:nvSpPr>
          <p:cNvPr id="4" name="Slide Number Placeholder 3"/>
          <p:cNvSpPr>
            <a:spLocks noGrp="1"/>
          </p:cNvSpPr>
          <p:nvPr>
            <p:ph type="sldNum" sz="quarter" idx="12"/>
          </p:nvPr>
        </p:nvSpPr>
        <p:spPr>
          <a:xfrm>
            <a:off x="7815943" y="4869656"/>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3799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Sins – 266 </a:t>
            </a:r>
            <a:r>
              <a:rPr lang="el-GR" sz="4000" b="1" dirty="0">
                <a:solidFill>
                  <a:schemeClr val="bg1"/>
                </a:solidFill>
              </a:rPr>
              <a:t>ἁμαρτία </a:t>
            </a:r>
            <a:r>
              <a:rPr lang="en-US" sz="4000" dirty="0">
                <a:solidFill>
                  <a:schemeClr val="bg1"/>
                </a:solidFill>
              </a:rPr>
              <a:t>hamartia {ham-ar-tee'-ah} </a:t>
            </a:r>
          </a:p>
          <a:p>
            <a:pPr marL="0" indent="0" algn="ctr">
              <a:buNone/>
            </a:pPr>
            <a:r>
              <a:rPr lang="en-US" sz="4000" b="1" dirty="0">
                <a:solidFill>
                  <a:schemeClr val="bg1"/>
                </a:solidFill>
              </a:rPr>
              <a:t>Meaning:  </a:t>
            </a:r>
            <a:r>
              <a:rPr lang="en-US" sz="4000" dirty="0">
                <a:solidFill>
                  <a:schemeClr val="bg1"/>
                </a:solidFill>
              </a:rPr>
              <a:t>1) equivalent to 264 1a) to be without a share in 1b) to miss the mark 1c) to err, be mistaken 1d) to miss or wander from the path of uprightness and honour, to do or go wrong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5748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1e) to wander from the law of God, violate God's law, sin 2) that which is done wrong, sin, an offence, a violation of the divine law in thought or in act</a:t>
            </a:r>
          </a:p>
          <a:p>
            <a:pPr marL="0" indent="0" algn="ctr">
              <a:buNone/>
            </a:pPr>
            <a:r>
              <a:rPr lang="en-US" sz="4000" b="1" dirty="0">
                <a:solidFill>
                  <a:schemeClr val="bg1"/>
                </a:solidFill>
              </a:rPr>
              <a:t>Usage:  </a:t>
            </a:r>
            <a:r>
              <a:rPr lang="en-US" sz="4000" dirty="0">
                <a:solidFill>
                  <a:schemeClr val="bg1"/>
                </a:solidFill>
              </a:rPr>
              <a:t>AV - sin 172, sinful 1, offense 1; 174</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99681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Mark 1:5 And there went out unto him all the land of Judaea, and they of Jerusalem, and were all </a:t>
            </a:r>
            <a:r>
              <a:rPr lang="en-US" sz="4000" u="sng" dirty="0">
                <a:solidFill>
                  <a:schemeClr val="bg1"/>
                </a:solidFill>
              </a:rPr>
              <a:t>baptized of him in the river of Jordan, confessing their </a:t>
            </a:r>
            <a:r>
              <a:rPr lang="en-US" sz="4000" b="1" u="sng" dirty="0">
                <a:solidFill>
                  <a:schemeClr val="bg1"/>
                </a:solidFill>
              </a:rPr>
              <a:t>sins</a:t>
            </a:r>
            <a:r>
              <a:rPr lang="en-US" sz="4000" dirty="0">
                <a:solidFill>
                  <a:schemeClr val="bg1"/>
                </a:solidFill>
              </a:rPr>
              <a:t>. </a:t>
            </a:r>
            <a:r>
              <a:rPr lang="en-US" sz="4000" baseline="30000" dirty="0">
                <a:solidFill>
                  <a:schemeClr val="bg1"/>
                </a:solidFill>
              </a:rPr>
              <a:t>6</a:t>
            </a:r>
            <a:r>
              <a:rPr lang="en-US" sz="4000" dirty="0">
                <a:solidFill>
                  <a:schemeClr val="bg1"/>
                </a:solidFill>
              </a:rPr>
              <a:t> And John was clothed with camel's hair, and with a girdle of a skin about his loins; and he did eat locusts and wild honey;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1513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 </a:t>
            </a:r>
            <a:r>
              <a:rPr lang="en-US" sz="4000" baseline="30000" dirty="0">
                <a:solidFill>
                  <a:schemeClr val="bg1"/>
                </a:solidFill>
              </a:rPr>
              <a:t>7</a:t>
            </a:r>
            <a:r>
              <a:rPr lang="en-US" sz="4000" dirty="0">
                <a:solidFill>
                  <a:schemeClr val="bg1"/>
                </a:solidFill>
              </a:rPr>
              <a:t> And preached, saying, There cometh one mightier than I after me, the latchet of whose shoes I am not worthy to stoop down and unloose.</a:t>
            </a:r>
          </a:p>
          <a:p>
            <a:pPr marL="0" indent="0" algn="ctr">
              <a:buNone/>
            </a:pPr>
            <a:r>
              <a:rPr lang="en-US" sz="4000" dirty="0">
                <a:solidFill>
                  <a:schemeClr val="bg1"/>
                </a:solidFill>
              </a:rPr>
              <a:t> </a:t>
            </a:r>
            <a:r>
              <a:rPr lang="en-US" sz="4000" baseline="30000" dirty="0">
                <a:solidFill>
                  <a:schemeClr val="bg1"/>
                </a:solidFill>
              </a:rPr>
              <a:t>8</a:t>
            </a:r>
            <a:r>
              <a:rPr lang="en-US" sz="4000" dirty="0">
                <a:solidFill>
                  <a:schemeClr val="bg1"/>
                </a:solidFill>
              </a:rPr>
              <a:t> I indeed have baptized you with water: but he shall baptize you with the Holy Ghost.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09277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 </a:t>
            </a:r>
            <a:r>
              <a:rPr lang="en-US" sz="4000" baseline="30000" dirty="0">
                <a:solidFill>
                  <a:schemeClr val="bg1"/>
                </a:solidFill>
              </a:rPr>
              <a:t>9</a:t>
            </a:r>
            <a:r>
              <a:rPr lang="en-US" sz="4000" dirty="0">
                <a:solidFill>
                  <a:schemeClr val="bg1"/>
                </a:solidFill>
              </a:rPr>
              <a:t> And it came to pass in those days, that Jesus came from Nazareth of Galilee, and was baptized of John in Jordan.</a:t>
            </a:r>
          </a:p>
          <a:p>
            <a:pPr marL="0" indent="0" algn="ctr">
              <a:buNone/>
            </a:pPr>
            <a:r>
              <a:rPr lang="en-US" sz="4000" dirty="0">
                <a:solidFill>
                  <a:schemeClr val="bg1"/>
                </a:solidFill>
              </a:rPr>
              <a:t> </a:t>
            </a:r>
            <a:r>
              <a:rPr lang="en-US" sz="4000" baseline="30000" dirty="0">
                <a:solidFill>
                  <a:schemeClr val="bg1"/>
                </a:solidFill>
              </a:rPr>
              <a:t>10</a:t>
            </a:r>
            <a:r>
              <a:rPr lang="en-US" sz="4000" dirty="0">
                <a:solidFill>
                  <a:schemeClr val="bg1"/>
                </a:solidFill>
              </a:rPr>
              <a:t> And straightway coming up out of the water, he saw the heavens opened, and the Spirit like a dove descending upon him: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43906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 </a:t>
            </a:r>
            <a:r>
              <a:rPr lang="en-US" sz="4000" baseline="30000" dirty="0">
                <a:solidFill>
                  <a:schemeClr val="bg1"/>
                </a:solidFill>
              </a:rPr>
              <a:t>11</a:t>
            </a:r>
            <a:r>
              <a:rPr lang="en-US" sz="4000" dirty="0">
                <a:solidFill>
                  <a:schemeClr val="bg1"/>
                </a:solidFill>
              </a:rPr>
              <a:t> And there came a voice from heaven, </a:t>
            </a:r>
            <a:r>
              <a:rPr lang="en-US" sz="4000" i="1" dirty="0">
                <a:solidFill>
                  <a:schemeClr val="bg1"/>
                </a:solidFill>
              </a:rPr>
              <a:t>saying</a:t>
            </a:r>
            <a:r>
              <a:rPr lang="en-US" sz="4000" dirty="0">
                <a:solidFill>
                  <a:schemeClr val="bg1"/>
                </a:solidFill>
              </a:rPr>
              <a:t>, Thou art my beloved Son, in whom I am well pleased.</a:t>
            </a:r>
          </a:p>
          <a:p>
            <a:pPr marL="0" indent="0" algn="ctr">
              <a:buNone/>
            </a:pPr>
            <a:r>
              <a:rPr lang="en-US" sz="4000" dirty="0">
                <a:solidFill>
                  <a:schemeClr val="bg1"/>
                </a:solidFill>
              </a:rPr>
              <a:t> </a:t>
            </a:r>
            <a:r>
              <a:rPr lang="en-US" sz="4000" baseline="30000" dirty="0">
                <a:solidFill>
                  <a:schemeClr val="bg1"/>
                </a:solidFill>
              </a:rPr>
              <a:t>12</a:t>
            </a:r>
            <a:r>
              <a:rPr lang="en-US" sz="4000" dirty="0">
                <a:solidFill>
                  <a:schemeClr val="bg1"/>
                </a:solidFill>
              </a:rPr>
              <a:t> And immediately the Spirit driveth him into the wilderness.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4561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a:solidFill>
                  <a:schemeClr val="bg1"/>
                </a:solidFill>
              </a:rPr>
              <a:t>13</a:t>
            </a:r>
            <a:r>
              <a:rPr lang="en-US" sz="4000" dirty="0">
                <a:solidFill>
                  <a:schemeClr val="bg1"/>
                </a:solidFill>
              </a:rPr>
              <a:t> And he was there in the wilderness forty days, tempted of Satan; and was with the wild beasts; and the angels ministered unto him.</a:t>
            </a:r>
          </a:p>
          <a:p>
            <a:pPr marL="0" indent="0" algn="ctr">
              <a:buNone/>
            </a:pPr>
            <a:r>
              <a:rPr lang="en-US" sz="4000" dirty="0">
                <a:solidFill>
                  <a:schemeClr val="bg1"/>
                </a:solidFill>
              </a:rPr>
              <a:t> </a:t>
            </a:r>
            <a:r>
              <a:rPr lang="en-US" sz="4000" baseline="30000" dirty="0">
                <a:solidFill>
                  <a:schemeClr val="bg1"/>
                </a:solidFill>
              </a:rPr>
              <a:t>14</a:t>
            </a:r>
            <a:r>
              <a:rPr lang="en-US" sz="4000" dirty="0">
                <a:solidFill>
                  <a:schemeClr val="bg1"/>
                </a:solidFill>
              </a:rPr>
              <a:t> Now after that John was put in prison, </a:t>
            </a:r>
            <a:r>
              <a:rPr lang="en-US" sz="4000" b="1" dirty="0">
                <a:solidFill>
                  <a:schemeClr val="bg1"/>
                </a:solidFill>
              </a:rPr>
              <a:t>Jesus came into Galilee, preaching the gospel of the kingdom of God,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81457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 </a:t>
            </a:r>
            <a:r>
              <a:rPr lang="en-US" sz="4000" baseline="30000" dirty="0">
                <a:solidFill>
                  <a:schemeClr val="bg1"/>
                </a:solidFill>
              </a:rPr>
              <a:t>15</a:t>
            </a:r>
            <a:r>
              <a:rPr lang="en-US" sz="4000" dirty="0">
                <a:solidFill>
                  <a:schemeClr val="bg1"/>
                </a:solidFill>
              </a:rPr>
              <a:t> And saying, The time is fulfilled, and the kingdom of God is at hand: </a:t>
            </a:r>
            <a:r>
              <a:rPr lang="en-US" sz="4000" b="1" dirty="0">
                <a:solidFill>
                  <a:schemeClr val="bg1"/>
                </a:solidFill>
              </a:rPr>
              <a:t>repent ye, and believe the gospel. </a:t>
            </a:r>
            <a:r>
              <a:rPr lang="en-US" sz="4000" dirty="0">
                <a:solidFill>
                  <a:schemeClr val="bg1"/>
                </a:solidFill>
              </a:rPr>
              <a:t>(Mark 1:1-15 KJV)</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61170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American gospel that is preached in the corporate American churches, which identify as Christianity, did not originate with Yeshua/Jesus. In fact, what is preached today in the corporate American westernized church is very different from the Gospel that Yeshua/Jesus preached in His day.</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00293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gospel that is being exported from America, and impacting churches and religious life worldwide, is a western version of the Gospel that originated with The Hebrew Messiah called Yeshua.</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384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083561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gospel we know today in America has gone through several phases, or transitions, or versions, however you look at them.</a:t>
            </a:r>
            <a:br>
              <a:rPr lang="en-US" sz="4000" dirty="0">
                <a:solidFill>
                  <a:schemeClr val="bg1"/>
                </a:solidFill>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78477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1. The Americanize gospel before it was Americanized was westernized.</a:t>
            </a:r>
            <a:br>
              <a:rPr lang="en-US" sz="4000" dirty="0">
                <a:solidFill>
                  <a:schemeClr val="bg1"/>
                </a:solidFill>
              </a:rPr>
            </a:br>
            <a:r>
              <a:rPr lang="en-US" sz="4000" dirty="0">
                <a:solidFill>
                  <a:schemeClr val="bg1"/>
                </a:solidFill>
              </a:rPr>
              <a:t>2. Before it was westernized it was Europeanized.</a:t>
            </a:r>
            <a:br>
              <a:rPr lang="en-US" sz="4000" dirty="0">
                <a:solidFill>
                  <a:schemeClr val="bg1"/>
                </a:solidFill>
              </a:rPr>
            </a:br>
            <a:r>
              <a:rPr lang="en-US" sz="4000" dirty="0">
                <a:solidFill>
                  <a:schemeClr val="bg1"/>
                </a:solidFill>
              </a:rPr>
              <a:t>3. Before it was Europeanized it was Latinized.</a:t>
            </a:r>
            <a:br>
              <a:rPr lang="en-US" sz="4000" dirty="0">
                <a:solidFill>
                  <a:schemeClr val="bg1"/>
                </a:solidFill>
              </a:rPr>
            </a:br>
            <a:r>
              <a:rPr lang="en-US" sz="4000" dirty="0">
                <a:solidFill>
                  <a:schemeClr val="bg1"/>
                </a:solidFill>
              </a:rPr>
              <a:t>4. Before it was Latinized, or Latin, it was Grecized.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5668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lvl="0" indent="0" algn="ctr">
              <a:buNone/>
            </a:pPr>
            <a:r>
              <a:rPr lang="en-US" sz="4000" dirty="0">
                <a:solidFill>
                  <a:schemeClr val="bg1"/>
                </a:solidFill>
              </a:rPr>
              <a:t>Before it was Grecized it was Aramaic and Hebrew.</a:t>
            </a:r>
          </a:p>
          <a:p>
            <a:pPr marL="0" indent="0" algn="ctr">
              <a:buNone/>
            </a:pPr>
            <a:r>
              <a:rPr lang="en-US" sz="4000" dirty="0">
                <a:solidFill>
                  <a:schemeClr val="bg1"/>
                </a:solidFill>
              </a:rPr>
              <a:t>Reverse the order and here is the evolution the Gospel has gone through.</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3068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1143000" lvl="1" indent="-742950">
              <a:buFont typeface="+mj-lt"/>
              <a:buAutoNum type="arabicPeriod"/>
            </a:pPr>
            <a:r>
              <a:rPr lang="en-US" sz="3600" dirty="0">
                <a:solidFill>
                  <a:schemeClr val="bg1"/>
                </a:solidFill>
              </a:rPr>
              <a:t>From Hebrew/Aramaic to Greek</a:t>
            </a:r>
          </a:p>
          <a:p>
            <a:pPr marL="1143000" lvl="1" indent="-742950">
              <a:buFont typeface="+mj-lt"/>
              <a:buAutoNum type="arabicPeriod"/>
            </a:pPr>
            <a:r>
              <a:rPr lang="en-US" sz="3600" dirty="0">
                <a:solidFill>
                  <a:schemeClr val="bg1"/>
                </a:solidFill>
              </a:rPr>
              <a:t>From Greek to Latin</a:t>
            </a:r>
          </a:p>
          <a:p>
            <a:pPr marL="1143000" lvl="1" indent="-742950">
              <a:buFont typeface="+mj-lt"/>
              <a:buAutoNum type="arabicPeriod"/>
            </a:pPr>
            <a:r>
              <a:rPr lang="en-US" sz="3600" dirty="0">
                <a:solidFill>
                  <a:schemeClr val="bg1"/>
                </a:solidFill>
              </a:rPr>
              <a:t>From Latin to European/Westernized (Anglo-Saxon/Old English)</a:t>
            </a:r>
          </a:p>
          <a:p>
            <a:pPr marL="1143000" lvl="1" indent="-742950">
              <a:buFont typeface="+mj-lt"/>
              <a:buAutoNum type="arabicPeriod"/>
            </a:pPr>
            <a:r>
              <a:rPr lang="en-US" sz="3600" dirty="0">
                <a:solidFill>
                  <a:schemeClr val="bg1"/>
                </a:solidFill>
              </a:rPr>
              <a:t>From European/Westernized (Anglo-Saxon/Old English) to American English</a:t>
            </a:r>
          </a:p>
          <a:p>
            <a:pPr marL="1143000" lvl="1" indent="-742950">
              <a:buFont typeface="+mj-lt"/>
              <a:buAutoNum type="arabicPeriod"/>
            </a:pPr>
            <a:r>
              <a:rPr lang="en-US" sz="3600" dirty="0">
                <a:solidFill>
                  <a:schemeClr val="bg1"/>
                </a:solidFill>
              </a:rPr>
              <a:t>From American English to the various translations of Bibles shipped around the world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0305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9" y="842481"/>
            <a:ext cx="9162478" cy="2907055"/>
          </a:xfrm>
        </p:spPr>
      </p:pic>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58379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735689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597159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643152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391051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08880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108600</TotalTime>
  <Words>2774</Words>
  <Application>Microsoft Office PowerPoint</Application>
  <PresentationFormat>On-screen Show (16:9)</PresentationFormat>
  <Paragraphs>366</Paragraphs>
  <Slides>72</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3005</cp:revision>
  <dcterms:created xsi:type="dcterms:W3CDTF">2015-08-06T23:00:30Z</dcterms:created>
  <dcterms:modified xsi:type="dcterms:W3CDTF">2022-05-16T00:18:42Z</dcterms:modified>
</cp:coreProperties>
</file>