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58"/>
  </p:notesMasterIdLst>
  <p:sldIdLst>
    <p:sldId id="256" r:id="rId6"/>
    <p:sldId id="257" r:id="rId7"/>
    <p:sldId id="3920" r:id="rId8"/>
    <p:sldId id="769" r:id="rId9"/>
    <p:sldId id="1981" r:id="rId10"/>
    <p:sldId id="11417" r:id="rId11"/>
    <p:sldId id="4362" r:id="rId12"/>
    <p:sldId id="4366" r:id="rId13"/>
    <p:sldId id="4823" r:id="rId14"/>
    <p:sldId id="5223" r:id="rId15"/>
    <p:sldId id="11418" r:id="rId16"/>
    <p:sldId id="721" r:id="rId17"/>
    <p:sldId id="722" r:id="rId18"/>
    <p:sldId id="724" r:id="rId19"/>
    <p:sldId id="731" r:id="rId20"/>
    <p:sldId id="732" r:id="rId21"/>
    <p:sldId id="727" r:id="rId22"/>
    <p:sldId id="728" r:id="rId23"/>
    <p:sldId id="742" r:id="rId24"/>
    <p:sldId id="745" r:id="rId25"/>
    <p:sldId id="11428" r:id="rId26"/>
    <p:sldId id="11447" r:id="rId27"/>
    <p:sldId id="11427" r:id="rId28"/>
    <p:sldId id="11429" r:id="rId29"/>
    <p:sldId id="11426" r:id="rId30"/>
    <p:sldId id="11430" r:id="rId31"/>
    <p:sldId id="11431" r:id="rId32"/>
    <p:sldId id="11433" r:id="rId33"/>
    <p:sldId id="11434" r:id="rId34"/>
    <p:sldId id="11435" r:id="rId35"/>
    <p:sldId id="11436" r:id="rId36"/>
    <p:sldId id="11432" r:id="rId37"/>
    <p:sldId id="11439" r:id="rId38"/>
    <p:sldId id="11438" r:id="rId39"/>
    <p:sldId id="11437" r:id="rId40"/>
    <p:sldId id="11440" r:id="rId41"/>
    <p:sldId id="11442" r:id="rId42"/>
    <p:sldId id="11445" r:id="rId43"/>
    <p:sldId id="11441" r:id="rId44"/>
    <p:sldId id="11444" r:id="rId45"/>
    <p:sldId id="11443" r:id="rId46"/>
    <p:sldId id="11446" r:id="rId47"/>
    <p:sldId id="10467" r:id="rId48"/>
    <p:sldId id="10468" r:id="rId49"/>
    <p:sldId id="11059" r:id="rId50"/>
    <p:sldId id="10183" r:id="rId51"/>
    <p:sldId id="11419" r:id="rId52"/>
    <p:sldId id="11420" r:id="rId53"/>
    <p:sldId id="11421" r:id="rId54"/>
    <p:sldId id="11422" r:id="rId55"/>
    <p:sldId id="11423" r:id="rId56"/>
    <p:sldId id="11424"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0ED11-3A6A-434D-8D87-E9E40CFC43F3}" v="18" dt="2023-06-01T18:48:00.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03" autoAdjust="0"/>
    <p:restoredTop sz="86469" autoAdjust="0"/>
  </p:normalViewPr>
  <p:slideViewPr>
    <p:cSldViewPr snapToGrid="0" snapToObjects="1">
      <p:cViewPr varScale="1">
        <p:scale>
          <a:sx n="110" d="100"/>
          <a:sy n="110" d="100"/>
        </p:scale>
        <p:origin x="77" y="77"/>
      </p:cViewPr>
      <p:guideLst>
        <p:guide orient="horz" pos="1620"/>
        <p:guide pos="2880"/>
      </p:guideLst>
    </p:cSldViewPr>
  </p:slideViewPr>
  <p:outlineViewPr>
    <p:cViewPr>
      <p:scale>
        <a:sx n="33" d="100"/>
        <a:sy n="33" d="100"/>
      </p:scale>
      <p:origin x="0" y="-423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825CE-FD59-BE41-A671-CC59F812A072}" type="datetimeFigureOut">
              <a:rPr lang="en-US" smtClean="0"/>
              <a:pPr/>
              <a:t>6/1/2023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15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820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255448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29778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2633766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2165560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1569060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832993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476569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3774845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227965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3464966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425665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936083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847887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298012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4206609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50072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214448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08836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240032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2371179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533330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29144981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CF8CCF-2C03-EE40-A581-F2F6974E5DFB}"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CF8CCF-2C03-EE40-A581-F2F6974E5DFB}"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CF8CCF-2C03-EE40-A581-F2F6974E5DFB}"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6/1/2023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148722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6/1/2023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83485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6/1/2023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08874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6/1/2023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10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6/1/2023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07227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6/1/2023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1365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6/1/2023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144916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6/1/2023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8002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CF8CCF-2C03-EE40-A581-F2F6974E5DFB}"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6/1/2023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201418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6/1/2023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825913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6/1/2023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06899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CF8CCF-2C03-EE40-A581-F2F6974E5DFB}"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CF8CCF-2C03-EE40-A581-F2F6974E5DFB}"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CF8CCF-2C03-EE40-A581-F2F6974E5DFB}" type="datetimeFigureOut">
              <a:rPr lang="en-US" smtClean="0"/>
              <a:pPr/>
              <a:t>6/1/2023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CF8CCF-2C03-EE40-A581-F2F6974E5DFB}" type="datetimeFigureOut">
              <a:rPr lang="en-US" smtClean="0"/>
              <a:pPr/>
              <a:t>6/1/2023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F8CCF-2C03-EE40-A581-F2F6974E5DFB}" type="datetimeFigureOut">
              <a:rPr lang="en-US" smtClean="0"/>
              <a:pPr/>
              <a:t>6/1/2023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CF8CCF-2C03-EE40-A581-F2F6974E5DFB}"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CF8CCF-2C03-EE40-A581-F2F6974E5DFB}"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CF8CCF-2C03-EE40-A581-F2F6974E5DFB}" type="datetimeFigureOut">
              <a:rPr lang="en-US" smtClean="0"/>
              <a:pPr/>
              <a:t>6/1/2023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6/1/2023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89159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7.gif"/></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745" y="512619"/>
            <a:ext cx="7058892" cy="4002232"/>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How to Hear God’s Voice </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Part 4</a:t>
            </a: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347251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endParaRPr lang="en-US" sz="4000" baseline="30000" dirty="0">
              <a:solidFill>
                <a:schemeClr val="bg1"/>
              </a:solidFill>
            </a:endParaRPr>
          </a:p>
          <a:p>
            <a:pPr algn="ctr">
              <a:buNone/>
            </a:pPr>
            <a:r>
              <a:rPr lang="en-US" sz="4000" baseline="30000" dirty="0">
                <a:solidFill>
                  <a:schemeClr val="bg1"/>
                </a:solidFill>
              </a:rPr>
              <a:t>Heb 1:1</a:t>
            </a:r>
            <a:r>
              <a:rPr lang="en-US" sz="4000" dirty="0">
                <a:solidFill>
                  <a:schemeClr val="bg1"/>
                </a:solidFill>
              </a:rPr>
              <a:t> God, who at </a:t>
            </a:r>
            <a:r>
              <a:rPr lang="en-US" sz="4000" b="1" u="sng" dirty="0">
                <a:solidFill>
                  <a:schemeClr val="bg1"/>
                </a:solidFill>
              </a:rPr>
              <a:t>sundry times </a:t>
            </a:r>
          </a:p>
          <a:p>
            <a:pPr algn="ctr">
              <a:buNone/>
            </a:pPr>
            <a:r>
              <a:rPr lang="en-US" sz="4000" dirty="0">
                <a:solidFill>
                  <a:schemeClr val="bg1"/>
                </a:solidFill>
              </a:rPr>
              <a:t>and in </a:t>
            </a:r>
            <a:r>
              <a:rPr lang="en-US" sz="4000" b="1" u="sng" dirty="0">
                <a:solidFill>
                  <a:schemeClr val="bg1"/>
                </a:solidFill>
              </a:rPr>
              <a:t>divers manners</a:t>
            </a:r>
            <a:r>
              <a:rPr lang="en-US" sz="4000" b="1" dirty="0">
                <a:solidFill>
                  <a:schemeClr val="bg1"/>
                </a:solidFill>
              </a:rPr>
              <a:t> </a:t>
            </a:r>
          </a:p>
          <a:p>
            <a:pPr algn="ctr">
              <a:buNone/>
            </a:pPr>
            <a:r>
              <a:rPr lang="en-US" sz="4000" b="1" u="sng" dirty="0">
                <a:solidFill>
                  <a:schemeClr val="bg1"/>
                </a:solidFill>
              </a:rPr>
              <a:t>spake</a:t>
            </a:r>
            <a:r>
              <a:rPr lang="en-US" sz="4000" dirty="0">
                <a:solidFill>
                  <a:schemeClr val="bg1"/>
                </a:solidFill>
              </a:rPr>
              <a:t>  </a:t>
            </a:r>
            <a:r>
              <a:rPr lang="en-US" sz="4000" b="1" u="sng" dirty="0">
                <a:solidFill>
                  <a:schemeClr val="bg1"/>
                </a:solidFill>
              </a:rPr>
              <a:t>in time past</a:t>
            </a:r>
            <a:r>
              <a:rPr lang="en-US" sz="4000" dirty="0">
                <a:solidFill>
                  <a:schemeClr val="bg1"/>
                </a:solidFill>
              </a:rPr>
              <a:t> </a:t>
            </a:r>
            <a:br>
              <a:rPr lang="en-US" sz="4000" dirty="0">
                <a:solidFill>
                  <a:schemeClr val="bg1"/>
                </a:solidFill>
              </a:rPr>
            </a:br>
            <a:r>
              <a:rPr lang="en-US" sz="4000" dirty="0">
                <a:solidFill>
                  <a:schemeClr val="bg1"/>
                </a:solidFill>
              </a:rPr>
              <a:t>unto the fathers </a:t>
            </a:r>
            <a:r>
              <a:rPr lang="en-US" sz="4000" u="sng" dirty="0">
                <a:solidFill>
                  <a:schemeClr val="bg1"/>
                </a:solidFill>
              </a:rPr>
              <a:t>by the prophets</a:t>
            </a:r>
            <a:r>
              <a:rPr lang="en-US" sz="4000" dirty="0">
                <a:solidFill>
                  <a:schemeClr val="bg1"/>
                </a:solidFill>
              </a:rPr>
              <a:t>, </a:t>
            </a:r>
            <a:br>
              <a:rPr lang="en-US" sz="4000" dirty="0">
                <a:solidFill>
                  <a:schemeClr val="bg1"/>
                </a:solidFill>
              </a:rPr>
            </a:br>
            <a:endParaRPr lang="en-US" sz="4000" dirty="0">
              <a:solidFill>
                <a:schemeClr val="bg1"/>
              </a:solidFill>
            </a:endParaRPr>
          </a:p>
        </p:txBody>
      </p:sp>
    </p:spTree>
    <p:extLst>
      <p:ext uri="{BB962C8B-B14F-4D97-AF65-F5344CB8AC3E}">
        <p14:creationId xmlns:p14="http://schemas.microsoft.com/office/powerpoint/2010/main" val="1820218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Heb 1:2</a:t>
            </a:r>
            <a:r>
              <a:rPr lang="en-US" sz="4000" dirty="0">
                <a:solidFill>
                  <a:schemeClr val="bg1"/>
                </a:solidFill>
              </a:rPr>
              <a:t> Hath in these last days spoken unto us by </a:t>
            </a:r>
            <a:r>
              <a:rPr lang="en-US" sz="4000" i="1" dirty="0">
                <a:solidFill>
                  <a:schemeClr val="bg1"/>
                </a:solidFill>
              </a:rPr>
              <a:t>his Son, whom he hath appointed heir of all things, by whom also he made the worlds;</a:t>
            </a:r>
            <a:endParaRPr lang="en-US" sz="4000" dirty="0">
              <a:solidFill>
                <a:schemeClr val="bg1"/>
              </a:solidFill>
            </a:endParaRPr>
          </a:p>
        </p:txBody>
      </p:sp>
    </p:spTree>
    <p:extLst>
      <p:ext uri="{BB962C8B-B14F-4D97-AF65-F5344CB8AC3E}">
        <p14:creationId xmlns:p14="http://schemas.microsoft.com/office/powerpoint/2010/main" val="182021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What Are the Ways YeHoVaH has spoken?</a:t>
            </a:r>
          </a:p>
        </p:txBody>
      </p:sp>
    </p:spTree>
    <p:extLst>
      <p:ext uri="{BB962C8B-B14F-4D97-AF65-F5344CB8AC3E}">
        <p14:creationId xmlns:p14="http://schemas.microsoft.com/office/powerpoint/2010/main" val="182021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YeHoVaH spoke at different times and in different ways to our fathers by the Prophets.</a:t>
            </a:r>
          </a:p>
        </p:txBody>
      </p:sp>
    </p:spTree>
    <p:extLst>
      <p:ext uri="{BB962C8B-B14F-4D97-AF65-F5344CB8AC3E}">
        <p14:creationId xmlns:p14="http://schemas.microsoft.com/office/powerpoint/2010/main" val="182021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marL="742950" indent="-742950" algn="ctr">
              <a:buAutoNum type="arabicPeriod"/>
            </a:pPr>
            <a:r>
              <a:rPr lang="en-US" sz="4000" dirty="0">
                <a:solidFill>
                  <a:schemeClr val="bg1"/>
                </a:solidFill>
              </a:rPr>
              <a:t>Spoken Words</a:t>
            </a:r>
            <a:br>
              <a:rPr lang="en-US" sz="4000" dirty="0">
                <a:solidFill>
                  <a:schemeClr val="bg1"/>
                </a:solidFill>
              </a:rPr>
            </a:br>
            <a:endParaRPr lang="en-US" sz="2000" dirty="0">
              <a:solidFill>
                <a:schemeClr val="bg1"/>
              </a:solidFill>
            </a:endParaRPr>
          </a:p>
          <a:p>
            <a:pPr marL="0" indent="0" algn="ctr">
              <a:buNone/>
            </a:pPr>
            <a:r>
              <a:rPr lang="en-US" sz="4000" dirty="0">
                <a:solidFill>
                  <a:schemeClr val="bg1"/>
                </a:solidFill>
              </a:rPr>
              <a:t>The Voice of YeHoVaH:</a:t>
            </a:r>
            <a:br>
              <a:rPr lang="en-US" sz="4000" dirty="0">
                <a:solidFill>
                  <a:schemeClr val="bg1"/>
                </a:solidFill>
              </a:rPr>
            </a:br>
            <a:r>
              <a:rPr lang="en-US" sz="4000" dirty="0">
                <a:solidFill>
                  <a:schemeClr val="bg1"/>
                </a:solidFill>
              </a:rPr>
              <a:t>YeHoVaH spoke audibly in actual words.</a:t>
            </a:r>
          </a:p>
        </p:txBody>
      </p:sp>
    </p:spTree>
    <p:extLst>
      <p:ext uri="{BB962C8B-B14F-4D97-AF65-F5344CB8AC3E}">
        <p14:creationId xmlns:p14="http://schemas.microsoft.com/office/powerpoint/2010/main" val="182021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2. YeHoVaH Communicated </a:t>
            </a:r>
            <a:br>
              <a:rPr lang="en-US" sz="4000" dirty="0">
                <a:solidFill>
                  <a:schemeClr val="bg1"/>
                </a:solidFill>
              </a:rPr>
            </a:br>
            <a:r>
              <a:rPr lang="en-US" sz="4000" dirty="0">
                <a:solidFill>
                  <a:schemeClr val="bg1"/>
                </a:solidFill>
              </a:rPr>
              <a:t>through </a:t>
            </a:r>
            <a:br>
              <a:rPr lang="en-US" sz="4000" dirty="0">
                <a:solidFill>
                  <a:schemeClr val="bg1"/>
                </a:solidFill>
              </a:rPr>
            </a:br>
            <a:r>
              <a:rPr lang="en-US" sz="4000" dirty="0">
                <a:solidFill>
                  <a:schemeClr val="bg1"/>
                </a:solidFill>
              </a:rPr>
              <a:t>the Angel of the Lord.</a:t>
            </a:r>
          </a:p>
        </p:txBody>
      </p:sp>
    </p:spTree>
    <p:extLst>
      <p:ext uri="{BB962C8B-B14F-4D97-AF65-F5344CB8AC3E}">
        <p14:creationId xmlns:p14="http://schemas.microsoft.com/office/powerpoint/2010/main" val="291642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dirty="0">
              <a:solidFill>
                <a:schemeClr val="bg1"/>
              </a:solidFill>
            </a:endParaRPr>
          </a:p>
          <a:p>
            <a:pPr algn="ctr">
              <a:buNone/>
            </a:pPr>
            <a:r>
              <a:rPr lang="en-US" sz="4000" dirty="0">
                <a:solidFill>
                  <a:schemeClr val="bg1"/>
                </a:solidFill>
              </a:rPr>
              <a:t>3. YeHoVaH Communicated </a:t>
            </a:r>
            <a:br>
              <a:rPr lang="en-US" sz="4000" dirty="0">
                <a:solidFill>
                  <a:schemeClr val="bg1"/>
                </a:solidFill>
              </a:rPr>
            </a:br>
            <a:r>
              <a:rPr lang="en-US" sz="4000" dirty="0">
                <a:solidFill>
                  <a:schemeClr val="bg1"/>
                </a:solidFill>
              </a:rPr>
              <a:t>through Dreams. </a:t>
            </a:r>
          </a:p>
          <a:p>
            <a:pPr algn="ctr">
              <a:buNone/>
            </a:pPr>
            <a:r>
              <a:rPr lang="en-US" sz="4000" dirty="0">
                <a:solidFill>
                  <a:schemeClr val="bg1"/>
                </a:solidFill>
              </a:rPr>
              <a:t>4. YeHoVaH Communicated </a:t>
            </a:r>
            <a:br>
              <a:rPr lang="en-US" sz="4000" dirty="0">
                <a:solidFill>
                  <a:schemeClr val="bg1"/>
                </a:solidFill>
              </a:rPr>
            </a:br>
            <a:r>
              <a:rPr lang="en-US" sz="4000" dirty="0">
                <a:solidFill>
                  <a:schemeClr val="bg1"/>
                </a:solidFill>
              </a:rPr>
              <a:t>through Visions,</a:t>
            </a:r>
          </a:p>
          <a:p>
            <a:pPr algn="ctr">
              <a:buNone/>
            </a:pPr>
            <a:r>
              <a:rPr lang="en-US" sz="4000" dirty="0">
                <a:solidFill>
                  <a:schemeClr val="bg1"/>
                </a:solidFill>
              </a:rPr>
              <a:t>to Believers and unbelievers alike.</a:t>
            </a:r>
          </a:p>
        </p:txBody>
      </p:sp>
    </p:spTree>
    <p:extLst>
      <p:ext uri="{BB962C8B-B14F-4D97-AF65-F5344CB8AC3E}">
        <p14:creationId xmlns:p14="http://schemas.microsoft.com/office/powerpoint/2010/main" val="182021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6. YeHoVaH Communicates to His people through the            written Word.</a:t>
            </a:r>
          </a:p>
        </p:txBody>
      </p:sp>
    </p:spTree>
    <p:extLst>
      <p:ext uri="{BB962C8B-B14F-4D97-AF65-F5344CB8AC3E}">
        <p14:creationId xmlns:p14="http://schemas.microsoft.com/office/powerpoint/2010/main" val="182021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7. YeHoVaH Communicates to His people by His Spirit.</a:t>
            </a:r>
          </a:p>
          <a:p>
            <a:pPr algn="ctr">
              <a:buNone/>
            </a:pPr>
            <a:endParaRPr lang="en-US" sz="4000" dirty="0">
              <a:solidFill>
                <a:schemeClr val="bg1"/>
              </a:solidFill>
            </a:endParaRPr>
          </a:p>
        </p:txBody>
      </p:sp>
    </p:spTree>
    <p:extLst>
      <p:ext uri="{BB962C8B-B14F-4D97-AF65-F5344CB8AC3E}">
        <p14:creationId xmlns:p14="http://schemas.microsoft.com/office/powerpoint/2010/main" val="182021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2900" dirty="0">
                <a:solidFill>
                  <a:schemeClr val="bg1"/>
                </a:solidFill>
              </a:rPr>
              <a:t>YeHoVaH Communicates to His people by His Spirit through the 5-fold Ministry.</a:t>
            </a:r>
          </a:p>
          <a:p>
            <a:pPr marL="3371850" lvl="6" indent="-742950">
              <a:buFont typeface="+mj-lt"/>
              <a:buAutoNum type="arabicPeriod"/>
            </a:pPr>
            <a:r>
              <a:rPr lang="en-US" sz="2900" dirty="0">
                <a:solidFill>
                  <a:schemeClr val="bg1"/>
                </a:solidFill>
              </a:rPr>
              <a:t>Apostles</a:t>
            </a:r>
          </a:p>
          <a:p>
            <a:pPr marL="3371850" lvl="6" indent="-742950">
              <a:buFont typeface="+mj-lt"/>
              <a:buAutoNum type="arabicPeriod"/>
            </a:pPr>
            <a:r>
              <a:rPr lang="en-US" sz="2900" dirty="0">
                <a:solidFill>
                  <a:schemeClr val="bg1"/>
                </a:solidFill>
              </a:rPr>
              <a:t>Prophets</a:t>
            </a:r>
          </a:p>
          <a:p>
            <a:pPr marL="3371850" lvl="6" indent="-742950">
              <a:buFont typeface="+mj-lt"/>
              <a:buAutoNum type="arabicPeriod"/>
            </a:pPr>
            <a:r>
              <a:rPr lang="en-US" sz="2900" dirty="0">
                <a:solidFill>
                  <a:schemeClr val="bg1"/>
                </a:solidFill>
              </a:rPr>
              <a:t>Evangelists</a:t>
            </a:r>
          </a:p>
          <a:p>
            <a:pPr marL="3371850" lvl="6" indent="-742950">
              <a:buFont typeface="+mj-lt"/>
              <a:buAutoNum type="arabicPeriod"/>
            </a:pPr>
            <a:r>
              <a:rPr lang="en-US" sz="2900" dirty="0">
                <a:solidFill>
                  <a:schemeClr val="bg1"/>
                </a:solidFill>
              </a:rPr>
              <a:t>Pastors</a:t>
            </a:r>
          </a:p>
          <a:p>
            <a:pPr marL="3371850" lvl="6" indent="-742950">
              <a:buFont typeface="+mj-lt"/>
              <a:buAutoNum type="arabicPeriod"/>
            </a:pPr>
            <a:r>
              <a:rPr lang="en-US" sz="2900" dirty="0">
                <a:solidFill>
                  <a:schemeClr val="bg1"/>
                </a:solidFill>
              </a:rPr>
              <a:t>Teachers</a:t>
            </a:r>
          </a:p>
        </p:txBody>
      </p:sp>
    </p:spTree>
    <p:extLst>
      <p:ext uri="{BB962C8B-B14F-4D97-AF65-F5344CB8AC3E}">
        <p14:creationId xmlns:p14="http://schemas.microsoft.com/office/powerpoint/2010/main" val="3141342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Eph4:7</a:t>
            </a:r>
            <a:r>
              <a:rPr lang="en-US" sz="4000" dirty="0">
                <a:solidFill>
                  <a:schemeClr val="bg1"/>
                </a:solidFill>
              </a:rPr>
              <a:t> But unto every one of us is given grace according to the measure of the gift of Christ.</a:t>
            </a:r>
          </a:p>
          <a:p>
            <a:pPr algn="ctr">
              <a:buNone/>
            </a:pPr>
            <a:r>
              <a:rPr kumimoji="0" lang="en-US" sz="4000" b="0" i="0" u="none" strike="noStrike" kern="1200" cap="none" spc="0" normalizeH="0" baseline="30000" noProof="0" dirty="0">
                <a:ln>
                  <a:noFill/>
                </a:ln>
                <a:solidFill>
                  <a:prstClr val="white"/>
                </a:solidFill>
                <a:effectLst/>
                <a:uLnTx/>
                <a:uFillTx/>
                <a:latin typeface="Calibri"/>
                <a:ea typeface="+mn-ea"/>
                <a:cs typeface="+mn-cs"/>
              </a:rPr>
              <a:t>Eph4:8</a:t>
            </a:r>
            <a:r>
              <a:rPr lang="en-US" sz="4000" dirty="0">
                <a:solidFill>
                  <a:schemeClr val="bg1"/>
                </a:solidFill>
              </a:rPr>
              <a:t> Wherefore he saith, When he ascended up on high, he led captivity captive, and gave gifts unto men.</a:t>
            </a:r>
          </a:p>
        </p:txBody>
      </p:sp>
    </p:spTree>
    <p:extLst>
      <p:ext uri="{BB962C8B-B14F-4D97-AF65-F5344CB8AC3E}">
        <p14:creationId xmlns:p14="http://schemas.microsoft.com/office/powerpoint/2010/main" val="2153369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Eph 4:9 </a:t>
            </a:r>
            <a:r>
              <a:rPr lang="en-US" sz="4000" dirty="0">
                <a:solidFill>
                  <a:schemeClr val="bg1"/>
                </a:solidFill>
              </a:rPr>
              <a:t>(Now that he ascended, what is it but that he also descended first into the lower parts of the earth?</a:t>
            </a:r>
          </a:p>
          <a:p>
            <a:pPr algn="ctr">
              <a:buNone/>
            </a:pPr>
            <a:r>
              <a:rPr kumimoji="0" lang="en-US" sz="4000" b="0" i="0" u="none" strike="noStrike" kern="1200" cap="none" spc="0" normalizeH="0" baseline="30000" noProof="0" dirty="0">
                <a:ln>
                  <a:noFill/>
                </a:ln>
                <a:solidFill>
                  <a:prstClr val="white"/>
                </a:solidFill>
                <a:effectLst/>
                <a:uLnTx/>
                <a:uFillTx/>
                <a:latin typeface="Calibri"/>
                <a:ea typeface="+mn-ea"/>
                <a:cs typeface="+mn-cs"/>
              </a:rPr>
              <a:t>Eph 4:10</a:t>
            </a:r>
            <a:r>
              <a:rPr lang="en-US" sz="4000" dirty="0">
                <a:solidFill>
                  <a:schemeClr val="bg1"/>
                </a:solidFill>
              </a:rPr>
              <a:t> He that descended is the same also that ascended up far above all heavens, that he might fill all things.)</a:t>
            </a:r>
          </a:p>
        </p:txBody>
      </p:sp>
    </p:spTree>
    <p:extLst>
      <p:ext uri="{BB962C8B-B14F-4D97-AF65-F5344CB8AC3E}">
        <p14:creationId xmlns:p14="http://schemas.microsoft.com/office/powerpoint/2010/main" val="686634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91AC21-9FB7-2E69-4DEF-A2D52D16B8EE}"/>
              </a:ext>
            </a:extLst>
          </p:cNvPr>
          <p:cNvSpPr>
            <a:spLocks noGrp="1"/>
          </p:cNvSpPr>
          <p:nvPr>
            <p:ph idx="1"/>
          </p:nvPr>
        </p:nvSpPr>
        <p:spPr>
          <a:xfrm>
            <a:off x="457200" y="649705"/>
            <a:ext cx="8229600" cy="3810000"/>
          </a:xfrm>
        </p:spPr>
        <p:txBody>
          <a:bodyPr>
            <a:normAutofit fontScale="92500"/>
          </a:bodyPr>
          <a:lstStyle/>
          <a:p>
            <a:pPr marL="0" indent="0">
              <a:buNone/>
            </a:pPr>
            <a:r>
              <a:rPr lang="en-US" dirty="0">
                <a:solidFill>
                  <a:schemeClr val="bg1"/>
                </a:solidFill>
              </a:rPr>
              <a:t>4137) plhro›w, - play-ro'-o; from (4134) (ph&gt;rhv); to make replete, i.e. (literal) to cram (a net), level up (a hollow), or (figurative) to furnish (or imbue, diffuse, influence), satisfy, execute (an office), finish (a period or task), verify (or coincide with a prediction), etc.: accomplish, x after, (be) complete, end, expire, fill (up), fulfil, (be, make) full (come), fully preach, perfect, supply.</a:t>
            </a:r>
          </a:p>
        </p:txBody>
      </p:sp>
    </p:spTree>
    <p:extLst>
      <p:ext uri="{BB962C8B-B14F-4D97-AF65-F5344CB8AC3E}">
        <p14:creationId xmlns:p14="http://schemas.microsoft.com/office/powerpoint/2010/main" val="2239556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Eph 4:11 </a:t>
            </a:r>
            <a:r>
              <a:rPr lang="en-US" sz="4000" dirty="0">
                <a:solidFill>
                  <a:schemeClr val="bg1"/>
                </a:solidFill>
              </a:rPr>
              <a:t>And he gave some, </a:t>
            </a:r>
          </a:p>
          <a:p>
            <a:pPr marL="742950" indent="-742950" algn="ctr">
              <a:buFont typeface="+mj-lt"/>
              <a:buAutoNum type="arabicPeriod"/>
            </a:pPr>
            <a:r>
              <a:rPr lang="en-US" sz="4000" b="1" dirty="0">
                <a:solidFill>
                  <a:schemeClr val="bg1"/>
                </a:solidFill>
              </a:rPr>
              <a:t>apostles</a:t>
            </a:r>
            <a:r>
              <a:rPr lang="en-US" sz="4000" dirty="0">
                <a:solidFill>
                  <a:schemeClr val="bg1"/>
                </a:solidFill>
              </a:rPr>
              <a:t>; and </a:t>
            </a:r>
          </a:p>
          <a:p>
            <a:pPr marL="742950" indent="-742950" algn="ctr">
              <a:buFont typeface="+mj-lt"/>
              <a:buAutoNum type="arabicPeriod"/>
            </a:pPr>
            <a:r>
              <a:rPr lang="en-US" sz="4000" dirty="0">
                <a:solidFill>
                  <a:schemeClr val="bg1"/>
                </a:solidFill>
              </a:rPr>
              <a:t>some, </a:t>
            </a:r>
            <a:r>
              <a:rPr lang="en-US" sz="4000" b="1" dirty="0">
                <a:solidFill>
                  <a:schemeClr val="bg1"/>
                </a:solidFill>
              </a:rPr>
              <a:t>prophets</a:t>
            </a:r>
            <a:r>
              <a:rPr lang="en-US" sz="4000" dirty="0">
                <a:solidFill>
                  <a:schemeClr val="bg1"/>
                </a:solidFill>
              </a:rPr>
              <a:t>; and </a:t>
            </a:r>
          </a:p>
          <a:p>
            <a:pPr marL="742950" indent="-742950" algn="ctr">
              <a:buFont typeface="+mj-lt"/>
              <a:buAutoNum type="arabicPeriod"/>
            </a:pPr>
            <a:r>
              <a:rPr lang="en-US" sz="4000" dirty="0">
                <a:solidFill>
                  <a:schemeClr val="bg1"/>
                </a:solidFill>
              </a:rPr>
              <a:t>some, </a:t>
            </a:r>
            <a:r>
              <a:rPr lang="en-US" sz="4000" b="1" dirty="0">
                <a:solidFill>
                  <a:schemeClr val="bg1"/>
                </a:solidFill>
              </a:rPr>
              <a:t>evangelists</a:t>
            </a:r>
            <a:r>
              <a:rPr lang="en-US" sz="4000" dirty="0">
                <a:solidFill>
                  <a:schemeClr val="bg1"/>
                </a:solidFill>
              </a:rPr>
              <a:t>; and </a:t>
            </a:r>
          </a:p>
          <a:p>
            <a:pPr marL="742950" indent="-742950" algn="ctr">
              <a:buFont typeface="+mj-lt"/>
              <a:buAutoNum type="arabicPeriod"/>
            </a:pPr>
            <a:r>
              <a:rPr lang="en-US" sz="4000" dirty="0">
                <a:solidFill>
                  <a:schemeClr val="bg1"/>
                </a:solidFill>
              </a:rPr>
              <a:t>some, </a:t>
            </a:r>
            <a:r>
              <a:rPr lang="en-US" sz="4000" b="1" dirty="0">
                <a:solidFill>
                  <a:schemeClr val="bg1"/>
                </a:solidFill>
              </a:rPr>
              <a:t>pastors</a:t>
            </a:r>
            <a:r>
              <a:rPr lang="en-US" sz="4000" dirty="0">
                <a:solidFill>
                  <a:schemeClr val="bg1"/>
                </a:solidFill>
              </a:rPr>
              <a:t> and </a:t>
            </a:r>
          </a:p>
          <a:p>
            <a:pPr marL="742950" indent="-742950" algn="ctr">
              <a:buFont typeface="+mj-lt"/>
              <a:buAutoNum type="arabicPeriod"/>
            </a:pPr>
            <a:r>
              <a:rPr lang="en-US" sz="4000" b="1" dirty="0">
                <a:solidFill>
                  <a:schemeClr val="bg1"/>
                </a:solidFill>
              </a:rPr>
              <a:t>teachers</a:t>
            </a:r>
            <a:r>
              <a:rPr lang="en-US" sz="4000" dirty="0">
                <a:solidFill>
                  <a:schemeClr val="bg1"/>
                </a:solidFill>
              </a:rPr>
              <a:t>;</a:t>
            </a:r>
          </a:p>
        </p:txBody>
      </p:sp>
    </p:spTree>
    <p:extLst>
      <p:ext uri="{BB962C8B-B14F-4D97-AF65-F5344CB8AC3E}">
        <p14:creationId xmlns:p14="http://schemas.microsoft.com/office/powerpoint/2010/main" val="2306708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Eph 4:12 </a:t>
            </a:r>
            <a:r>
              <a:rPr lang="en-US" sz="4000" dirty="0">
                <a:solidFill>
                  <a:schemeClr val="bg1"/>
                </a:solidFill>
              </a:rPr>
              <a:t>For the perfecting of the saints, for the work of the ministry, for the edifying of the body of Christ:</a:t>
            </a:r>
          </a:p>
        </p:txBody>
      </p:sp>
    </p:spTree>
    <p:extLst>
      <p:ext uri="{BB962C8B-B14F-4D97-AF65-F5344CB8AC3E}">
        <p14:creationId xmlns:p14="http://schemas.microsoft.com/office/powerpoint/2010/main" val="3853520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endParaRPr lang="en-US" sz="4000" baseline="30000" dirty="0">
              <a:solidFill>
                <a:schemeClr val="bg1"/>
              </a:solidFill>
            </a:endParaRPr>
          </a:p>
          <a:p>
            <a:pPr algn="ctr">
              <a:buNone/>
            </a:pPr>
            <a:r>
              <a:rPr lang="en-US" sz="4000" baseline="30000" dirty="0">
                <a:solidFill>
                  <a:schemeClr val="bg1"/>
                </a:solidFill>
              </a:rPr>
              <a:t>Eph 4:13 </a:t>
            </a:r>
            <a:r>
              <a:rPr lang="en-US" sz="4000" dirty="0">
                <a:solidFill>
                  <a:schemeClr val="bg1"/>
                </a:solidFill>
              </a:rPr>
              <a:t>Till we all come in the unity of the faith, and of the knowledge of the Son of God, unto a perfect man, unto the measure of the stature of the fulness of Christ:</a:t>
            </a:r>
          </a:p>
        </p:txBody>
      </p:sp>
    </p:spTree>
    <p:extLst>
      <p:ext uri="{BB962C8B-B14F-4D97-AF65-F5344CB8AC3E}">
        <p14:creationId xmlns:p14="http://schemas.microsoft.com/office/powerpoint/2010/main" val="4060004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algn="ctr">
              <a:buNone/>
            </a:pPr>
            <a:r>
              <a:rPr lang="en-US" sz="4000" dirty="0">
                <a:solidFill>
                  <a:schemeClr val="bg1"/>
                </a:solidFill>
              </a:rPr>
              <a:t>(4138), - play'-ro-mah; from (4137) repletion or completion, i.e. (subject) what fills (as contents, supplement, copiousness, multitude), or (object) what is filled (as container, performance, period): - which is put in to fill up, piece that filled up, fulfilling, full, fulness.</a:t>
            </a:r>
          </a:p>
        </p:txBody>
      </p:sp>
    </p:spTree>
    <p:extLst>
      <p:ext uri="{BB962C8B-B14F-4D97-AF65-F5344CB8AC3E}">
        <p14:creationId xmlns:p14="http://schemas.microsoft.com/office/powerpoint/2010/main" val="3188106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Eph 4:14 </a:t>
            </a:r>
            <a:r>
              <a:rPr lang="en-US" sz="4000" dirty="0">
                <a:solidFill>
                  <a:schemeClr val="bg1"/>
                </a:solidFill>
              </a:rPr>
              <a:t>That we henceforth be no more children, tossed to and fro, and carried about with every wind of doctrine, by the sleight of men, and cunning craftiness, whereby they lie in wait to deceive;</a:t>
            </a:r>
          </a:p>
        </p:txBody>
      </p:sp>
    </p:spTree>
    <p:extLst>
      <p:ext uri="{BB962C8B-B14F-4D97-AF65-F5344CB8AC3E}">
        <p14:creationId xmlns:p14="http://schemas.microsoft.com/office/powerpoint/2010/main" val="183300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454" y="642937"/>
            <a:ext cx="7079673"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How to Hear God’s Voice </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Part 4</a:t>
            </a: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Eph 4:15 </a:t>
            </a:r>
            <a:r>
              <a:rPr lang="en-US" sz="4000" dirty="0">
                <a:solidFill>
                  <a:schemeClr val="bg1"/>
                </a:solidFill>
              </a:rPr>
              <a:t>But speaking the truth in love, may grow up into him in all things, which is the head, even Christ:</a:t>
            </a:r>
          </a:p>
        </p:txBody>
      </p:sp>
    </p:spTree>
    <p:extLst>
      <p:ext uri="{BB962C8B-B14F-4D97-AF65-F5344CB8AC3E}">
        <p14:creationId xmlns:p14="http://schemas.microsoft.com/office/powerpoint/2010/main" val="2739899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000" baseline="30000" dirty="0">
                <a:solidFill>
                  <a:schemeClr val="bg1"/>
                </a:solidFill>
              </a:rPr>
              <a:t>Eph 4:16 </a:t>
            </a:r>
            <a:r>
              <a:rPr lang="en-US" sz="4000" dirty="0">
                <a:solidFill>
                  <a:schemeClr val="bg1"/>
                </a:solidFill>
              </a:rPr>
              <a:t> From whom the whole body fitly joined together and compacted by that which every joint supplieth, according to the effectual working in the measure of every part, maketh increase of the body unto the edifying of itself in love.</a:t>
            </a:r>
          </a:p>
        </p:txBody>
      </p:sp>
    </p:spTree>
    <p:extLst>
      <p:ext uri="{BB962C8B-B14F-4D97-AF65-F5344CB8AC3E}">
        <p14:creationId xmlns:p14="http://schemas.microsoft.com/office/powerpoint/2010/main" val="4095454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8.  YeHoVaH communicates to His people and also by His Spirit through all of His people.</a:t>
            </a:r>
          </a:p>
        </p:txBody>
      </p:sp>
    </p:spTree>
    <p:extLst>
      <p:ext uri="{BB962C8B-B14F-4D97-AF65-F5344CB8AC3E}">
        <p14:creationId xmlns:p14="http://schemas.microsoft.com/office/powerpoint/2010/main" val="2758706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Ac 8:1 </a:t>
            </a:r>
            <a:r>
              <a:rPr lang="en-US" sz="4000" dirty="0">
                <a:solidFill>
                  <a:schemeClr val="bg1"/>
                </a:solidFill>
              </a:rPr>
              <a:t>And Saul was consenting unto his death. And at that time there was a great persecution against the church which was at Jerusalem; and they were all scattered abroad throughout the regions of Judaea and Samaria, except the apostles.</a:t>
            </a:r>
          </a:p>
        </p:txBody>
      </p:sp>
    </p:spTree>
    <p:extLst>
      <p:ext uri="{BB962C8B-B14F-4D97-AF65-F5344CB8AC3E}">
        <p14:creationId xmlns:p14="http://schemas.microsoft.com/office/powerpoint/2010/main" val="2005737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Ac 8:2 </a:t>
            </a:r>
            <a:r>
              <a:rPr lang="en-US" sz="4000" dirty="0">
                <a:solidFill>
                  <a:schemeClr val="bg1"/>
                </a:solidFill>
              </a:rPr>
              <a:t>And devout men carried Stephen to his burial, and made great lamentation over him.</a:t>
            </a:r>
          </a:p>
          <a:p>
            <a:pPr algn="ctr">
              <a:buNone/>
            </a:pPr>
            <a:r>
              <a:rPr kumimoji="0" lang="en-US" sz="4000" b="0" i="0" u="none" strike="noStrike" kern="1200" cap="none" spc="0" normalizeH="0" baseline="30000" noProof="0" dirty="0">
                <a:ln>
                  <a:noFill/>
                </a:ln>
                <a:solidFill>
                  <a:prstClr val="white"/>
                </a:solidFill>
                <a:effectLst/>
                <a:uLnTx/>
                <a:uFillTx/>
                <a:latin typeface="Calibri"/>
                <a:ea typeface="+mn-ea"/>
                <a:cs typeface="+mn-cs"/>
              </a:rPr>
              <a:t>Ac 8:3</a:t>
            </a:r>
            <a:r>
              <a:rPr lang="en-US" sz="4000" dirty="0">
                <a:solidFill>
                  <a:schemeClr val="bg1"/>
                </a:solidFill>
              </a:rPr>
              <a:t> As for Saul, he made havock of the church, entering into every house, and haling men and women committed them to prison.</a:t>
            </a:r>
          </a:p>
        </p:txBody>
      </p:sp>
    </p:spTree>
    <p:extLst>
      <p:ext uri="{BB962C8B-B14F-4D97-AF65-F5344CB8AC3E}">
        <p14:creationId xmlns:p14="http://schemas.microsoft.com/office/powerpoint/2010/main" val="1688986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buNone/>
            </a:pPr>
            <a:r>
              <a:rPr lang="en-US" sz="4000" baseline="30000" dirty="0">
                <a:solidFill>
                  <a:schemeClr val="bg1"/>
                </a:solidFill>
              </a:rPr>
              <a:t>Ac 8:4 </a:t>
            </a:r>
            <a:r>
              <a:rPr lang="en-US" sz="4000" dirty="0">
                <a:solidFill>
                  <a:schemeClr val="bg1"/>
                </a:solidFill>
              </a:rPr>
              <a:t>Therefore they that were scattered abroad went every where preaching the word.</a:t>
            </a:r>
          </a:p>
          <a:p>
            <a:pPr algn="ctr">
              <a:buNone/>
            </a:pPr>
            <a:r>
              <a:rPr kumimoji="0" lang="en-US" sz="4000" b="0" i="0" u="none" strike="noStrike" kern="1200" cap="none" spc="0" normalizeH="0" baseline="30000" noProof="0" dirty="0">
                <a:ln>
                  <a:noFill/>
                </a:ln>
                <a:solidFill>
                  <a:prstClr val="white"/>
                </a:solidFill>
                <a:effectLst/>
                <a:uLnTx/>
                <a:uFillTx/>
                <a:latin typeface="Calibri"/>
                <a:ea typeface="+mn-ea"/>
                <a:cs typeface="+mn-cs"/>
              </a:rPr>
              <a:t>Ac 8:5</a:t>
            </a:r>
            <a:r>
              <a:rPr lang="en-US" sz="4000" dirty="0">
                <a:solidFill>
                  <a:schemeClr val="bg1"/>
                </a:solidFill>
              </a:rPr>
              <a:t> Then Philip went down to the city of Samaria, and preached Christ unto them.</a:t>
            </a:r>
          </a:p>
        </p:txBody>
      </p:sp>
    </p:spTree>
    <p:extLst>
      <p:ext uri="{BB962C8B-B14F-4D97-AF65-F5344CB8AC3E}">
        <p14:creationId xmlns:p14="http://schemas.microsoft.com/office/powerpoint/2010/main" val="3553101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Ac 8:6</a:t>
            </a:r>
            <a:r>
              <a:rPr lang="en-US" sz="4000" dirty="0">
                <a:solidFill>
                  <a:schemeClr val="bg1"/>
                </a:solidFill>
              </a:rPr>
              <a:t>And the people with one accord gave heed unto those things which Philip spake, hearing and seeing the miracles which he did.</a:t>
            </a:r>
          </a:p>
        </p:txBody>
      </p:sp>
    </p:spTree>
    <p:extLst>
      <p:ext uri="{BB962C8B-B14F-4D97-AF65-F5344CB8AC3E}">
        <p14:creationId xmlns:p14="http://schemas.microsoft.com/office/powerpoint/2010/main" val="205070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Ac 8:7 </a:t>
            </a:r>
            <a:r>
              <a:rPr lang="en-US" sz="4000" dirty="0">
                <a:solidFill>
                  <a:schemeClr val="bg1"/>
                </a:solidFill>
              </a:rPr>
              <a:t>For unclean spirits, crying with loud voice, came out of many that were possessed with them: and many taken with palsies, and that were lame, were healed.</a:t>
            </a:r>
          </a:p>
          <a:p>
            <a:pPr algn="ctr">
              <a:buNone/>
            </a:pPr>
            <a:r>
              <a:rPr kumimoji="0" lang="en-US" sz="4000" b="0" i="0" u="none" strike="noStrike" kern="1200" cap="none" spc="0" normalizeH="0" baseline="30000" noProof="0" dirty="0">
                <a:ln>
                  <a:noFill/>
                </a:ln>
                <a:solidFill>
                  <a:prstClr val="white"/>
                </a:solidFill>
                <a:effectLst/>
                <a:uLnTx/>
                <a:uFillTx/>
                <a:latin typeface="Calibri"/>
                <a:ea typeface="+mn-ea"/>
                <a:cs typeface="+mn-cs"/>
              </a:rPr>
              <a:t>Ac 8:8</a:t>
            </a:r>
            <a:r>
              <a:rPr lang="en-US" sz="4000" dirty="0">
                <a:solidFill>
                  <a:schemeClr val="bg1"/>
                </a:solidFill>
              </a:rPr>
              <a:t> And there was great joy in that city.</a:t>
            </a:r>
          </a:p>
        </p:txBody>
      </p:sp>
    </p:spTree>
    <p:extLst>
      <p:ext uri="{BB962C8B-B14F-4D97-AF65-F5344CB8AC3E}">
        <p14:creationId xmlns:p14="http://schemas.microsoft.com/office/powerpoint/2010/main" val="5119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algn="ctr">
              <a:buNone/>
            </a:pPr>
            <a:r>
              <a:rPr lang="en-US" sz="4000" baseline="30000" dirty="0">
                <a:solidFill>
                  <a:schemeClr val="bg1"/>
                </a:solidFill>
              </a:rPr>
              <a:t>Ac 21:8 </a:t>
            </a:r>
            <a:r>
              <a:rPr lang="en-US" sz="4000" dirty="0">
                <a:solidFill>
                  <a:schemeClr val="bg1"/>
                </a:solidFill>
              </a:rPr>
              <a:t>And the next day we that were of Paul's company departed, and came unto Caesarea: and we entered into the house of Philip the evangelist, which was one of the seven; and abode with him.</a:t>
            </a:r>
          </a:p>
          <a:p>
            <a:pPr algn="ctr">
              <a:buNone/>
            </a:pPr>
            <a:r>
              <a:rPr kumimoji="0" lang="en-US" sz="4000" b="0" i="0" u="none" strike="noStrike" kern="1200" cap="none" spc="0" normalizeH="0" baseline="30000" noProof="0" dirty="0">
                <a:ln>
                  <a:noFill/>
                </a:ln>
                <a:solidFill>
                  <a:prstClr val="white"/>
                </a:solidFill>
                <a:effectLst/>
                <a:uLnTx/>
                <a:uFillTx/>
                <a:latin typeface="Calibri"/>
                <a:ea typeface="+mn-ea"/>
                <a:cs typeface="+mn-cs"/>
              </a:rPr>
              <a:t>Ac 21:9</a:t>
            </a:r>
            <a:r>
              <a:rPr lang="en-US" sz="4000" dirty="0">
                <a:solidFill>
                  <a:schemeClr val="bg1"/>
                </a:solidFill>
              </a:rPr>
              <a:t> And the same man had four daughters, virgins, which did prophesy.</a:t>
            </a:r>
          </a:p>
        </p:txBody>
      </p:sp>
    </p:spTree>
    <p:extLst>
      <p:ext uri="{BB962C8B-B14F-4D97-AF65-F5344CB8AC3E}">
        <p14:creationId xmlns:p14="http://schemas.microsoft.com/office/powerpoint/2010/main" val="2122397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Hearing the Voice of YeHoVaH requires the desire to hear Him speak.</a:t>
            </a:r>
          </a:p>
        </p:txBody>
      </p:sp>
    </p:spTree>
    <p:extLst>
      <p:ext uri="{BB962C8B-B14F-4D97-AF65-F5344CB8AC3E}">
        <p14:creationId xmlns:p14="http://schemas.microsoft.com/office/powerpoint/2010/main" val="264819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  </a:t>
            </a:r>
          </a:p>
          <a:p>
            <a:pPr algn="ctr">
              <a:buNone/>
            </a:pPr>
            <a:r>
              <a:rPr lang="en-US" sz="4000" dirty="0">
                <a:solidFill>
                  <a:schemeClr val="bg1"/>
                </a:solidFill>
                <a:latin typeface="Helvetica" pitchFamily="34" charset="0"/>
                <a:cs typeface="Helvetica" pitchFamily="34" charset="0"/>
              </a:rPr>
              <a:t> </a:t>
            </a:r>
          </a:p>
        </p:txBody>
      </p:sp>
      <p:pic>
        <p:nvPicPr>
          <p:cNvPr id="4" name="Picture 3" descr="HowToHearGodsVoiceBanner.png"/>
          <p:cNvPicPr>
            <a:picLocks noChangeAspect="1"/>
          </p:cNvPicPr>
          <p:nvPr/>
        </p:nvPicPr>
        <p:blipFill>
          <a:blip r:embed="rId4"/>
          <a:stretch>
            <a:fillRect/>
          </a:stretch>
        </p:blipFill>
        <p:spPr>
          <a:xfrm>
            <a:off x="1" y="0"/>
            <a:ext cx="9143999" cy="5143501"/>
          </a:xfrm>
          <a:prstGeom prst="rect">
            <a:avLst/>
          </a:prstGeom>
        </p:spPr>
      </p:pic>
    </p:spTree>
    <p:extLst>
      <p:ext uri="{BB962C8B-B14F-4D97-AF65-F5344CB8AC3E}">
        <p14:creationId xmlns:p14="http://schemas.microsoft.com/office/powerpoint/2010/main" val="441736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Hearing the Voice of YeHoVaH requires discerning how He speaks and how He speaks to you.</a:t>
            </a:r>
          </a:p>
        </p:txBody>
      </p:sp>
    </p:spTree>
    <p:extLst>
      <p:ext uri="{BB962C8B-B14F-4D97-AF65-F5344CB8AC3E}">
        <p14:creationId xmlns:p14="http://schemas.microsoft.com/office/powerpoint/2010/main" val="4167112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Hearing the Voice of YeHoVaH requires discerning where He speaks to you and spending time in that place prepared to hear Him speak.</a:t>
            </a:r>
          </a:p>
        </p:txBody>
      </p:sp>
    </p:spTree>
    <p:extLst>
      <p:ext uri="{BB962C8B-B14F-4D97-AF65-F5344CB8AC3E}">
        <p14:creationId xmlns:p14="http://schemas.microsoft.com/office/powerpoint/2010/main" val="707448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buNone/>
            </a:pPr>
            <a:r>
              <a:rPr lang="en-US" sz="4000" dirty="0">
                <a:solidFill>
                  <a:schemeClr val="bg1"/>
                </a:solidFill>
              </a:rPr>
              <a:t>Hearing the Voice of YeHoVaH requires obeying Him when He speaks.  </a:t>
            </a:r>
          </a:p>
          <a:p>
            <a:pPr algn="ctr">
              <a:buNone/>
            </a:pPr>
            <a:endParaRPr lang="en-US" sz="1500" dirty="0">
              <a:solidFill>
                <a:schemeClr val="bg1"/>
              </a:solidFill>
            </a:endParaRPr>
          </a:p>
          <a:p>
            <a:pPr algn="ctr">
              <a:buNone/>
            </a:pPr>
            <a:r>
              <a:rPr lang="en-US" sz="4000" dirty="0">
                <a:solidFill>
                  <a:schemeClr val="bg1"/>
                </a:solidFill>
              </a:rPr>
              <a:t>The more we obey Him, the clearer His Voice becomes and the more He speaks to us.</a:t>
            </a:r>
          </a:p>
        </p:txBody>
      </p:sp>
    </p:spTree>
    <p:extLst>
      <p:ext uri="{BB962C8B-B14F-4D97-AF65-F5344CB8AC3E}">
        <p14:creationId xmlns:p14="http://schemas.microsoft.com/office/powerpoint/2010/main" val="459381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9DAF426540E468E90FD4F260F4C81" ma:contentTypeVersion="15" ma:contentTypeDescription="Create a new document." ma:contentTypeScope="" ma:versionID="36964c4619f17ce8aedb412d11fe1e3a">
  <xsd:schema xmlns:xsd="http://www.w3.org/2001/XMLSchema" xmlns:xs="http://www.w3.org/2001/XMLSchema" xmlns:p="http://schemas.microsoft.com/office/2006/metadata/properties" xmlns:ns3="a89412e8-c2a6-4524-8d43-26c541651043" xmlns:ns4="a7938e13-4596-4708-9b17-813229424ec3" targetNamespace="http://schemas.microsoft.com/office/2006/metadata/properties" ma:root="true" ma:fieldsID="02bee3bf2c585bdd3a51e92497f11dd0" ns3:_="" ns4:_="">
    <xsd:import namespace="a89412e8-c2a6-4524-8d43-26c541651043"/>
    <xsd:import namespace="a7938e13-4596-4708-9b17-813229424ec3"/>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412e8-c2a6-4524-8d43-26c5416510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38e13-4596-4708-9b17-813229424ec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7938e13-4596-4708-9b17-813229424ec3" xsi:nil="true"/>
  </documentManagement>
</p:properties>
</file>

<file path=customXml/itemProps1.xml><?xml version="1.0" encoding="utf-8"?>
<ds:datastoreItem xmlns:ds="http://schemas.openxmlformats.org/officeDocument/2006/customXml" ds:itemID="{2F047839-7C70-4A23-9238-7855B54C8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412e8-c2a6-4524-8d43-26c541651043"/>
    <ds:schemaRef ds:uri="a7938e13-4596-4708-9b17-813229424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5902DB-9F0A-46F8-96CC-2BDE82FC9A60}">
  <ds:schemaRefs>
    <ds:schemaRef ds:uri="http://schemas.microsoft.com/sharepoint/v3/contenttype/forms"/>
  </ds:schemaRefs>
</ds:datastoreItem>
</file>

<file path=customXml/itemProps3.xml><?xml version="1.0" encoding="utf-8"?>
<ds:datastoreItem xmlns:ds="http://schemas.openxmlformats.org/officeDocument/2006/customXml" ds:itemID="{E71F8EF4-6BBD-4829-8B36-F9F6FB85CDDA}">
  <ds:schemaRefs>
    <ds:schemaRef ds:uri="http://schemas.microsoft.com/office/2006/metadata/properties"/>
    <ds:schemaRef ds:uri="a89412e8-c2a6-4524-8d43-26c541651043"/>
    <ds:schemaRef ds:uri="http://purl.org/dc/elements/1.1/"/>
    <ds:schemaRef ds:uri="http://schemas.openxmlformats.org/package/2006/metadata/core-properties"/>
    <ds:schemaRef ds:uri="a7938e13-4596-4708-9b17-813229424ec3"/>
    <ds:schemaRef ds:uri="http://www.w3.org/XML/1998/namespace"/>
    <ds:schemaRef ds:uri="http://purl.org/dc/dcmitype/"/>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6686</TotalTime>
  <Words>1391</Words>
  <Application>Microsoft Office PowerPoint</Application>
  <PresentationFormat>On-screen Show (16:9)</PresentationFormat>
  <Paragraphs>206</Paragraphs>
  <Slides>52</Slides>
  <Notes>52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52</vt:i4>
      </vt:variant>
    </vt:vector>
  </HeadingPairs>
  <TitlesOfParts>
    <vt:vector size="57" baseType="lpstr">
      <vt:lpstr>Arial</vt:lpstr>
      <vt:lpstr>Calibri</vt:lpstr>
      <vt:lpstr>Helvetica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245</cp:revision>
  <dcterms:created xsi:type="dcterms:W3CDTF">2012-08-10T17:43:01Z</dcterms:created>
  <dcterms:modified xsi:type="dcterms:W3CDTF">2023-06-01T19:07:14Z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0x0101008739DAF426540E468E90FD4F260F4C81</vt:lpwstr>
  </property>
</Properties>
</file>