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256" r:id="rId2"/>
    <p:sldId id="257" r:id="rId3"/>
    <p:sldId id="3920" r:id="rId4"/>
    <p:sldId id="11450" r:id="rId5"/>
    <p:sldId id="11482" r:id="rId6"/>
    <p:sldId id="11483" r:id="rId7"/>
    <p:sldId id="11417" r:id="rId8"/>
    <p:sldId id="4362" r:id="rId9"/>
    <p:sldId id="4366" r:id="rId10"/>
    <p:sldId id="4823" r:id="rId11"/>
    <p:sldId id="5223" r:id="rId12"/>
    <p:sldId id="8938" r:id="rId13"/>
    <p:sldId id="10195" r:id="rId14"/>
    <p:sldId id="10446" r:id="rId15"/>
    <p:sldId id="10450" r:id="rId16"/>
    <p:sldId id="10451" r:id="rId17"/>
    <p:sldId id="10452" r:id="rId18"/>
    <p:sldId id="10453" r:id="rId19"/>
    <p:sldId id="10454" r:id="rId20"/>
    <p:sldId id="10455" r:id="rId21"/>
    <p:sldId id="10456" r:id="rId22"/>
    <p:sldId id="10457" r:id="rId23"/>
    <p:sldId id="11424" r:id="rId24"/>
    <p:sldId id="10458" r:id="rId25"/>
    <p:sldId id="10459" r:id="rId26"/>
    <p:sldId id="10464" r:id="rId27"/>
    <p:sldId id="10460" r:id="rId28"/>
    <p:sldId id="10461" r:id="rId29"/>
    <p:sldId id="10462" r:id="rId30"/>
    <p:sldId id="10463" r:id="rId31"/>
    <p:sldId id="10465" r:id="rId32"/>
    <p:sldId id="10466" r:id="rId33"/>
    <p:sldId id="11425" r:id="rId34"/>
    <p:sldId id="11484" r:id="rId35"/>
    <p:sldId id="11426" r:id="rId36"/>
    <p:sldId id="11427" r:id="rId37"/>
    <p:sldId id="11428" r:id="rId38"/>
    <p:sldId id="11429" r:id="rId39"/>
    <p:sldId id="11430" r:id="rId40"/>
    <p:sldId id="11431" r:id="rId41"/>
    <p:sldId id="11432" r:id="rId42"/>
    <p:sldId id="11433" r:id="rId43"/>
    <p:sldId id="11434" r:id="rId44"/>
    <p:sldId id="11435" r:id="rId45"/>
    <p:sldId id="11436" r:id="rId46"/>
    <p:sldId id="11437" r:id="rId47"/>
    <p:sldId id="11438" r:id="rId48"/>
    <p:sldId id="11439" r:id="rId49"/>
    <p:sldId id="11440" r:id="rId50"/>
    <p:sldId id="11441" r:id="rId51"/>
    <p:sldId id="11442" r:id="rId52"/>
    <p:sldId id="11443" r:id="rId53"/>
    <p:sldId id="11444" r:id="rId54"/>
    <p:sldId id="11445" r:id="rId55"/>
    <p:sldId id="11446" r:id="rId56"/>
    <p:sldId id="11447" r:id="rId57"/>
    <p:sldId id="11448" r:id="rId58"/>
    <p:sldId id="11449" r:id="rId59"/>
    <p:sldId id="10467" r:id="rId60"/>
    <p:sldId id="10468" r:id="rId61"/>
    <p:sldId id="11059" r:id="rId62"/>
    <p:sldId id="10183" r:id="rId63"/>
    <p:sldId id="11418" r:id="rId64"/>
    <p:sldId id="11419" r:id="rId65"/>
    <p:sldId id="11420" r:id="rId66"/>
    <p:sldId id="11421" r:id="rId67"/>
    <p:sldId id="11422" r:id="rId68"/>
    <p:sldId id="11423" r:id="rId69"/>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1C72CE-1DD1-4D2F-A3C4-C9E67273F260}" v="59" dt="2023-08-13T01:51:57.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97" autoAdjust="0"/>
  </p:normalViewPr>
  <p:slideViewPr>
    <p:cSldViewPr snapToGrid="0" snapToObjects="1">
      <p:cViewPr varScale="1">
        <p:scale>
          <a:sx n="105" d="100"/>
          <a:sy n="105" d="100"/>
        </p:scale>
        <p:origin x="830" y="67"/>
      </p:cViewPr>
      <p:guideLst>
        <p:guide orient="horz" pos="1620"/>
        <p:guide pos="2880"/>
      </p:guideLst>
    </p:cSldViewPr>
  </p:slideViewPr>
  <p:outlineViewPr>
    <p:cViewPr>
      <p:scale>
        <a:sx n="33" d="100"/>
        <a:sy n="33" d="100"/>
      </p:scale>
      <p:origin x="0" y="-4710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831C72CE-1DD1-4D2F-A3C4-C9E67273F260}"/>
    <pc:docChg chg="custSel addSld delSld modSld">
      <pc:chgData name="Sharon Campbell" userId="73008391-b390-4ad0-a960-0cc8fbf2fec9" providerId="ADAL" clId="{831C72CE-1DD1-4D2F-A3C4-C9E67273F260}" dt="2023-08-13T01:58:16.073" v="424" actId="20577"/>
      <pc:docMkLst>
        <pc:docMk/>
      </pc:docMkLst>
      <pc:sldChg chg="del">
        <pc:chgData name="Sharon Campbell" userId="73008391-b390-4ad0-a960-0cc8fbf2fec9" providerId="ADAL" clId="{831C72CE-1DD1-4D2F-A3C4-C9E67273F260}" dt="2023-08-13T00:38:41.788" v="0" actId="2696"/>
        <pc:sldMkLst>
          <pc:docMk/>
          <pc:sldMk cId="2428570574" sldId="1981"/>
        </pc:sldMkLst>
      </pc:sldChg>
      <pc:sldChg chg="modSp mod">
        <pc:chgData name="Sharon Campbell" userId="73008391-b390-4ad0-a960-0cc8fbf2fec9" providerId="ADAL" clId="{831C72CE-1DD1-4D2F-A3C4-C9E67273F260}" dt="2023-08-13T01:28:19.589" v="346" actId="27636"/>
        <pc:sldMkLst>
          <pc:docMk/>
          <pc:sldMk cId="1020107534" sldId="10195"/>
        </pc:sldMkLst>
        <pc:spChg chg="mod">
          <ac:chgData name="Sharon Campbell" userId="73008391-b390-4ad0-a960-0cc8fbf2fec9" providerId="ADAL" clId="{831C72CE-1DD1-4D2F-A3C4-C9E67273F260}" dt="2023-08-13T01:28:19.589" v="346" actId="27636"/>
          <ac:spMkLst>
            <pc:docMk/>
            <pc:sldMk cId="1020107534" sldId="10195"/>
            <ac:spMk id="3" creationId="{00000000-0000-0000-0000-000000000000}"/>
          </ac:spMkLst>
        </pc:spChg>
      </pc:sldChg>
      <pc:sldChg chg="modSp mod">
        <pc:chgData name="Sharon Campbell" userId="73008391-b390-4ad0-a960-0cc8fbf2fec9" providerId="ADAL" clId="{831C72CE-1DD1-4D2F-A3C4-C9E67273F260}" dt="2023-08-13T00:44:53.968" v="16" actId="20577"/>
        <pc:sldMkLst>
          <pc:docMk/>
          <pc:sldMk cId="1320716334" sldId="10446"/>
        </pc:sldMkLst>
        <pc:spChg chg="mod">
          <ac:chgData name="Sharon Campbell" userId="73008391-b390-4ad0-a960-0cc8fbf2fec9" providerId="ADAL" clId="{831C72CE-1DD1-4D2F-A3C4-C9E67273F260}" dt="2023-08-13T00:44:53.968" v="16" actId="20577"/>
          <ac:spMkLst>
            <pc:docMk/>
            <pc:sldMk cId="1320716334" sldId="10446"/>
            <ac:spMk id="3" creationId="{00000000-0000-0000-0000-000000000000}"/>
          </ac:spMkLst>
        </pc:spChg>
      </pc:sldChg>
      <pc:sldChg chg="modSp mod">
        <pc:chgData name="Sharon Campbell" userId="73008391-b390-4ad0-a960-0cc8fbf2fec9" providerId="ADAL" clId="{831C72CE-1DD1-4D2F-A3C4-C9E67273F260}" dt="2023-08-13T01:29:31.421" v="356" actId="20577"/>
        <pc:sldMkLst>
          <pc:docMk/>
          <pc:sldMk cId="4115748879" sldId="10450"/>
        </pc:sldMkLst>
        <pc:spChg chg="mod">
          <ac:chgData name="Sharon Campbell" userId="73008391-b390-4ad0-a960-0cc8fbf2fec9" providerId="ADAL" clId="{831C72CE-1DD1-4D2F-A3C4-C9E67273F260}" dt="2023-08-13T01:29:31.421" v="356" actId="20577"/>
          <ac:spMkLst>
            <pc:docMk/>
            <pc:sldMk cId="4115748879" sldId="10450"/>
            <ac:spMk id="3" creationId="{00000000-0000-0000-0000-000000000000}"/>
          </ac:spMkLst>
        </pc:spChg>
      </pc:sldChg>
      <pc:sldChg chg="modSp mod">
        <pc:chgData name="Sharon Campbell" userId="73008391-b390-4ad0-a960-0cc8fbf2fec9" providerId="ADAL" clId="{831C72CE-1DD1-4D2F-A3C4-C9E67273F260}" dt="2023-08-13T01:30:25.430" v="365" actId="20577"/>
        <pc:sldMkLst>
          <pc:docMk/>
          <pc:sldMk cId="3478656844" sldId="10451"/>
        </pc:sldMkLst>
        <pc:spChg chg="mod">
          <ac:chgData name="Sharon Campbell" userId="73008391-b390-4ad0-a960-0cc8fbf2fec9" providerId="ADAL" clId="{831C72CE-1DD1-4D2F-A3C4-C9E67273F260}" dt="2023-08-13T01:30:25.430" v="365" actId="20577"/>
          <ac:spMkLst>
            <pc:docMk/>
            <pc:sldMk cId="3478656844" sldId="10451"/>
            <ac:spMk id="3" creationId="{00000000-0000-0000-0000-000000000000}"/>
          </ac:spMkLst>
        </pc:spChg>
      </pc:sldChg>
      <pc:sldChg chg="modSp mod">
        <pc:chgData name="Sharon Campbell" userId="73008391-b390-4ad0-a960-0cc8fbf2fec9" providerId="ADAL" clId="{831C72CE-1DD1-4D2F-A3C4-C9E67273F260}" dt="2023-08-13T00:49:08.871" v="55" actId="20577"/>
        <pc:sldMkLst>
          <pc:docMk/>
          <pc:sldMk cId="371930037" sldId="10452"/>
        </pc:sldMkLst>
        <pc:spChg chg="mod">
          <ac:chgData name="Sharon Campbell" userId="73008391-b390-4ad0-a960-0cc8fbf2fec9" providerId="ADAL" clId="{831C72CE-1DD1-4D2F-A3C4-C9E67273F260}" dt="2023-08-13T00:49:08.871" v="55" actId="20577"/>
          <ac:spMkLst>
            <pc:docMk/>
            <pc:sldMk cId="371930037" sldId="10452"/>
            <ac:spMk id="3" creationId="{00000000-0000-0000-0000-000000000000}"/>
          </ac:spMkLst>
        </pc:spChg>
      </pc:sldChg>
      <pc:sldChg chg="modSp">
        <pc:chgData name="Sharon Campbell" userId="73008391-b390-4ad0-a960-0cc8fbf2fec9" providerId="ADAL" clId="{831C72CE-1DD1-4D2F-A3C4-C9E67273F260}" dt="2023-08-13T00:49:29.401" v="57"/>
        <pc:sldMkLst>
          <pc:docMk/>
          <pc:sldMk cId="3336600823" sldId="10453"/>
        </pc:sldMkLst>
        <pc:spChg chg="mod">
          <ac:chgData name="Sharon Campbell" userId="73008391-b390-4ad0-a960-0cc8fbf2fec9" providerId="ADAL" clId="{831C72CE-1DD1-4D2F-A3C4-C9E67273F260}" dt="2023-08-13T00:49:29.401" v="57"/>
          <ac:spMkLst>
            <pc:docMk/>
            <pc:sldMk cId="3336600823" sldId="10453"/>
            <ac:spMk id="3" creationId="{00000000-0000-0000-0000-000000000000}"/>
          </ac:spMkLst>
        </pc:spChg>
      </pc:sldChg>
      <pc:sldChg chg="modSp mod">
        <pc:chgData name="Sharon Campbell" userId="73008391-b390-4ad0-a960-0cc8fbf2fec9" providerId="ADAL" clId="{831C72CE-1DD1-4D2F-A3C4-C9E67273F260}" dt="2023-08-13T01:41:08.097" v="382"/>
        <pc:sldMkLst>
          <pc:docMk/>
          <pc:sldMk cId="3288503766" sldId="10454"/>
        </pc:sldMkLst>
        <pc:spChg chg="mod">
          <ac:chgData name="Sharon Campbell" userId="73008391-b390-4ad0-a960-0cc8fbf2fec9" providerId="ADAL" clId="{831C72CE-1DD1-4D2F-A3C4-C9E67273F260}" dt="2023-08-13T01:41:08.097" v="382"/>
          <ac:spMkLst>
            <pc:docMk/>
            <pc:sldMk cId="3288503766" sldId="10454"/>
            <ac:spMk id="3" creationId="{00000000-0000-0000-0000-000000000000}"/>
          </ac:spMkLst>
        </pc:spChg>
      </pc:sldChg>
      <pc:sldChg chg="modSp mod">
        <pc:chgData name="Sharon Campbell" userId="73008391-b390-4ad0-a960-0cc8fbf2fec9" providerId="ADAL" clId="{831C72CE-1DD1-4D2F-A3C4-C9E67273F260}" dt="2023-08-13T01:58:16.073" v="424" actId="20577"/>
        <pc:sldMkLst>
          <pc:docMk/>
          <pc:sldMk cId="3984449909" sldId="10455"/>
        </pc:sldMkLst>
        <pc:spChg chg="mod">
          <ac:chgData name="Sharon Campbell" userId="73008391-b390-4ad0-a960-0cc8fbf2fec9" providerId="ADAL" clId="{831C72CE-1DD1-4D2F-A3C4-C9E67273F260}" dt="2023-08-13T01:58:16.073" v="424" actId="20577"/>
          <ac:spMkLst>
            <pc:docMk/>
            <pc:sldMk cId="3984449909" sldId="10455"/>
            <ac:spMk id="3" creationId="{00000000-0000-0000-0000-000000000000}"/>
          </ac:spMkLst>
        </pc:spChg>
      </pc:sldChg>
      <pc:sldChg chg="modSp mod">
        <pc:chgData name="Sharon Campbell" userId="73008391-b390-4ad0-a960-0cc8fbf2fec9" providerId="ADAL" clId="{831C72CE-1DD1-4D2F-A3C4-C9E67273F260}" dt="2023-08-13T00:56:00.692" v="102" actId="14100"/>
        <pc:sldMkLst>
          <pc:docMk/>
          <pc:sldMk cId="316178779" sldId="10458"/>
        </pc:sldMkLst>
        <pc:spChg chg="mod">
          <ac:chgData name="Sharon Campbell" userId="73008391-b390-4ad0-a960-0cc8fbf2fec9" providerId="ADAL" clId="{831C72CE-1DD1-4D2F-A3C4-C9E67273F260}" dt="2023-08-13T00:56:00.692" v="102" actId="14100"/>
          <ac:spMkLst>
            <pc:docMk/>
            <pc:sldMk cId="316178779" sldId="10458"/>
            <ac:spMk id="3" creationId="{00000000-0000-0000-0000-000000000000}"/>
          </ac:spMkLst>
        </pc:spChg>
      </pc:sldChg>
      <pc:sldChg chg="modSp mod">
        <pc:chgData name="Sharon Campbell" userId="73008391-b390-4ad0-a960-0cc8fbf2fec9" providerId="ADAL" clId="{831C72CE-1DD1-4D2F-A3C4-C9E67273F260}" dt="2023-08-13T00:59:40.657" v="128" actId="27636"/>
        <pc:sldMkLst>
          <pc:docMk/>
          <pc:sldMk cId="3084875497" sldId="10460"/>
        </pc:sldMkLst>
        <pc:spChg chg="mod">
          <ac:chgData name="Sharon Campbell" userId="73008391-b390-4ad0-a960-0cc8fbf2fec9" providerId="ADAL" clId="{831C72CE-1DD1-4D2F-A3C4-C9E67273F260}" dt="2023-08-13T00:59:40.657" v="128" actId="27636"/>
          <ac:spMkLst>
            <pc:docMk/>
            <pc:sldMk cId="3084875497" sldId="10460"/>
            <ac:spMk id="3" creationId="{00000000-0000-0000-0000-000000000000}"/>
          </ac:spMkLst>
        </pc:spChg>
      </pc:sldChg>
      <pc:sldChg chg="modSp mod">
        <pc:chgData name="Sharon Campbell" userId="73008391-b390-4ad0-a960-0cc8fbf2fec9" providerId="ADAL" clId="{831C72CE-1DD1-4D2F-A3C4-C9E67273F260}" dt="2023-08-13T01:00:22.843" v="134" actId="255"/>
        <pc:sldMkLst>
          <pc:docMk/>
          <pc:sldMk cId="4122386431" sldId="10462"/>
        </pc:sldMkLst>
        <pc:spChg chg="mod">
          <ac:chgData name="Sharon Campbell" userId="73008391-b390-4ad0-a960-0cc8fbf2fec9" providerId="ADAL" clId="{831C72CE-1DD1-4D2F-A3C4-C9E67273F260}" dt="2023-08-13T01:00:22.843" v="134" actId="255"/>
          <ac:spMkLst>
            <pc:docMk/>
            <pc:sldMk cId="4122386431" sldId="10462"/>
            <ac:spMk id="3" creationId="{00000000-0000-0000-0000-000000000000}"/>
          </ac:spMkLst>
        </pc:spChg>
      </pc:sldChg>
      <pc:sldChg chg="modSp mod">
        <pc:chgData name="Sharon Campbell" userId="73008391-b390-4ad0-a960-0cc8fbf2fec9" providerId="ADAL" clId="{831C72CE-1DD1-4D2F-A3C4-C9E67273F260}" dt="2023-08-13T01:00:07.341" v="132" actId="27636"/>
        <pc:sldMkLst>
          <pc:docMk/>
          <pc:sldMk cId="3096997441" sldId="10463"/>
        </pc:sldMkLst>
        <pc:spChg chg="mod">
          <ac:chgData name="Sharon Campbell" userId="73008391-b390-4ad0-a960-0cc8fbf2fec9" providerId="ADAL" clId="{831C72CE-1DD1-4D2F-A3C4-C9E67273F260}" dt="2023-08-13T01:00:07.341" v="132" actId="27636"/>
          <ac:spMkLst>
            <pc:docMk/>
            <pc:sldMk cId="3096997441" sldId="10463"/>
            <ac:spMk id="3" creationId="{00000000-0000-0000-0000-000000000000}"/>
          </ac:spMkLst>
        </pc:spChg>
      </pc:sldChg>
      <pc:sldChg chg="modSp mod">
        <pc:chgData name="Sharon Campbell" userId="73008391-b390-4ad0-a960-0cc8fbf2fec9" providerId="ADAL" clId="{831C72CE-1DD1-4D2F-A3C4-C9E67273F260}" dt="2023-08-13T00:59:23.435" v="124" actId="255"/>
        <pc:sldMkLst>
          <pc:docMk/>
          <pc:sldMk cId="1021565951" sldId="10464"/>
        </pc:sldMkLst>
        <pc:spChg chg="mod">
          <ac:chgData name="Sharon Campbell" userId="73008391-b390-4ad0-a960-0cc8fbf2fec9" providerId="ADAL" clId="{831C72CE-1DD1-4D2F-A3C4-C9E67273F260}" dt="2023-08-13T00:59:23.435" v="124" actId="255"/>
          <ac:spMkLst>
            <pc:docMk/>
            <pc:sldMk cId="1021565951" sldId="10464"/>
            <ac:spMk id="3" creationId="{00000000-0000-0000-0000-000000000000}"/>
          </ac:spMkLst>
        </pc:spChg>
      </pc:sldChg>
      <pc:sldChg chg="modSp mod">
        <pc:chgData name="Sharon Campbell" userId="73008391-b390-4ad0-a960-0cc8fbf2fec9" providerId="ADAL" clId="{831C72CE-1DD1-4D2F-A3C4-C9E67273F260}" dt="2023-08-13T01:01:06.409" v="141"/>
        <pc:sldMkLst>
          <pc:docMk/>
          <pc:sldMk cId="2015209000" sldId="10465"/>
        </pc:sldMkLst>
        <pc:spChg chg="mod">
          <ac:chgData name="Sharon Campbell" userId="73008391-b390-4ad0-a960-0cc8fbf2fec9" providerId="ADAL" clId="{831C72CE-1DD1-4D2F-A3C4-C9E67273F260}" dt="2023-08-13T01:01:06.409" v="141"/>
          <ac:spMkLst>
            <pc:docMk/>
            <pc:sldMk cId="2015209000" sldId="10465"/>
            <ac:spMk id="3" creationId="{00000000-0000-0000-0000-000000000000}"/>
          </ac:spMkLst>
        </pc:spChg>
      </pc:sldChg>
      <pc:sldChg chg="modSp mod">
        <pc:chgData name="Sharon Campbell" userId="73008391-b390-4ad0-a960-0cc8fbf2fec9" providerId="ADAL" clId="{831C72CE-1DD1-4D2F-A3C4-C9E67273F260}" dt="2023-08-13T01:03:53.467" v="146"/>
        <pc:sldMkLst>
          <pc:docMk/>
          <pc:sldMk cId="2106523458" sldId="10466"/>
        </pc:sldMkLst>
        <pc:spChg chg="mod">
          <ac:chgData name="Sharon Campbell" userId="73008391-b390-4ad0-a960-0cc8fbf2fec9" providerId="ADAL" clId="{831C72CE-1DD1-4D2F-A3C4-C9E67273F260}" dt="2023-08-13T01:03:53.467" v="146"/>
          <ac:spMkLst>
            <pc:docMk/>
            <pc:sldMk cId="2106523458" sldId="10466"/>
            <ac:spMk id="3" creationId="{00000000-0000-0000-0000-000000000000}"/>
          </ac:spMkLst>
        </pc:spChg>
      </pc:sldChg>
      <pc:sldChg chg="modSp mod">
        <pc:chgData name="Sharon Campbell" userId="73008391-b390-4ad0-a960-0cc8fbf2fec9" providerId="ADAL" clId="{831C72CE-1DD1-4D2F-A3C4-C9E67273F260}" dt="2023-08-13T01:26:41.320" v="344" actId="255"/>
        <pc:sldMkLst>
          <pc:docMk/>
          <pc:sldMk cId="891100663" sldId="11418"/>
        </pc:sldMkLst>
        <pc:spChg chg="mod">
          <ac:chgData name="Sharon Campbell" userId="73008391-b390-4ad0-a960-0cc8fbf2fec9" providerId="ADAL" clId="{831C72CE-1DD1-4D2F-A3C4-C9E67273F260}" dt="2023-08-13T01:26:41.320" v="344" actId="255"/>
          <ac:spMkLst>
            <pc:docMk/>
            <pc:sldMk cId="891100663" sldId="11418"/>
            <ac:spMk id="3" creationId="{00000000-0000-0000-0000-000000000000}"/>
          </ac:spMkLst>
        </pc:spChg>
      </pc:sldChg>
      <pc:sldChg chg="modSp mod">
        <pc:chgData name="Sharon Campbell" userId="73008391-b390-4ad0-a960-0cc8fbf2fec9" providerId="ADAL" clId="{831C72CE-1DD1-4D2F-A3C4-C9E67273F260}" dt="2023-08-13T01:04:36.563" v="149" actId="27636"/>
        <pc:sldMkLst>
          <pc:docMk/>
          <pc:sldMk cId="428935292" sldId="11425"/>
        </pc:sldMkLst>
        <pc:spChg chg="mod">
          <ac:chgData name="Sharon Campbell" userId="73008391-b390-4ad0-a960-0cc8fbf2fec9" providerId="ADAL" clId="{831C72CE-1DD1-4D2F-A3C4-C9E67273F260}" dt="2023-08-13T01:04:36.563" v="149" actId="27636"/>
          <ac:spMkLst>
            <pc:docMk/>
            <pc:sldMk cId="428935292" sldId="11425"/>
            <ac:spMk id="3" creationId="{00000000-0000-0000-0000-000000000000}"/>
          </ac:spMkLst>
        </pc:spChg>
      </pc:sldChg>
      <pc:sldChg chg="modSp mod">
        <pc:chgData name="Sharon Campbell" userId="73008391-b390-4ad0-a960-0cc8fbf2fec9" providerId="ADAL" clId="{831C72CE-1DD1-4D2F-A3C4-C9E67273F260}" dt="2023-08-13T01:44:08.541" v="384" actId="20577"/>
        <pc:sldMkLst>
          <pc:docMk/>
          <pc:sldMk cId="2744344219" sldId="11426"/>
        </pc:sldMkLst>
        <pc:spChg chg="mod">
          <ac:chgData name="Sharon Campbell" userId="73008391-b390-4ad0-a960-0cc8fbf2fec9" providerId="ADAL" clId="{831C72CE-1DD1-4D2F-A3C4-C9E67273F260}" dt="2023-08-13T01:44:08.541" v="384" actId="20577"/>
          <ac:spMkLst>
            <pc:docMk/>
            <pc:sldMk cId="2744344219" sldId="11426"/>
            <ac:spMk id="3" creationId="{00000000-0000-0000-0000-000000000000}"/>
          </ac:spMkLst>
        </pc:spChg>
      </pc:sldChg>
      <pc:sldChg chg="modSp mod">
        <pc:chgData name="Sharon Campbell" userId="73008391-b390-4ad0-a960-0cc8fbf2fec9" providerId="ADAL" clId="{831C72CE-1DD1-4D2F-A3C4-C9E67273F260}" dt="2023-08-13T01:05:42.426" v="162" actId="20577"/>
        <pc:sldMkLst>
          <pc:docMk/>
          <pc:sldMk cId="3036912389" sldId="11427"/>
        </pc:sldMkLst>
        <pc:spChg chg="mod">
          <ac:chgData name="Sharon Campbell" userId="73008391-b390-4ad0-a960-0cc8fbf2fec9" providerId="ADAL" clId="{831C72CE-1DD1-4D2F-A3C4-C9E67273F260}" dt="2023-08-13T01:05:42.426" v="162" actId="20577"/>
          <ac:spMkLst>
            <pc:docMk/>
            <pc:sldMk cId="3036912389" sldId="11427"/>
            <ac:spMk id="3" creationId="{00000000-0000-0000-0000-000000000000}"/>
          </ac:spMkLst>
        </pc:spChg>
      </pc:sldChg>
      <pc:sldChg chg="modSp mod">
        <pc:chgData name="Sharon Campbell" userId="73008391-b390-4ad0-a960-0cc8fbf2fec9" providerId="ADAL" clId="{831C72CE-1DD1-4D2F-A3C4-C9E67273F260}" dt="2023-08-13T01:05:50.210" v="163" actId="20577"/>
        <pc:sldMkLst>
          <pc:docMk/>
          <pc:sldMk cId="307919480" sldId="11428"/>
        </pc:sldMkLst>
        <pc:spChg chg="mod">
          <ac:chgData name="Sharon Campbell" userId="73008391-b390-4ad0-a960-0cc8fbf2fec9" providerId="ADAL" clId="{831C72CE-1DD1-4D2F-A3C4-C9E67273F260}" dt="2023-08-13T01:05:50.210" v="163" actId="20577"/>
          <ac:spMkLst>
            <pc:docMk/>
            <pc:sldMk cId="307919480" sldId="11428"/>
            <ac:spMk id="3" creationId="{00000000-0000-0000-0000-000000000000}"/>
          </ac:spMkLst>
        </pc:spChg>
      </pc:sldChg>
      <pc:sldChg chg="modSp mod">
        <pc:chgData name="Sharon Campbell" userId="73008391-b390-4ad0-a960-0cc8fbf2fec9" providerId="ADAL" clId="{831C72CE-1DD1-4D2F-A3C4-C9E67273F260}" dt="2023-08-13T01:06:28.890" v="168" actId="255"/>
        <pc:sldMkLst>
          <pc:docMk/>
          <pc:sldMk cId="601330688" sldId="11429"/>
        </pc:sldMkLst>
        <pc:spChg chg="mod">
          <ac:chgData name="Sharon Campbell" userId="73008391-b390-4ad0-a960-0cc8fbf2fec9" providerId="ADAL" clId="{831C72CE-1DD1-4D2F-A3C4-C9E67273F260}" dt="2023-08-13T01:06:28.890" v="168" actId="255"/>
          <ac:spMkLst>
            <pc:docMk/>
            <pc:sldMk cId="601330688" sldId="11429"/>
            <ac:spMk id="3" creationId="{00000000-0000-0000-0000-000000000000}"/>
          </ac:spMkLst>
        </pc:spChg>
      </pc:sldChg>
      <pc:sldChg chg="modSp mod">
        <pc:chgData name="Sharon Campbell" userId="73008391-b390-4ad0-a960-0cc8fbf2fec9" providerId="ADAL" clId="{831C72CE-1DD1-4D2F-A3C4-C9E67273F260}" dt="2023-08-13T01:06:07.179" v="165" actId="27636"/>
        <pc:sldMkLst>
          <pc:docMk/>
          <pc:sldMk cId="3968722379" sldId="11430"/>
        </pc:sldMkLst>
        <pc:spChg chg="mod">
          <ac:chgData name="Sharon Campbell" userId="73008391-b390-4ad0-a960-0cc8fbf2fec9" providerId="ADAL" clId="{831C72CE-1DD1-4D2F-A3C4-C9E67273F260}" dt="2023-08-13T01:06:07.179" v="165" actId="27636"/>
          <ac:spMkLst>
            <pc:docMk/>
            <pc:sldMk cId="3968722379" sldId="11430"/>
            <ac:spMk id="3" creationId="{00000000-0000-0000-0000-000000000000}"/>
          </ac:spMkLst>
        </pc:spChg>
      </pc:sldChg>
      <pc:sldChg chg="modSp mod">
        <pc:chgData name="Sharon Campbell" userId="73008391-b390-4ad0-a960-0cc8fbf2fec9" providerId="ADAL" clId="{831C72CE-1DD1-4D2F-A3C4-C9E67273F260}" dt="2023-08-13T01:11:45.297" v="172" actId="27636"/>
        <pc:sldMkLst>
          <pc:docMk/>
          <pc:sldMk cId="544567492" sldId="11432"/>
        </pc:sldMkLst>
        <pc:spChg chg="mod">
          <ac:chgData name="Sharon Campbell" userId="73008391-b390-4ad0-a960-0cc8fbf2fec9" providerId="ADAL" clId="{831C72CE-1DD1-4D2F-A3C4-C9E67273F260}" dt="2023-08-13T01:11:45.297" v="172" actId="27636"/>
          <ac:spMkLst>
            <pc:docMk/>
            <pc:sldMk cId="544567492" sldId="11432"/>
            <ac:spMk id="3" creationId="{00000000-0000-0000-0000-000000000000}"/>
          </ac:spMkLst>
        </pc:spChg>
      </pc:sldChg>
      <pc:sldChg chg="modSp mod">
        <pc:chgData name="Sharon Campbell" userId="73008391-b390-4ad0-a960-0cc8fbf2fec9" providerId="ADAL" clId="{831C72CE-1DD1-4D2F-A3C4-C9E67273F260}" dt="2023-08-13T01:12:21.750" v="174" actId="27636"/>
        <pc:sldMkLst>
          <pc:docMk/>
          <pc:sldMk cId="2006083830" sldId="11434"/>
        </pc:sldMkLst>
        <pc:spChg chg="mod">
          <ac:chgData name="Sharon Campbell" userId="73008391-b390-4ad0-a960-0cc8fbf2fec9" providerId="ADAL" clId="{831C72CE-1DD1-4D2F-A3C4-C9E67273F260}" dt="2023-08-13T01:12:21.750" v="174" actId="27636"/>
          <ac:spMkLst>
            <pc:docMk/>
            <pc:sldMk cId="2006083830" sldId="11434"/>
            <ac:spMk id="3" creationId="{00000000-0000-0000-0000-000000000000}"/>
          </ac:spMkLst>
        </pc:spChg>
      </pc:sldChg>
      <pc:sldChg chg="modSp mod">
        <pc:chgData name="Sharon Campbell" userId="73008391-b390-4ad0-a960-0cc8fbf2fec9" providerId="ADAL" clId="{831C72CE-1DD1-4D2F-A3C4-C9E67273F260}" dt="2023-08-13T01:12:56.098" v="181" actId="20577"/>
        <pc:sldMkLst>
          <pc:docMk/>
          <pc:sldMk cId="3624692396" sldId="11435"/>
        </pc:sldMkLst>
        <pc:spChg chg="mod">
          <ac:chgData name="Sharon Campbell" userId="73008391-b390-4ad0-a960-0cc8fbf2fec9" providerId="ADAL" clId="{831C72CE-1DD1-4D2F-A3C4-C9E67273F260}" dt="2023-08-13T01:12:56.098" v="181" actId="20577"/>
          <ac:spMkLst>
            <pc:docMk/>
            <pc:sldMk cId="3624692396" sldId="11435"/>
            <ac:spMk id="3" creationId="{00000000-0000-0000-0000-000000000000}"/>
          </ac:spMkLst>
        </pc:spChg>
      </pc:sldChg>
      <pc:sldChg chg="modSp mod">
        <pc:chgData name="Sharon Campbell" userId="73008391-b390-4ad0-a960-0cc8fbf2fec9" providerId="ADAL" clId="{831C72CE-1DD1-4D2F-A3C4-C9E67273F260}" dt="2023-08-13T01:13:09.477" v="182" actId="20577"/>
        <pc:sldMkLst>
          <pc:docMk/>
          <pc:sldMk cId="1395820827" sldId="11436"/>
        </pc:sldMkLst>
        <pc:spChg chg="mod">
          <ac:chgData name="Sharon Campbell" userId="73008391-b390-4ad0-a960-0cc8fbf2fec9" providerId="ADAL" clId="{831C72CE-1DD1-4D2F-A3C4-C9E67273F260}" dt="2023-08-13T01:13:09.477" v="182" actId="20577"/>
          <ac:spMkLst>
            <pc:docMk/>
            <pc:sldMk cId="1395820827" sldId="11436"/>
            <ac:spMk id="3" creationId="{00000000-0000-0000-0000-000000000000}"/>
          </ac:spMkLst>
        </pc:spChg>
      </pc:sldChg>
      <pc:sldChg chg="modSp mod">
        <pc:chgData name="Sharon Campbell" userId="73008391-b390-4ad0-a960-0cc8fbf2fec9" providerId="ADAL" clId="{831C72CE-1DD1-4D2F-A3C4-C9E67273F260}" dt="2023-08-13T01:45:34.063" v="385" actId="113"/>
        <pc:sldMkLst>
          <pc:docMk/>
          <pc:sldMk cId="107547179" sldId="11437"/>
        </pc:sldMkLst>
        <pc:spChg chg="mod">
          <ac:chgData name="Sharon Campbell" userId="73008391-b390-4ad0-a960-0cc8fbf2fec9" providerId="ADAL" clId="{831C72CE-1DD1-4D2F-A3C4-C9E67273F260}" dt="2023-08-13T01:45:34.063" v="385" actId="113"/>
          <ac:spMkLst>
            <pc:docMk/>
            <pc:sldMk cId="107547179" sldId="11437"/>
            <ac:spMk id="3" creationId="{00000000-0000-0000-0000-000000000000}"/>
          </ac:spMkLst>
        </pc:spChg>
      </pc:sldChg>
      <pc:sldChg chg="modSp mod">
        <pc:chgData name="Sharon Campbell" userId="73008391-b390-4ad0-a960-0cc8fbf2fec9" providerId="ADAL" clId="{831C72CE-1DD1-4D2F-A3C4-C9E67273F260}" dt="2023-08-13T01:45:41.608" v="386" actId="113"/>
        <pc:sldMkLst>
          <pc:docMk/>
          <pc:sldMk cId="2292522723" sldId="11438"/>
        </pc:sldMkLst>
        <pc:spChg chg="mod">
          <ac:chgData name="Sharon Campbell" userId="73008391-b390-4ad0-a960-0cc8fbf2fec9" providerId="ADAL" clId="{831C72CE-1DD1-4D2F-A3C4-C9E67273F260}" dt="2023-08-13T01:45:41.608" v="386" actId="113"/>
          <ac:spMkLst>
            <pc:docMk/>
            <pc:sldMk cId="2292522723" sldId="11438"/>
            <ac:spMk id="3" creationId="{00000000-0000-0000-0000-000000000000}"/>
          </ac:spMkLst>
        </pc:spChg>
      </pc:sldChg>
      <pc:sldChg chg="modSp mod">
        <pc:chgData name="Sharon Campbell" userId="73008391-b390-4ad0-a960-0cc8fbf2fec9" providerId="ADAL" clId="{831C72CE-1DD1-4D2F-A3C4-C9E67273F260}" dt="2023-08-13T01:46:23.794" v="387" actId="113"/>
        <pc:sldMkLst>
          <pc:docMk/>
          <pc:sldMk cId="4144957147" sldId="11439"/>
        </pc:sldMkLst>
        <pc:spChg chg="mod">
          <ac:chgData name="Sharon Campbell" userId="73008391-b390-4ad0-a960-0cc8fbf2fec9" providerId="ADAL" clId="{831C72CE-1DD1-4D2F-A3C4-C9E67273F260}" dt="2023-08-13T01:46:23.794" v="387" actId="113"/>
          <ac:spMkLst>
            <pc:docMk/>
            <pc:sldMk cId="4144957147" sldId="11439"/>
            <ac:spMk id="3" creationId="{00000000-0000-0000-0000-000000000000}"/>
          </ac:spMkLst>
        </pc:spChg>
      </pc:sldChg>
      <pc:sldChg chg="modSp mod">
        <pc:chgData name="Sharon Campbell" userId="73008391-b390-4ad0-a960-0cc8fbf2fec9" providerId="ADAL" clId="{831C72CE-1DD1-4D2F-A3C4-C9E67273F260}" dt="2023-08-13T01:18:57.555" v="253"/>
        <pc:sldMkLst>
          <pc:docMk/>
          <pc:sldMk cId="2535832164" sldId="11440"/>
        </pc:sldMkLst>
        <pc:spChg chg="mod">
          <ac:chgData name="Sharon Campbell" userId="73008391-b390-4ad0-a960-0cc8fbf2fec9" providerId="ADAL" clId="{831C72CE-1DD1-4D2F-A3C4-C9E67273F260}" dt="2023-08-13T01:18:57.555" v="253"/>
          <ac:spMkLst>
            <pc:docMk/>
            <pc:sldMk cId="2535832164" sldId="11440"/>
            <ac:spMk id="3" creationId="{00000000-0000-0000-0000-000000000000}"/>
          </ac:spMkLst>
        </pc:spChg>
      </pc:sldChg>
      <pc:sldChg chg="modSp mod">
        <pc:chgData name="Sharon Campbell" userId="73008391-b390-4ad0-a960-0cc8fbf2fec9" providerId="ADAL" clId="{831C72CE-1DD1-4D2F-A3C4-C9E67273F260}" dt="2023-08-13T01:19:34.200" v="259" actId="255"/>
        <pc:sldMkLst>
          <pc:docMk/>
          <pc:sldMk cId="3558537672" sldId="11441"/>
        </pc:sldMkLst>
        <pc:spChg chg="mod">
          <ac:chgData name="Sharon Campbell" userId="73008391-b390-4ad0-a960-0cc8fbf2fec9" providerId="ADAL" clId="{831C72CE-1DD1-4D2F-A3C4-C9E67273F260}" dt="2023-08-13T01:19:34.200" v="259" actId="255"/>
          <ac:spMkLst>
            <pc:docMk/>
            <pc:sldMk cId="3558537672" sldId="11441"/>
            <ac:spMk id="3" creationId="{00000000-0000-0000-0000-000000000000}"/>
          </ac:spMkLst>
        </pc:spChg>
      </pc:sldChg>
      <pc:sldChg chg="modSp mod">
        <pc:chgData name="Sharon Campbell" userId="73008391-b390-4ad0-a960-0cc8fbf2fec9" providerId="ADAL" clId="{831C72CE-1DD1-4D2F-A3C4-C9E67273F260}" dt="2023-08-13T01:20:40.394" v="285" actId="20577"/>
        <pc:sldMkLst>
          <pc:docMk/>
          <pc:sldMk cId="594875783" sldId="11442"/>
        </pc:sldMkLst>
        <pc:spChg chg="mod">
          <ac:chgData name="Sharon Campbell" userId="73008391-b390-4ad0-a960-0cc8fbf2fec9" providerId="ADAL" clId="{831C72CE-1DD1-4D2F-A3C4-C9E67273F260}" dt="2023-08-13T01:20:40.394" v="285" actId="20577"/>
          <ac:spMkLst>
            <pc:docMk/>
            <pc:sldMk cId="594875783" sldId="11442"/>
            <ac:spMk id="3" creationId="{00000000-0000-0000-0000-000000000000}"/>
          </ac:spMkLst>
        </pc:spChg>
      </pc:sldChg>
      <pc:sldChg chg="modSp mod">
        <pc:chgData name="Sharon Campbell" userId="73008391-b390-4ad0-a960-0cc8fbf2fec9" providerId="ADAL" clId="{831C72CE-1DD1-4D2F-A3C4-C9E67273F260}" dt="2023-08-13T01:21:11.945" v="287" actId="255"/>
        <pc:sldMkLst>
          <pc:docMk/>
          <pc:sldMk cId="1999116742" sldId="11444"/>
        </pc:sldMkLst>
        <pc:spChg chg="mod">
          <ac:chgData name="Sharon Campbell" userId="73008391-b390-4ad0-a960-0cc8fbf2fec9" providerId="ADAL" clId="{831C72CE-1DD1-4D2F-A3C4-C9E67273F260}" dt="2023-08-13T01:21:11.945" v="287" actId="255"/>
          <ac:spMkLst>
            <pc:docMk/>
            <pc:sldMk cId="1999116742" sldId="11444"/>
            <ac:spMk id="3" creationId="{00000000-0000-0000-0000-000000000000}"/>
          </ac:spMkLst>
        </pc:spChg>
      </pc:sldChg>
      <pc:sldChg chg="modSp mod">
        <pc:chgData name="Sharon Campbell" userId="73008391-b390-4ad0-a960-0cc8fbf2fec9" providerId="ADAL" clId="{831C72CE-1DD1-4D2F-A3C4-C9E67273F260}" dt="2023-08-13T01:49:07.260" v="398" actId="20577"/>
        <pc:sldMkLst>
          <pc:docMk/>
          <pc:sldMk cId="1710752404" sldId="11446"/>
        </pc:sldMkLst>
        <pc:spChg chg="mod">
          <ac:chgData name="Sharon Campbell" userId="73008391-b390-4ad0-a960-0cc8fbf2fec9" providerId="ADAL" clId="{831C72CE-1DD1-4D2F-A3C4-C9E67273F260}" dt="2023-08-13T01:49:07.260" v="398" actId="20577"/>
          <ac:spMkLst>
            <pc:docMk/>
            <pc:sldMk cId="1710752404" sldId="11446"/>
            <ac:spMk id="3" creationId="{00000000-0000-0000-0000-000000000000}"/>
          </ac:spMkLst>
        </pc:spChg>
      </pc:sldChg>
      <pc:sldChg chg="modSp mod">
        <pc:chgData name="Sharon Campbell" userId="73008391-b390-4ad0-a960-0cc8fbf2fec9" providerId="ADAL" clId="{831C72CE-1DD1-4D2F-A3C4-C9E67273F260}" dt="2023-08-13T01:23:37.168" v="325" actId="20577"/>
        <pc:sldMkLst>
          <pc:docMk/>
          <pc:sldMk cId="223814630" sldId="11448"/>
        </pc:sldMkLst>
        <pc:spChg chg="mod">
          <ac:chgData name="Sharon Campbell" userId="73008391-b390-4ad0-a960-0cc8fbf2fec9" providerId="ADAL" clId="{831C72CE-1DD1-4D2F-A3C4-C9E67273F260}" dt="2023-08-13T01:23:37.168" v="325" actId="20577"/>
          <ac:spMkLst>
            <pc:docMk/>
            <pc:sldMk cId="223814630" sldId="11448"/>
            <ac:spMk id="3" creationId="{00000000-0000-0000-0000-000000000000}"/>
          </ac:spMkLst>
        </pc:spChg>
      </pc:sldChg>
      <pc:sldChg chg="modSp mod">
        <pc:chgData name="Sharon Campbell" userId="73008391-b390-4ad0-a960-0cc8fbf2fec9" providerId="ADAL" clId="{831C72CE-1DD1-4D2F-A3C4-C9E67273F260}" dt="2023-08-13T01:52:59.826" v="422" actId="20577"/>
        <pc:sldMkLst>
          <pc:docMk/>
          <pc:sldMk cId="410322452" sldId="11449"/>
        </pc:sldMkLst>
        <pc:spChg chg="mod">
          <ac:chgData name="Sharon Campbell" userId="73008391-b390-4ad0-a960-0cc8fbf2fec9" providerId="ADAL" clId="{831C72CE-1DD1-4D2F-A3C4-C9E67273F260}" dt="2023-08-13T01:52:59.826" v="422" actId="20577"/>
          <ac:spMkLst>
            <pc:docMk/>
            <pc:sldMk cId="410322452" sldId="11449"/>
            <ac:spMk id="3" creationId="{00000000-0000-0000-0000-000000000000}"/>
          </ac:spMkLst>
        </pc:spChg>
      </pc:sldChg>
      <pc:sldChg chg="modSp add mod">
        <pc:chgData name="Sharon Campbell" userId="73008391-b390-4ad0-a960-0cc8fbf2fec9" providerId="ADAL" clId="{831C72CE-1DD1-4D2F-A3C4-C9E67273F260}" dt="2023-08-13T01:05:06.199" v="156" actId="255"/>
        <pc:sldMkLst>
          <pc:docMk/>
          <pc:sldMk cId="4126429324" sldId="11484"/>
        </pc:sldMkLst>
        <pc:spChg chg="mod">
          <ac:chgData name="Sharon Campbell" userId="73008391-b390-4ad0-a960-0cc8fbf2fec9" providerId="ADAL" clId="{831C72CE-1DD1-4D2F-A3C4-C9E67273F260}" dt="2023-08-13T01:05:06.199" v="156" actId="255"/>
          <ac:spMkLst>
            <pc:docMk/>
            <pc:sldMk cId="4126429324" sldId="1148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8/12/2023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662890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05423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97416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8/12/2023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8/12/2023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8/12/2023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8/12/2023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8/12/2023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8/12/2023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8/12/2023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8/12/2023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8/12/2023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8/12/2023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8/12/2023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8/12/2023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b="1" dirty="0">
                <a:solidFill>
                  <a:schemeClr val="bg1"/>
                </a:solidFill>
              </a:rPr>
              <a:t>Mark 5:21-43</a:t>
            </a:r>
          </a:p>
          <a:p>
            <a:pPr algn="ctr">
              <a:buNone/>
            </a:pPr>
            <a:r>
              <a:rPr lang="en-US" sz="4000" b="1" dirty="0">
                <a:solidFill>
                  <a:schemeClr val="bg1"/>
                </a:solidFill>
              </a:rPr>
              <a:t>Desperate Faith and Deliverance</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Desperate matters sometime call for desperate actions and desperate faith. </a:t>
            </a:r>
          </a:p>
          <a:p>
            <a:pPr marL="0" indent="0" algn="ctr">
              <a:buNone/>
            </a:pPr>
            <a:r>
              <a:rPr lang="en-US" sz="4000" dirty="0">
                <a:solidFill>
                  <a:schemeClr val="bg1"/>
                </a:solidFill>
              </a:rPr>
              <a:t>Messiah Yeshua’s Ministry encountered various people who were in desperate need of deliverance, healing, and for relief from a variety of infirmities and circumstances.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1" dirty="0">
                <a:solidFill>
                  <a:schemeClr val="bg1"/>
                </a:solidFill>
              </a:rPr>
              <a:t>What do you do in desperate circumstances?</a:t>
            </a:r>
            <a:r>
              <a:rPr lang="en-US" sz="4000" dirty="0">
                <a:solidFill>
                  <a:schemeClr val="bg1"/>
                </a:solidFill>
              </a:rPr>
              <a:t> </a:t>
            </a:r>
          </a:p>
          <a:p>
            <a:pPr marL="0" indent="0" algn="ctr">
              <a:buNone/>
            </a:pPr>
            <a:r>
              <a:rPr lang="en-US" sz="4000" dirty="0">
                <a:solidFill>
                  <a:schemeClr val="bg1"/>
                </a:solidFill>
              </a:rPr>
              <a:t>This portion of Mark’s Gospel highlights what two individuals did when facing desperate circumstances.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buNone/>
            </a:pPr>
            <a:r>
              <a:rPr lang="en-US" sz="4000" dirty="0">
                <a:solidFill>
                  <a:schemeClr val="bg1"/>
                </a:solidFill>
              </a:rPr>
              <a:t>Points that will be brought out in this teaching about being desperate.</a:t>
            </a:r>
          </a:p>
          <a:p>
            <a:pPr lvl="0"/>
            <a:r>
              <a:rPr lang="en-US" sz="4000" dirty="0">
                <a:solidFill>
                  <a:schemeClr val="bg1"/>
                </a:solidFill>
              </a:rPr>
              <a:t>Desperation creates determination, whether good or bad.</a:t>
            </a:r>
          </a:p>
          <a:p>
            <a:pPr lvl="0"/>
            <a:r>
              <a:rPr lang="en-US" sz="4000" dirty="0">
                <a:solidFill>
                  <a:schemeClr val="bg1"/>
                </a:solidFill>
              </a:rPr>
              <a:t>Some things in our lives will never change until we become determined to make the change.</a:t>
            </a:r>
          </a:p>
          <a:p>
            <a:pPr lvl="0"/>
            <a:r>
              <a:rPr lang="en-US" sz="4000" dirty="0">
                <a:solidFill>
                  <a:schemeClr val="bg1"/>
                </a:solidFill>
              </a:rPr>
              <a:t>Desperate matters sometime call for desperate action.</a:t>
            </a:r>
          </a:p>
          <a:p>
            <a:pPr lvl="0"/>
            <a:r>
              <a:rPr lang="en-US" sz="4000" dirty="0">
                <a:solidFill>
                  <a:schemeClr val="bg1"/>
                </a:solidFill>
              </a:rPr>
              <a:t>People, who are desperate, will sometimes go against their normal actions.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lvl="0" indent="0" algn="ctr">
              <a:buNone/>
            </a:pPr>
            <a:r>
              <a:rPr lang="en-US" sz="4000" dirty="0">
                <a:solidFill>
                  <a:schemeClr val="bg1"/>
                </a:solidFill>
              </a:rPr>
              <a:t>People, who are desperate, will sometimes do that which they would not normally consider. </a:t>
            </a:r>
          </a:p>
          <a:p>
            <a:pPr marL="0" lvl="0" indent="0" algn="ctr">
              <a:buNone/>
            </a:pPr>
            <a:endParaRPr lang="en-US" sz="2100" dirty="0">
              <a:solidFill>
                <a:schemeClr val="bg1"/>
              </a:solidFill>
            </a:endParaRPr>
          </a:p>
          <a:p>
            <a:pPr marL="0" lvl="0" indent="0" algn="ctr">
              <a:buNone/>
            </a:pPr>
            <a:r>
              <a:rPr lang="en-US" sz="4000" dirty="0">
                <a:solidFill>
                  <a:schemeClr val="bg1"/>
                </a:solidFill>
              </a:rPr>
              <a:t>The synagogue ruler knew the potential consequences of consulting with Yeshua. </a:t>
            </a:r>
          </a:p>
          <a:p>
            <a:pPr marL="0" lvl="0" indent="0" algn="ctr">
              <a:buNone/>
            </a:pPr>
            <a:endParaRPr lang="en-US" sz="1900" dirty="0">
              <a:solidFill>
                <a:schemeClr val="bg1"/>
              </a:solidFill>
            </a:endParaRPr>
          </a:p>
          <a:p>
            <a:pPr marL="0" lvl="0" indent="0" algn="ctr">
              <a:buNone/>
            </a:pPr>
            <a:r>
              <a:rPr lang="en-US" sz="4000" dirty="0">
                <a:solidFill>
                  <a:schemeClr val="bg1"/>
                </a:solidFill>
              </a:rPr>
              <a:t>The woman’s condition prohibited her from coming in contact with people while knowing she could render them unclean.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Mk 5:21</a:t>
            </a:r>
            <a:r>
              <a:rPr lang="en-US" sz="4000" dirty="0">
                <a:solidFill>
                  <a:schemeClr val="bg1"/>
                </a:solidFill>
              </a:rPr>
              <a:t> And when Yeshua was passed over again by ship unto the other side, much people gathered unto him: and he was nigh unto the sea. </a:t>
            </a:r>
          </a:p>
          <a:p>
            <a:pPr marL="0" indent="0" algn="ctr">
              <a:buNone/>
            </a:pPr>
            <a:r>
              <a:rPr lang="en-US" sz="4000" dirty="0">
                <a:solidFill>
                  <a:schemeClr val="bg1"/>
                </a:solidFill>
              </a:rPr>
              <a:t> </a:t>
            </a:r>
          </a:p>
          <a:p>
            <a:pPr marL="0" indent="0" algn="ctr">
              <a:buNone/>
            </a:pPr>
            <a:r>
              <a:rPr lang="en-US" sz="4000" dirty="0">
                <a:solidFill>
                  <a:schemeClr val="bg1"/>
                </a:solidFill>
              </a:rPr>
              <a:t>The events of Mark 5:22–43 are captured in Matthew and Luke with slight variations.</a:t>
            </a:r>
          </a:p>
          <a:p>
            <a:pPr marL="0" indent="0" algn="ctr">
              <a:buNone/>
            </a:pPr>
            <a:endParaRPr lang="en-US" sz="4000" dirty="0">
              <a:solidFill>
                <a:schemeClr val="bg1"/>
              </a:solidFill>
            </a:endParaRPr>
          </a:p>
          <a:p>
            <a:pPr marL="0" indent="0" algn="ctr">
              <a:buNone/>
            </a:pPr>
            <a:r>
              <a:rPr lang="en-US" sz="4000" dirty="0">
                <a:solidFill>
                  <a:schemeClr val="bg1"/>
                </a:solidFill>
              </a:rPr>
              <a:t>The principal persons are a synagogue ruler, his dead daughter, and a woman with a plague of an issue of blood.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A Ruler of the Synagogue</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Mk 5:22</a:t>
            </a:r>
            <a:r>
              <a:rPr lang="en-US" sz="4000" dirty="0">
                <a:solidFill>
                  <a:schemeClr val="bg1"/>
                </a:solidFill>
              </a:rPr>
              <a:t> And, behold, there cometh one of the rulers of the synagogue, Jairus by name; and when he saw him, he fell at his feet,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At this point in Mark’s Gospel, Yeshua has had two synagogue experiences: Mark 2 and Mark 3. </a:t>
            </a:r>
          </a:p>
          <a:p>
            <a:pPr marL="0" indent="0" algn="ctr">
              <a:buNone/>
            </a:pPr>
            <a:endParaRPr lang="en-US" sz="2100" dirty="0">
              <a:solidFill>
                <a:schemeClr val="bg1"/>
              </a:solidFill>
            </a:endParaRPr>
          </a:p>
          <a:p>
            <a:pPr marL="0" indent="0" algn="ctr">
              <a:buNone/>
            </a:pPr>
            <a:r>
              <a:rPr lang="en-US" sz="4000" dirty="0">
                <a:solidFill>
                  <a:schemeClr val="bg1"/>
                </a:solidFill>
              </a:rPr>
              <a:t>In Mark 2, Yeshua had upset the Pharisees because He plucked grain on the Sabbath Day.</a:t>
            </a:r>
          </a:p>
          <a:p>
            <a:pPr marL="0" indent="0" algn="ctr">
              <a:buNone/>
            </a:pPr>
            <a:r>
              <a:rPr lang="en-US" sz="2100" dirty="0">
                <a:solidFill>
                  <a:schemeClr val="bg1"/>
                </a:solidFill>
              </a:rPr>
              <a:t> </a:t>
            </a:r>
          </a:p>
          <a:p>
            <a:pPr marL="0" indent="0" algn="ctr">
              <a:buNone/>
            </a:pPr>
            <a:r>
              <a:rPr lang="en-US" sz="4000" dirty="0">
                <a:solidFill>
                  <a:schemeClr val="bg1"/>
                </a:solidFill>
              </a:rPr>
              <a:t>In Mark 3, Yeshua was being carefully watched to see if He would heal on the Sabbath.  Because He did, His actions caused the Pharisees to begin plotting His death.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3800" dirty="0">
                <a:solidFill>
                  <a:schemeClr val="bg1"/>
                </a:solidFill>
              </a:rPr>
              <a:t>Part of their plot was to forbid people from publicly acknowledging that Yeshua was the Messiah for fear of being put out of the synagogues.</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After the blind man was healed:</a:t>
            </a:r>
          </a:p>
          <a:p>
            <a:pPr marL="0" indent="0" algn="ctr">
              <a:buNone/>
            </a:pPr>
            <a:r>
              <a:rPr lang="en-US" sz="4000" dirty="0">
                <a:solidFill>
                  <a:schemeClr val="bg1"/>
                </a:solidFill>
              </a:rPr>
              <a:t> </a:t>
            </a:r>
          </a:p>
          <a:p>
            <a:pPr marL="0" indent="0" algn="ctr">
              <a:buNone/>
            </a:pPr>
            <a:r>
              <a:rPr lang="en-US" sz="4000" baseline="30000" dirty="0">
                <a:solidFill>
                  <a:schemeClr val="bg1"/>
                </a:solidFill>
              </a:rPr>
              <a:t>Jn 9:20</a:t>
            </a:r>
            <a:r>
              <a:rPr lang="en-US" sz="4000" dirty="0">
                <a:solidFill>
                  <a:schemeClr val="bg1"/>
                </a:solidFill>
              </a:rPr>
              <a:t> His parents answered them and said, We know that this is our son, and that he was born blind: </a:t>
            </a:r>
          </a:p>
          <a:p>
            <a:pPr marL="0" indent="0" algn="ctr">
              <a:buNone/>
            </a:pPr>
            <a:r>
              <a:rPr lang="en-US" sz="4000" baseline="30000" dirty="0">
                <a:solidFill>
                  <a:schemeClr val="bg1"/>
                </a:solidFill>
              </a:rPr>
              <a:t>Jn 9:21</a:t>
            </a:r>
            <a:r>
              <a:rPr lang="en-US" sz="4000" dirty="0">
                <a:solidFill>
                  <a:schemeClr val="bg1"/>
                </a:solidFill>
              </a:rPr>
              <a:t> But by what means he now seeth, we know not; or who hath opened his eyes, we know not: he is of age; ask him: he shall speak for himself.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Jn 9:22</a:t>
            </a:r>
            <a:r>
              <a:rPr lang="en-US" sz="4000" dirty="0">
                <a:solidFill>
                  <a:schemeClr val="bg1"/>
                </a:solidFill>
              </a:rPr>
              <a:t> These </a:t>
            </a:r>
            <a:r>
              <a:rPr lang="en-US" sz="4000" i="1" dirty="0">
                <a:solidFill>
                  <a:schemeClr val="bg1"/>
                </a:solidFill>
              </a:rPr>
              <a:t>words </a:t>
            </a:r>
            <a:r>
              <a:rPr lang="en-US" sz="4000" dirty="0">
                <a:solidFill>
                  <a:schemeClr val="bg1"/>
                </a:solidFill>
              </a:rPr>
              <a:t>spake his parents, because they feared the Jews: for the Jews had agreed already, that if any man did confess that he was Christ, he should be put out of the synagogue.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Jn 12:42</a:t>
            </a:r>
            <a:r>
              <a:rPr lang="en-US" sz="4000" dirty="0">
                <a:solidFill>
                  <a:schemeClr val="bg1"/>
                </a:solidFill>
              </a:rPr>
              <a:t> Nevertheless among the chief rulers also many believed on him; but because of the Pharisees they did not confess </a:t>
            </a:r>
            <a:r>
              <a:rPr lang="en-US" sz="4000" i="1" dirty="0">
                <a:solidFill>
                  <a:schemeClr val="bg1"/>
                </a:solidFill>
              </a:rPr>
              <a:t>him, </a:t>
            </a:r>
            <a:r>
              <a:rPr lang="en-US" sz="4000" dirty="0">
                <a:solidFill>
                  <a:schemeClr val="bg1"/>
                </a:solidFill>
              </a:rPr>
              <a:t>lest they should be put out of the synagogue: </a:t>
            </a:r>
          </a:p>
          <a:p>
            <a:pPr marL="0" indent="0" algn="ctr">
              <a:buNone/>
            </a:pPr>
            <a:r>
              <a:rPr lang="en-US" sz="4000" baseline="30000" dirty="0">
                <a:solidFill>
                  <a:schemeClr val="bg1"/>
                </a:solidFill>
              </a:rPr>
              <a:t>Jn 12:43</a:t>
            </a:r>
            <a:r>
              <a:rPr lang="en-US" sz="4000" dirty="0">
                <a:solidFill>
                  <a:schemeClr val="bg1"/>
                </a:solidFill>
              </a:rPr>
              <a:t> For they loved the praise of men more than the praise of God.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9491"/>
            <a:ext cx="7334250" cy="4085359"/>
          </a:xfrm>
        </p:spPr>
        <p:txBody>
          <a:bodyPr>
            <a:noAutofit/>
          </a:bodyPr>
          <a:lstStyle/>
          <a:p>
            <a:pPr marL="0" indent="0" algn="ctr">
              <a:buNone/>
            </a:pPr>
            <a:r>
              <a:rPr lang="en-US" sz="3100" dirty="0">
                <a:solidFill>
                  <a:schemeClr val="bg1"/>
                </a:solidFill>
              </a:rPr>
              <a:t>Despite the threats of the Pharisees, out of desperation for his daughter’s life, the synagogue ruler sought Yeshua for His help.</a:t>
            </a:r>
          </a:p>
          <a:p>
            <a:pPr marL="0" indent="0" algn="ctr">
              <a:buNone/>
            </a:pPr>
            <a:endParaRPr lang="en-US" sz="1500" dirty="0">
              <a:solidFill>
                <a:schemeClr val="bg1"/>
              </a:solidFill>
            </a:endParaRPr>
          </a:p>
          <a:p>
            <a:pPr marL="0" indent="0" algn="ctr">
              <a:buNone/>
            </a:pPr>
            <a:r>
              <a:rPr lang="en-US" sz="3100" dirty="0">
                <a:solidFill>
                  <a:schemeClr val="bg1"/>
                </a:solidFill>
              </a:rPr>
              <a:t>The synagogue ruler had faith to seek out Yeshua.</a:t>
            </a:r>
          </a:p>
          <a:p>
            <a:pPr marL="0" indent="0" algn="ctr">
              <a:buNone/>
            </a:pPr>
            <a:endParaRPr lang="en-US" sz="1500" dirty="0">
              <a:solidFill>
                <a:schemeClr val="bg1"/>
              </a:solidFill>
            </a:endParaRPr>
          </a:p>
          <a:p>
            <a:pPr marL="0" indent="0" algn="ctr">
              <a:buNone/>
            </a:pPr>
            <a:r>
              <a:rPr lang="en-US" sz="3100" dirty="0">
                <a:solidFill>
                  <a:schemeClr val="bg1"/>
                </a:solidFill>
              </a:rPr>
              <a:t>The end result would be known throughout the region.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Mk 5:23</a:t>
            </a:r>
            <a:r>
              <a:rPr lang="en-US" sz="4000" dirty="0">
                <a:solidFill>
                  <a:schemeClr val="bg1"/>
                </a:solidFill>
              </a:rPr>
              <a:t> And besought him greatly, saying, My little daughter lieth at the point of death: </a:t>
            </a:r>
            <a:r>
              <a:rPr lang="en-US" sz="4000" i="1" dirty="0">
                <a:solidFill>
                  <a:schemeClr val="bg1"/>
                </a:solidFill>
              </a:rPr>
              <a:t>I pray thee, </a:t>
            </a:r>
            <a:r>
              <a:rPr lang="en-US" sz="4000" dirty="0">
                <a:solidFill>
                  <a:schemeClr val="bg1"/>
                </a:solidFill>
              </a:rPr>
              <a:t>come and lay thy hands on her, that she may be healed; and she shall live. </a:t>
            </a:r>
          </a:p>
          <a:p>
            <a:pPr marL="0" indent="0" algn="ctr">
              <a:buNone/>
            </a:pPr>
            <a:r>
              <a:rPr lang="en-US" sz="4000" baseline="30000" dirty="0">
                <a:solidFill>
                  <a:schemeClr val="bg1"/>
                </a:solidFill>
              </a:rPr>
              <a:t>Mk 5:24</a:t>
            </a:r>
            <a:r>
              <a:rPr lang="en-US" sz="4000" dirty="0">
                <a:solidFill>
                  <a:schemeClr val="bg1"/>
                </a:solidFill>
              </a:rPr>
              <a:t> And </a:t>
            </a:r>
            <a:r>
              <a:rPr lang="en-US" sz="4000" i="1" dirty="0">
                <a:solidFill>
                  <a:schemeClr val="bg1"/>
                </a:solidFill>
              </a:rPr>
              <a:t>Yeshua </a:t>
            </a:r>
            <a:r>
              <a:rPr lang="en-US" sz="4000" dirty="0">
                <a:solidFill>
                  <a:schemeClr val="bg1"/>
                </a:solidFill>
              </a:rPr>
              <a:t>went with him; and much people followed him, and thronged him.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endParaRPr lang="en-US" sz="1300" b="1" dirty="0">
              <a:solidFill>
                <a:schemeClr val="bg1"/>
              </a:solidFill>
            </a:endParaRPr>
          </a:p>
          <a:p>
            <a:pPr marL="0" indent="0" algn="ctr">
              <a:buNone/>
            </a:pPr>
            <a:r>
              <a:rPr lang="en-US" sz="3800" b="1" dirty="0">
                <a:solidFill>
                  <a:schemeClr val="bg1"/>
                </a:solidFill>
              </a:rPr>
              <a:t>A woman with an issue of blood/plague  </a:t>
            </a:r>
            <a:endParaRPr lang="en-US" sz="3800" dirty="0">
              <a:solidFill>
                <a:schemeClr val="bg1"/>
              </a:solidFill>
            </a:endParaRPr>
          </a:p>
          <a:p>
            <a:pPr marL="0" indent="0" algn="ctr">
              <a:buNone/>
            </a:pPr>
            <a:endParaRPr lang="en-US" sz="2600" dirty="0">
              <a:solidFill>
                <a:schemeClr val="bg1"/>
              </a:solidFill>
            </a:endParaRPr>
          </a:p>
          <a:p>
            <a:pPr marL="0" indent="0" algn="ctr">
              <a:buNone/>
            </a:pPr>
            <a:r>
              <a:rPr lang="en-US" sz="4000" dirty="0">
                <a:solidFill>
                  <a:schemeClr val="bg1"/>
                </a:solidFill>
              </a:rPr>
              <a:t>Mark referred to it as a plague in verse 29.</a:t>
            </a:r>
          </a:p>
          <a:p>
            <a:pPr marL="0" indent="0" algn="ctr">
              <a:buNone/>
            </a:pPr>
            <a:endParaRPr lang="en-US" sz="1900" dirty="0">
              <a:solidFill>
                <a:schemeClr val="bg1"/>
              </a:solidFill>
            </a:endParaRPr>
          </a:p>
          <a:p>
            <a:pPr marL="0" indent="0" algn="ctr">
              <a:buNone/>
            </a:pPr>
            <a:r>
              <a:rPr lang="en-US" sz="4000" dirty="0">
                <a:solidFill>
                  <a:schemeClr val="bg1"/>
                </a:solidFill>
              </a:rPr>
              <a:t>Yeshua refers to it as a plague in verse 34.</a:t>
            </a:r>
          </a:p>
          <a:p>
            <a:pPr marL="0" indent="0" algn="ctr">
              <a:buNone/>
            </a:pPr>
            <a:r>
              <a:rPr lang="en-US" sz="4000" dirty="0">
                <a:solidFill>
                  <a:schemeClr val="bg1"/>
                </a:solidFill>
              </a:rPr>
              <a:t> </a:t>
            </a:r>
          </a:p>
          <a:p>
            <a:pPr marL="0" indent="0" algn="ctr">
              <a:buNone/>
            </a:pPr>
            <a:r>
              <a:rPr lang="en-US" sz="4000" baseline="30000" dirty="0">
                <a:solidFill>
                  <a:schemeClr val="bg1"/>
                </a:solidFill>
              </a:rPr>
              <a:t>Mk 5:25</a:t>
            </a:r>
            <a:r>
              <a:rPr lang="en-US" sz="4000" dirty="0">
                <a:solidFill>
                  <a:schemeClr val="bg1"/>
                </a:solidFill>
              </a:rPr>
              <a:t> And a certain woman, which had an issue of blood twelve years,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According to Torah/Law</a:t>
            </a:r>
          </a:p>
          <a:p>
            <a:pPr marL="0" indent="0" algn="ctr">
              <a:buNone/>
            </a:pPr>
            <a:endParaRPr lang="en-US" sz="1900" dirty="0">
              <a:solidFill>
                <a:schemeClr val="bg1"/>
              </a:solidFill>
            </a:endParaRPr>
          </a:p>
          <a:p>
            <a:pPr marL="0" indent="0" algn="ctr">
              <a:buNone/>
            </a:pPr>
            <a:r>
              <a:rPr lang="en-US" sz="4000" baseline="30000" dirty="0">
                <a:solidFill>
                  <a:schemeClr val="bg1"/>
                </a:solidFill>
              </a:rPr>
              <a:t>Lev 15:25</a:t>
            </a:r>
            <a:r>
              <a:rPr lang="en-US" sz="4000" dirty="0">
                <a:solidFill>
                  <a:schemeClr val="bg1"/>
                </a:solidFill>
              </a:rPr>
              <a:t> And if a woman have an issue of her blood many days out of the time of her separation, or if it run beyond the time of her separation; all the days of the issue of her uncleanness shall be as the days of her separation: she </a:t>
            </a:r>
            <a:r>
              <a:rPr lang="en-US" sz="4000" i="1" dirty="0">
                <a:solidFill>
                  <a:schemeClr val="bg1"/>
                </a:solidFill>
              </a:rPr>
              <a:t>shall be </a:t>
            </a:r>
            <a:r>
              <a:rPr lang="en-US" sz="4000" dirty="0">
                <a:solidFill>
                  <a:schemeClr val="bg1"/>
                </a:solidFill>
              </a:rPr>
              <a:t>unclean.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Lev 15:26</a:t>
            </a:r>
            <a:r>
              <a:rPr lang="en-US" sz="4000" dirty="0">
                <a:solidFill>
                  <a:schemeClr val="bg1"/>
                </a:solidFill>
              </a:rPr>
              <a:t> Every bed whereon she lieth all the days of her issue shall be unto her as the bed of her separation: and whatsoever she sitteth upon shall be unclean, as the uncleanness of her separation. </a:t>
            </a:r>
          </a:p>
          <a:p>
            <a:pPr marL="0" indent="0" algn="ctr">
              <a:buNone/>
            </a:pPr>
            <a:r>
              <a:rPr lang="en-US" sz="4000" baseline="30000" dirty="0">
                <a:solidFill>
                  <a:schemeClr val="bg1"/>
                </a:solidFill>
              </a:rPr>
              <a:t>Lev 15:27</a:t>
            </a:r>
            <a:r>
              <a:rPr lang="en-US" sz="4000" dirty="0">
                <a:solidFill>
                  <a:schemeClr val="bg1"/>
                </a:solidFill>
              </a:rPr>
              <a:t> And whosoever toucheth those things shall be unclean, and shall wash his clothes, and bathe </a:t>
            </a:r>
            <a:r>
              <a:rPr lang="en-US" sz="4000" i="1" dirty="0">
                <a:solidFill>
                  <a:schemeClr val="bg1"/>
                </a:solidFill>
              </a:rPr>
              <a:t>himself </a:t>
            </a:r>
            <a:r>
              <a:rPr lang="en-US" sz="4000" dirty="0">
                <a:solidFill>
                  <a:schemeClr val="bg1"/>
                </a:solidFill>
              </a:rPr>
              <a:t>in water, and be unclean until the even.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300" baseline="30000" dirty="0">
                <a:solidFill>
                  <a:schemeClr val="bg1"/>
                </a:solidFill>
              </a:rPr>
              <a:t>Lev 15:28</a:t>
            </a:r>
            <a:r>
              <a:rPr lang="en-US" sz="4300" dirty="0">
                <a:solidFill>
                  <a:schemeClr val="bg1"/>
                </a:solidFill>
              </a:rPr>
              <a:t> But if she be cleansed of her issue, then she shall number to herself seven days, and after that she shall be clean. </a:t>
            </a:r>
          </a:p>
          <a:p>
            <a:pPr marL="0" indent="0" algn="ctr">
              <a:buNone/>
            </a:pPr>
            <a:r>
              <a:rPr lang="en-US" sz="4300" baseline="30000" dirty="0">
                <a:solidFill>
                  <a:schemeClr val="bg1"/>
                </a:solidFill>
              </a:rPr>
              <a:t>Lev 15:29</a:t>
            </a:r>
            <a:r>
              <a:rPr lang="en-US" sz="4300" dirty="0">
                <a:solidFill>
                  <a:schemeClr val="bg1"/>
                </a:solidFill>
              </a:rPr>
              <a:t> And on the eighth day she shall take unto her two turtles, or two young pigeons, and bring them unto the priest, to the door of the tabernacle of the congregation. </a:t>
            </a:r>
            <a:endParaRPr lang="en-US" sz="43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b="1" dirty="0">
                <a:solidFill>
                  <a:schemeClr val="bg1"/>
                </a:solidFill>
              </a:rPr>
              <a:t>Mark 5:21-43</a:t>
            </a:r>
          </a:p>
          <a:p>
            <a:pPr algn="ctr">
              <a:buNone/>
            </a:pPr>
            <a:r>
              <a:rPr lang="en-US" sz="4400" b="1" dirty="0">
                <a:solidFill>
                  <a:schemeClr val="bg1"/>
                </a:solidFill>
              </a:rPr>
              <a:t>Desperate Faith and Deliverance</a:t>
            </a:r>
            <a:endParaRPr lang="en-US" sz="4400" dirty="0">
              <a:solidFill>
                <a:schemeClr val="bg1"/>
              </a:solidFill>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Lev 15:30</a:t>
            </a:r>
            <a:r>
              <a:rPr lang="en-US" sz="4000" dirty="0">
                <a:solidFill>
                  <a:schemeClr val="bg1"/>
                </a:solidFill>
              </a:rPr>
              <a:t> And the priest shall offer the one </a:t>
            </a:r>
            <a:r>
              <a:rPr lang="en-US" sz="4000" i="1" dirty="0">
                <a:solidFill>
                  <a:schemeClr val="bg1"/>
                </a:solidFill>
              </a:rPr>
              <a:t>for </a:t>
            </a:r>
            <a:r>
              <a:rPr lang="en-US" sz="4000" dirty="0">
                <a:solidFill>
                  <a:schemeClr val="bg1"/>
                </a:solidFill>
              </a:rPr>
              <a:t>a sin offering, and the other </a:t>
            </a:r>
            <a:r>
              <a:rPr lang="en-US" sz="4000" i="1" dirty="0">
                <a:solidFill>
                  <a:schemeClr val="bg1"/>
                </a:solidFill>
              </a:rPr>
              <a:t>for </a:t>
            </a:r>
            <a:r>
              <a:rPr lang="en-US" sz="4000" dirty="0">
                <a:solidFill>
                  <a:schemeClr val="bg1"/>
                </a:solidFill>
              </a:rPr>
              <a:t>a burnt offering; and the priest shall make an atonement for her before the LORD for the issue of her uncleanness.</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1" dirty="0">
                <a:solidFill>
                  <a:schemeClr val="bg1"/>
                </a:solidFill>
              </a:rPr>
              <a:t>What the Law could not do:</a:t>
            </a:r>
          </a:p>
          <a:p>
            <a:r>
              <a:rPr lang="en-US" sz="4000" dirty="0">
                <a:solidFill>
                  <a:schemeClr val="bg1"/>
                </a:solidFill>
              </a:rPr>
              <a:t>The Law could not heal.</a:t>
            </a:r>
          </a:p>
          <a:p>
            <a:r>
              <a:rPr lang="en-US" sz="4000" dirty="0">
                <a:solidFill>
                  <a:schemeClr val="bg1"/>
                </a:solidFill>
              </a:rPr>
              <a:t>The Law could not deliver a person from sickness or disease. The Law only provided Instructions for the person to follow.</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r>
              <a:rPr lang="en-US" sz="4000" dirty="0">
                <a:solidFill>
                  <a:schemeClr val="bg1"/>
                </a:solidFill>
              </a:rPr>
              <a:t>The Priest had authority; they did not have power to heal or save.</a:t>
            </a:r>
          </a:p>
          <a:p>
            <a:r>
              <a:rPr lang="en-US" sz="4000" dirty="0">
                <a:solidFill>
                  <a:schemeClr val="bg1"/>
                </a:solidFill>
              </a:rPr>
              <a:t>The Priest could determine if a person had been healed, but they did not have the power to heal.</a:t>
            </a:r>
          </a:p>
          <a:p>
            <a:r>
              <a:rPr lang="en-US" sz="4000" dirty="0">
                <a:solidFill>
                  <a:schemeClr val="bg1"/>
                </a:solidFill>
              </a:rPr>
              <a:t>The Priest could declare someone clean, but they could not make someone clean.</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Mk 5:26</a:t>
            </a:r>
            <a:r>
              <a:rPr lang="en-US" sz="4000" dirty="0">
                <a:solidFill>
                  <a:schemeClr val="bg1"/>
                </a:solidFill>
              </a:rPr>
              <a:t> And had suffered many things of many physicians, and had spent all that she had, and was nothing bettered, but rather grew worse,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Touched His Garment</a:t>
            </a:r>
            <a:r>
              <a:rPr lang="en-US" sz="4000" dirty="0">
                <a:solidFill>
                  <a:schemeClr val="bg1"/>
                </a:solidFill>
              </a:rPr>
              <a:t> </a:t>
            </a:r>
          </a:p>
          <a:p>
            <a:pPr marL="0" indent="0" algn="ctr">
              <a:buNone/>
            </a:pPr>
            <a:endParaRPr lang="en-US" sz="2000" dirty="0">
              <a:solidFill>
                <a:schemeClr val="bg1"/>
              </a:solidFill>
            </a:endParaRPr>
          </a:p>
          <a:p>
            <a:pPr marL="0" indent="0" algn="ctr">
              <a:buNone/>
            </a:pPr>
            <a:r>
              <a:rPr lang="en-US" sz="4000" baseline="30000" dirty="0">
                <a:solidFill>
                  <a:schemeClr val="bg1"/>
                </a:solidFill>
              </a:rPr>
              <a:t>Mk 5:27</a:t>
            </a:r>
            <a:r>
              <a:rPr lang="en-US" sz="4000" dirty="0">
                <a:solidFill>
                  <a:schemeClr val="bg1"/>
                </a:solidFill>
              </a:rPr>
              <a:t> When she had heard of Yeshua, came in the press behind, and touched his garment.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6429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Mark simply has garment.</a:t>
            </a:r>
          </a:p>
          <a:p>
            <a:pPr marL="0" indent="0" algn="ctr">
              <a:buNone/>
            </a:pPr>
            <a:endParaRPr lang="en-US" sz="2400" dirty="0">
              <a:solidFill>
                <a:schemeClr val="bg1"/>
              </a:solidFill>
            </a:endParaRPr>
          </a:p>
          <a:p>
            <a:pPr marL="0" indent="0" algn="ctr">
              <a:buNone/>
            </a:pPr>
            <a:r>
              <a:rPr lang="en-US" sz="4000" dirty="0">
                <a:solidFill>
                  <a:schemeClr val="bg1"/>
                </a:solidFill>
              </a:rPr>
              <a:t>Matthew states, hem of His garment.</a:t>
            </a:r>
          </a:p>
          <a:p>
            <a:pPr marL="0" indent="0" algn="ctr">
              <a:buNone/>
            </a:pPr>
            <a:r>
              <a:rPr lang="en-US" sz="4000" dirty="0">
                <a:solidFill>
                  <a:schemeClr val="bg1"/>
                </a:solidFill>
              </a:rPr>
              <a:t> </a:t>
            </a:r>
          </a:p>
          <a:p>
            <a:pPr marL="0" indent="0" algn="ctr">
              <a:buNone/>
            </a:pPr>
            <a:r>
              <a:rPr lang="en-US" sz="4000" baseline="30000" dirty="0">
                <a:solidFill>
                  <a:schemeClr val="bg1"/>
                </a:solidFill>
              </a:rPr>
              <a:t>Mt 9:20</a:t>
            </a:r>
            <a:r>
              <a:rPr lang="en-US" sz="4000" dirty="0">
                <a:solidFill>
                  <a:schemeClr val="bg1"/>
                </a:solidFill>
              </a:rPr>
              <a:t> And, behold, a woman, which was diseased with an issue of blood twelve years, came behind </a:t>
            </a:r>
            <a:r>
              <a:rPr lang="en-US" sz="4000" i="1" dirty="0">
                <a:solidFill>
                  <a:schemeClr val="bg1"/>
                </a:solidFill>
              </a:rPr>
              <a:t>him</a:t>
            </a:r>
            <a:r>
              <a:rPr lang="en-US" sz="4000" dirty="0">
                <a:solidFill>
                  <a:schemeClr val="bg1"/>
                </a:solidFill>
              </a:rPr>
              <a:t>, and touched the hem of his garment: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Luke wrote, the border of His garment.</a:t>
            </a:r>
          </a:p>
          <a:p>
            <a:pPr marL="0" indent="0" algn="ctr">
              <a:buNone/>
            </a:pPr>
            <a:r>
              <a:rPr lang="en-US" sz="4000" dirty="0">
                <a:solidFill>
                  <a:schemeClr val="bg1"/>
                </a:solidFill>
              </a:rPr>
              <a:t> </a:t>
            </a:r>
          </a:p>
          <a:p>
            <a:pPr marL="0" indent="0" algn="ctr">
              <a:buNone/>
            </a:pPr>
            <a:r>
              <a:rPr lang="en-US" sz="4000" baseline="30000" dirty="0">
                <a:solidFill>
                  <a:schemeClr val="bg1"/>
                </a:solidFill>
              </a:rPr>
              <a:t>Lk 8:44</a:t>
            </a:r>
            <a:r>
              <a:rPr lang="en-US" sz="4000" dirty="0">
                <a:solidFill>
                  <a:schemeClr val="bg1"/>
                </a:solidFill>
              </a:rPr>
              <a:t> Came behind </a:t>
            </a:r>
            <a:r>
              <a:rPr lang="en-US" sz="4000" i="1" dirty="0">
                <a:solidFill>
                  <a:schemeClr val="bg1"/>
                </a:solidFill>
              </a:rPr>
              <a:t>him, </a:t>
            </a:r>
            <a:r>
              <a:rPr lang="en-US" sz="4000" dirty="0">
                <a:solidFill>
                  <a:schemeClr val="bg1"/>
                </a:solidFill>
              </a:rPr>
              <a:t>and touched the border of his garment: and immediately her issue of blood stanched.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5:28</a:t>
            </a:r>
            <a:r>
              <a:rPr lang="en-US" sz="4000" dirty="0">
                <a:solidFill>
                  <a:schemeClr val="bg1"/>
                </a:solidFill>
              </a:rPr>
              <a:t> For she said, If I may touch but his clothes, I shall be </a:t>
            </a:r>
            <a:r>
              <a:rPr lang="en-US" sz="4000" b="1" u="sng" dirty="0">
                <a:solidFill>
                  <a:schemeClr val="bg1"/>
                </a:solidFill>
              </a:rPr>
              <a:t>whole.</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indent="0" algn="ctr">
              <a:buNone/>
            </a:pPr>
            <a:r>
              <a:rPr lang="en-US" sz="3100" dirty="0">
                <a:solidFill>
                  <a:schemeClr val="bg1"/>
                </a:solidFill>
              </a:rPr>
              <a:t>Whole – </a:t>
            </a:r>
            <a:r>
              <a:rPr lang="en-US" sz="3100" b="1" dirty="0">
                <a:solidFill>
                  <a:schemeClr val="bg1"/>
                </a:solidFill>
              </a:rPr>
              <a:t>4982 </a:t>
            </a:r>
            <a:r>
              <a:rPr lang="el-GR" sz="3100" b="1" dirty="0">
                <a:solidFill>
                  <a:schemeClr val="bg1"/>
                </a:solidFill>
              </a:rPr>
              <a:t>σῴζω </a:t>
            </a:r>
            <a:r>
              <a:rPr lang="en-US" sz="3100" dirty="0">
                <a:solidFill>
                  <a:schemeClr val="bg1"/>
                </a:solidFill>
              </a:rPr>
              <a:t>sozo {sode'-zo} </a:t>
            </a:r>
          </a:p>
          <a:p>
            <a:pPr marL="0" indent="0" algn="ctr">
              <a:buNone/>
            </a:pPr>
            <a:r>
              <a:rPr lang="en-US" sz="3100" b="1" dirty="0">
                <a:solidFill>
                  <a:schemeClr val="bg1"/>
                </a:solidFill>
              </a:rPr>
              <a:t>Meaning:  </a:t>
            </a:r>
            <a:r>
              <a:rPr lang="en-US" sz="3100" dirty="0">
                <a:solidFill>
                  <a:schemeClr val="bg1"/>
                </a:solidFill>
              </a:rPr>
              <a:t>1) to save, keep safe and sound, to rescue from danger or destruction 1a) one (from injury or peril) 1a1) to save a suffering one (from perishing), i.e. one suffering from disease, to make well, heal, restore to health 1b1) to preserve one who is in danger of destruction, to save or rescue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1b) to save in the technical biblical sense 1b1) negatively 1b1a) to deliver from the penalties of the Messianic judgment 1b1b) to save from the evils which obstruct the reception of the Messianic deliverance </a:t>
            </a:r>
          </a:p>
          <a:p>
            <a:pPr marL="0" indent="0" algn="ctr">
              <a:buNone/>
            </a:pPr>
            <a:r>
              <a:rPr lang="en-US" sz="4000" b="1" dirty="0">
                <a:solidFill>
                  <a:schemeClr val="bg1"/>
                </a:solidFill>
              </a:rPr>
              <a:t>Usage:  </a:t>
            </a:r>
            <a:r>
              <a:rPr lang="en-US" sz="4000" dirty="0">
                <a:solidFill>
                  <a:schemeClr val="bg1"/>
                </a:solidFill>
              </a:rPr>
              <a:t>AV - save 93, make whole 9, heal 3, be whole 2, misc 3; 110</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271216"/>
            <a:ext cx="7334250" cy="4077998"/>
          </a:xfrm>
        </p:spPr>
        <p:txBody>
          <a:bodyPr>
            <a:noAutofit/>
          </a:bodyPr>
          <a:lstStyle/>
          <a:p>
            <a:pPr marL="0" indent="0" algn="ctr">
              <a:spcBef>
                <a:spcPts val="0"/>
              </a:spcBef>
              <a:buNone/>
            </a:pPr>
            <a:r>
              <a:rPr lang="en-US" dirty="0">
                <a:solidFill>
                  <a:schemeClr val="bg1"/>
                </a:solidFill>
                <a:cs typeface="Helvetica" pitchFamily="34" charset="0"/>
              </a:rPr>
              <a:t>Please </a:t>
            </a:r>
            <a:r>
              <a:rPr lang="en-US" b="1" dirty="0">
                <a:solidFill>
                  <a:schemeClr val="bg1"/>
                </a:solidFill>
                <a:cs typeface="Helvetica" pitchFamily="34" charset="0"/>
              </a:rPr>
              <a:t>Subscribe</a:t>
            </a:r>
            <a:r>
              <a:rPr lang="en-US" dirty="0">
                <a:solidFill>
                  <a:schemeClr val="bg1"/>
                </a:solidFill>
                <a:cs typeface="Helvetica" pitchFamily="34" charset="0"/>
              </a:rPr>
              <a:t> for Updates on our Website.</a:t>
            </a:r>
          </a:p>
          <a:p>
            <a:pPr marL="0" indent="0" algn="ctr">
              <a:spcBef>
                <a:spcPts val="0"/>
              </a:spcBef>
              <a:buNone/>
            </a:pPr>
            <a:endParaRPr lang="en-US" sz="2000" dirty="0">
              <a:solidFill>
                <a:schemeClr val="bg1"/>
              </a:solidFill>
              <a:cs typeface="Helvetica" pitchFamily="34" charset="0"/>
            </a:endParaRPr>
          </a:p>
          <a:p>
            <a:pPr marL="0" indent="0" algn="ctr">
              <a:spcBef>
                <a:spcPts val="0"/>
              </a:spcBef>
              <a:buNone/>
            </a:pPr>
            <a:r>
              <a:rPr lang="en-US" b="1" dirty="0">
                <a:solidFill>
                  <a:schemeClr val="bg1"/>
                </a:solidFill>
                <a:cs typeface="Helvetica" pitchFamily="34" charset="0"/>
              </a:rPr>
              <a:t>Watch</a:t>
            </a:r>
            <a:r>
              <a:rPr lang="en-US" dirty="0">
                <a:solidFill>
                  <a:schemeClr val="bg1"/>
                </a:solidFill>
                <a:cs typeface="Helvetica" pitchFamily="34" charset="0"/>
              </a:rPr>
              <a:t> us on YouTube</a:t>
            </a:r>
          </a:p>
          <a:p>
            <a:pPr marL="0" indent="0" algn="ctr">
              <a:spcBef>
                <a:spcPts val="0"/>
              </a:spcBef>
              <a:buNone/>
            </a:pPr>
            <a:r>
              <a:rPr lang="en-US" dirty="0">
                <a:solidFill>
                  <a:schemeClr val="bg1"/>
                </a:solidFill>
                <a:cs typeface="Helvetica" pitchFamily="34" charset="0"/>
              </a:rPr>
              <a:t>Check out our </a:t>
            </a:r>
            <a:r>
              <a:rPr lang="en-US" b="1" dirty="0">
                <a:solidFill>
                  <a:schemeClr val="bg1"/>
                </a:solidFill>
                <a:cs typeface="Helvetica" pitchFamily="34" charset="0"/>
              </a:rPr>
              <a:t>Shorts</a:t>
            </a:r>
            <a:r>
              <a:rPr lang="en-US" dirty="0">
                <a:solidFill>
                  <a:schemeClr val="bg1"/>
                </a:solidFill>
                <a:cs typeface="Helvetica" pitchFamily="34" charset="0"/>
              </a:rPr>
              <a:t> and </a:t>
            </a:r>
            <a:r>
              <a:rPr lang="en-US" b="1" dirty="0">
                <a:solidFill>
                  <a:schemeClr val="bg1"/>
                </a:solidFill>
                <a:cs typeface="Helvetica" pitchFamily="34" charset="0"/>
              </a:rPr>
              <a:t>Videos</a:t>
            </a:r>
          </a:p>
          <a:p>
            <a:pPr marL="0" indent="0" algn="ctr">
              <a:spcBef>
                <a:spcPts val="0"/>
              </a:spcBef>
              <a:buNone/>
            </a:pPr>
            <a:r>
              <a:rPr lang="en-US" dirty="0">
                <a:solidFill>
                  <a:schemeClr val="bg1"/>
                </a:solidFill>
              </a:rPr>
              <a:t>@ApostleArthurBailey1</a:t>
            </a:r>
            <a:endParaRPr lang="en-US" dirty="0">
              <a:solidFill>
                <a:schemeClr val="bg1"/>
              </a:solidFill>
              <a:cs typeface="Helvetica" pitchFamily="34" charset="0"/>
            </a:endParaRPr>
          </a:p>
          <a:p>
            <a:pPr marL="0" indent="0" algn="ctr">
              <a:spcBef>
                <a:spcPts val="0"/>
              </a:spcBef>
              <a:buNone/>
            </a:pPr>
            <a:endParaRPr lang="en-US" sz="2000" dirty="0">
              <a:solidFill>
                <a:schemeClr val="bg1"/>
              </a:solidFill>
              <a:cs typeface="Helvetica" pitchFamily="34" charset="0"/>
            </a:endParaRPr>
          </a:p>
          <a:p>
            <a:pPr marL="0" indent="0" algn="ctr">
              <a:spcBef>
                <a:spcPts val="0"/>
              </a:spcBef>
              <a:buNone/>
            </a:pPr>
            <a:r>
              <a:rPr lang="en-US" dirty="0">
                <a:solidFill>
                  <a:schemeClr val="bg1"/>
                </a:solidFill>
                <a:cs typeface="Helvetica" pitchFamily="34" charset="0"/>
              </a:rPr>
              <a:t>Instagram </a:t>
            </a:r>
            <a:r>
              <a:rPr lang="en-US" b="1" dirty="0">
                <a:solidFill>
                  <a:schemeClr val="bg1"/>
                </a:solidFill>
                <a:cs typeface="Helvetica" pitchFamily="34" charset="0"/>
              </a:rPr>
              <a:t>Reels</a:t>
            </a:r>
            <a:r>
              <a:rPr lang="en-US" dirty="0">
                <a:solidFill>
                  <a:schemeClr val="bg1"/>
                </a:solidFill>
                <a:cs typeface="Helvetica" pitchFamily="34" charset="0"/>
              </a:rPr>
              <a:t> </a:t>
            </a:r>
          </a:p>
          <a:p>
            <a:pPr marL="0" indent="0" algn="ctr">
              <a:spcBef>
                <a:spcPts val="0"/>
              </a:spcBef>
              <a:buNone/>
            </a:pPr>
            <a:r>
              <a:rPr lang="en-US" dirty="0">
                <a:solidFill>
                  <a:schemeClr val="bg1"/>
                </a:solidFill>
              </a:rPr>
              <a:t>@ ApostleArthurBailey</a:t>
            </a:r>
            <a:endParaRPr lang="en-US" dirty="0">
              <a:solidFill>
                <a:schemeClr val="bg1"/>
              </a:solidFill>
              <a:cs typeface="Helvetica" pitchFamily="34" charset="0"/>
            </a:endParaRPr>
          </a:p>
          <a:p>
            <a:pPr marL="0" indent="0" algn="ctr">
              <a:spcBef>
                <a:spcPts val="0"/>
              </a:spcBef>
              <a:buNone/>
            </a:pPr>
            <a:endParaRPr lang="en-US" sz="12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785783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Mk 5:29</a:t>
            </a:r>
            <a:r>
              <a:rPr lang="en-US" sz="4000" dirty="0">
                <a:solidFill>
                  <a:schemeClr val="bg1"/>
                </a:solidFill>
              </a:rPr>
              <a:t> And straightway the fountain of her blood was dried up; and she felt in </a:t>
            </a:r>
            <a:r>
              <a:rPr lang="en-US" sz="4000" i="1" dirty="0">
                <a:solidFill>
                  <a:schemeClr val="bg1"/>
                </a:solidFill>
              </a:rPr>
              <a:t>her </a:t>
            </a:r>
            <a:r>
              <a:rPr lang="en-US" sz="4000" dirty="0">
                <a:solidFill>
                  <a:schemeClr val="bg1"/>
                </a:solidFill>
              </a:rPr>
              <a:t>body that she was healed of that </a:t>
            </a:r>
            <a:r>
              <a:rPr lang="en-US" sz="4000" u="sng" dirty="0">
                <a:solidFill>
                  <a:schemeClr val="bg1"/>
                </a:solidFill>
              </a:rPr>
              <a:t>plague</a:t>
            </a: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Plague - </a:t>
            </a:r>
            <a:r>
              <a:rPr lang="en-US" sz="4000" b="1" dirty="0">
                <a:solidFill>
                  <a:schemeClr val="bg1"/>
                </a:solidFill>
              </a:rPr>
              <a:t>3148 </a:t>
            </a:r>
            <a:r>
              <a:rPr lang="el-GR" sz="4000" b="1" dirty="0">
                <a:solidFill>
                  <a:schemeClr val="bg1"/>
                </a:solidFill>
              </a:rPr>
              <a:t>μάστιξ </a:t>
            </a:r>
            <a:r>
              <a:rPr lang="en-US" sz="4000" dirty="0">
                <a:solidFill>
                  <a:schemeClr val="bg1"/>
                </a:solidFill>
              </a:rPr>
              <a:t>mastix {mas'-tix} </a:t>
            </a:r>
          </a:p>
          <a:p>
            <a:pPr marL="0" indent="0" algn="ctr">
              <a:buNone/>
            </a:pPr>
            <a:r>
              <a:rPr lang="en-US" sz="4000" b="1" dirty="0">
                <a:solidFill>
                  <a:schemeClr val="bg1"/>
                </a:solidFill>
              </a:rPr>
              <a:t>Meaning:  </a:t>
            </a:r>
            <a:r>
              <a:rPr lang="en-US" sz="4000" dirty="0">
                <a:solidFill>
                  <a:schemeClr val="bg1"/>
                </a:solidFill>
              </a:rPr>
              <a:t>1) a whip, scourge 2) metaph. a scourge, plague 2a) a calamity, misfortune, esp. sent by God to discipline or punish </a:t>
            </a:r>
          </a:p>
          <a:p>
            <a:pPr marL="0" indent="0" algn="ctr">
              <a:buNone/>
            </a:pPr>
            <a:r>
              <a:rPr lang="en-US" sz="4000" b="1" dirty="0">
                <a:solidFill>
                  <a:schemeClr val="bg1"/>
                </a:solidFill>
              </a:rPr>
              <a:t>Usage:  </a:t>
            </a:r>
            <a:r>
              <a:rPr lang="en-US" sz="4000" dirty="0">
                <a:solidFill>
                  <a:schemeClr val="bg1"/>
                </a:solidFill>
              </a:rPr>
              <a:t>AV - plague 4, scourging 2; 6</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Mk 5:30</a:t>
            </a:r>
            <a:r>
              <a:rPr lang="en-US" sz="4000" dirty="0">
                <a:solidFill>
                  <a:schemeClr val="bg1"/>
                </a:solidFill>
              </a:rPr>
              <a:t> And Yeshua, immediately knowing in himself that virtue had gone out of him, turned him about in the press, and said, Who touched my clothes? </a:t>
            </a:r>
          </a:p>
          <a:p>
            <a:pPr marL="0" indent="0" algn="ctr">
              <a:buNone/>
            </a:pPr>
            <a:r>
              <a:rPr lang="en-US" sz="4000" baseline="30000" dirty="0">
                <a:solidFill>
                  <a:schemeClr val="bg1"/>
                </a:solidFill>
              </a:rPr>
              <a:t>Mk 5:31</a:t>
            </a:r>
            <a:r>
              <a:rPr lang="en-US" sz="4000" dirty="0">
                <a:solidFill>
                  <a:schemeClr val="bg1"/>
                </a:solidFill>
              </a:rPr>
              <a:t> And his disciples said unto him, Thou seest the multitude thronging thee, and sayest thou, Who touched me? </a:t>
            </a:r>
          </a:p>
          <a:p>
            <a:pPr marL="0" indent="0" algn="ctr">
              <a:buNone/>
            </a:pPr>
            <a:r>
              <a:rPr lang="en-US" sz="4000" baseline="30000" dirty="0">
                <a:solidFill>
                  <a:schemeClr val="bg1"/>
                </a:solidFill>
              </a:rPr>
              <a:t>Mk 5:32</a:t>
            </a:r>
            <a:r>
              <a:rPr lang="en-US" sz="4000" dirty="0">
                <a:solidFill>
                  <a:schemeClr val="bg1"/>
                </a:solidFill>
              </a:rPr>
              <a:t> And he looked round about to see her that had done this thing.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Mk 5:33</a:t>
            </a:r>
            <a:r>
              <a:rPr lang="en-US" sz="4000" dirty="0">
                <a:solidFill>
                  <a:schemeClr val="bg1"/>
                </a:solidFill>
              </a:rPr>
              <a:t> But the woman fearing and trembling, knowing what was done in her, came and fell down before him, and told him all the truth. </a:t>
            </a:r>
          </a:p>
          <a:p>
            <a:pPr marL="0" indent="0" algn="ctr">
              <a:buNone/>
            </a:pPr>
            <a:r>
              <a:rPr lang="en-US" sz="4000" baseline="30000" dirty="0">
                <a:solidFill>
                  <a:schemeClr val="bg1"/>
                </a:solidFill>
              </a:rPr>
              <a:t>Mk 5:34</a:t>
            </a:r>
            <a:r>
              <a:rPr lang="en-US" sz="4000" dirty="0">
                <a:solidFill>
                  <a:schemeClr val="bg1"/>
                </a:solidFill>
              </a:rPr>
              <a:t> And he said unto her, Daughter, thy </a:t>
            </a:r>
            <a:r>
              <a:rPr lang="en-US" sz="4000" b="1" u="sng" dirty="0">
                <a:solidFill>
                  <a:schemeClr val="bg1"/>
                </a:solidFill>
              </a:rPr>
              <a:t>faith</a:t>
            </a:r>
            <a:r>
              <a:rPr lang="en-US" sz="4000" dirty="0">
                <a:solidFill>
                  <a:schemeClr val="bg1"/>
                </a:solidFill>
              </a:rPr>
              <a:t> hath made thee </a:t>
            </a:r>
            <a:r>
              <a:rPr lang="en-US" sz="4000" b="1" u="sng" dirty="0">
                <a:solidFill>
                  <a:schemeClr val="bg1"/>
                </a:solidFill>
              </a:rPr>
              <a:t>whole</a:t>
            </a:r>
            <a:r>
              <a:rPr lang="en-US" sz="4000" dirty="0">
                <a:solidFill>
                  <a:schemeClr val="bg1"/>
                </a:solidFill>
              </a:rPr>
              <a:t>; go in peace, and be whole of thy </a:t>
            </a:r>
            <a:r>
              <a:rPr lang="en-US" sz="4000" u="sng" dirty="0">
                <a:solidFill>
                  <a:schemeClr val="bg1"/>
                </a:solidFill>
              </a:rPr>
              <a:t>plague</a:t>
            </a: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A trend is started.</a:t>
            </a:r>
            <a:endParaRPr lang="en-US" sz="4000" dirty="0">
              <a:solidFill>
                <a:schemeClr val="bg1"/>
              </a:solidFill>
            </a:endParaRPr>
          </a:p>
          <a:p>
            <a:pPr marL="0" indent="0" algn="ctr">
              <a:buNone/>
            </a:pPr>
            <a:endParaRPr lang="en-US" sz="2400" dirty="0">
              <a:solidFill>
                <a:schemeClr val="bg1"/>
              </a:solidFill>
            </a:endParaRPr>
          </a:p>
          <a:p>
            <a:pPr marL="0" indent="0" algn="ctr">
              <a:buNone/>
            </a:pPr>
            <a:r>
              <a:rPr lang="en-US" sz="4000" dirty="0">
                <a:solidFill>
                  <a:schemeClr val="bg1"/>
                </a:solidFill>
              </a:rPr>
              <a:t>The timeline of this event suggests that the woman was the first to touch the hem of Yeshua’s garment and that others may have been inspired by her being saved as a result.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Mt 14:34</a:t>
            </a:r>
            <a:r>
              <a:rPr lang="en-US" sz="4000" dirty="0">
                <a:solidFill>
                  <a:schemeClr val="bg1"/>
                </a:solidFill>
              </a:rPr>
              <a:t> And when they were gone over, they came into the land of Gennesaret. </a:t>
            </a:r>
          </a:p>
          <a:p>
            <a:pPr marL="0" indent="0" algn="ctr">
              <a:buNone/>
            </a:pPr>
            <a:r>
              <a:rPr lang="en-US" sz="4000" baseline="30000" dirty="0">
                <a:solidFill>
                  <a:schemeClr val="bg1"/>
                </a:solidFill>
              </a:rPr>
              <a:t>Mt 14:35</a:t>
            </a:r>
            <a:r>
              <a:rPr lang="en-US" sz="4000" dirty="0">
                <a:solidFill>
                  <a:schemeClr val="bg1"/>
                </a:solidFill>
              </a:rPr>
              <a:t> And when the men of that place had knowledge of him, they sent out into all that country round about, and brought unto him all that were diseased; </a:t>
            </a:r>
            <a:r>
              <a:rPr lang="en-US" sz="4000" baseline="30000" dirty="0">
                <a:solidFill>
                  <a:schemeClr val="bg1"/>
                </a:solidFill>
              </a:rPr>
              <a:t>Mt 14:36</a:t>
            </a:r>
            <a:r>
              <a:rPr lang="en-US" sz="4000" dirty="0">
                <a:solidFill>
                  <a:schemeClr val="bg1"/>
                </a:solidFill>
              </a:rPr>
              <a:t> And besought him that they might only touch the hem of his garment: and as many as touched were made perfectly whole.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Things About the Woman</a:t>
            </a:r>
          </a:p>
          <a:p>
            <a:pPr marL="0" indent="0" algn="ctr">
              <a:buNone/>
            </a:pPr>
            <a:endParaRPr lang="en-US" sz="1400" dirty="0">
              <a:solidFill>
                <a:schemeClr val="bg1"/>
              </a:solidFill>
            </a:endParaRPr>
          </a:p>
          <a:p>
            <a:r>
              <a:rPr lang="en-US" sz="4000" dirty="0">
                <a:solidFill>
                  <a:schemeClr val="bg1"/>
                </a:solidFill>
              </a:rPr>
              <a:t>She had an issue for twelve years.</a:t>
            </a:r>
          </a:p>
          <a:p>
            <a:r>
              <a:rPr lang="en-US" sz="4000" dirty="0">
                <a:solidFill>
                  <a:schemeClr val="bg1"/>
                </a:solidFill>
              </a:rPr>
              <a:t>She put her faith in doctors.</a:t>
            </a:r>
          </a:p>
          <a:p>
            <a:r>
              <a:rPr lang="en-US" sz="4000" dirty="0">
                <a:solidFill>
                  <a:schemeClr val="bg1"/>
                </a:solidFill>
              </a:rPr>
              <a:t>She tried everything the doctors prescribed. </a:t>
            </a:r>
          </a:p>
          <a:p>
            <a:r>
              <a:rPr lang="en-US" sz="4000" dirty="0">
                <a:solidFill>
                  <a:schemeClr val="bg1"/>
                </a:solidFill>
              </a:rPr>
              <a:t>She did not get better.</a:t>
            </a:r>
          </a:p>
          <a:p>
            <a:r>
              <a:rPr lang="en-US" sz="4000" dirty="0">
                <a:solidFill>
                  <a:schemeClr val="bg1"/>
                </a:solidFill>
              </a:rPr>
              <a:t>She got worse. </a:t>
            </a:r>
          </a:p>
          <a:p>
            <a:r>
              <a:rPr lang="en-US" sz="4000" dirty="0">
                <a:solidFill>
                  <a:schemeClr val="bg1"/>
                </a:solidFill>
              </a:rPr>
              <a:t>She became desperate.</a:t>
            </a:r>
          </a:p>
          <a:p>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9300" y="438151"/>
            <a:ext cx="7505700" cy="4076700"/>
          </a:xfrm>
        </p:spPr>
        <p:txBody>
          <a:bodyPr>
            <a:normAutofit fontScale="70000" lnSpcReduction="20000"/>
          </a:bodyPr>
          <a:lstStyle/>
          <a:p>
            <a:pPr marL="0" indent="0" algn="ctr">
              <a:buNone/>
            </a:pPr>
            <a:r>
              <a:rPr lang="en-US" sz="4000" b="1" dirty="0">
                <a:solidFill>
                  <a:schemeClr val="bg1"/>
                </a:solidFill>
              </a:rPr>
              <a:t>Several Things About the Woman’s Faith</a:t>
            </a:r>
          </a:p>
          <a:p>
            <a:pPr marL="0" indent="0" algn="ctr">
              <a:buNone/>
            </a:pPr>
            <a:endParaRPr lang="en-US" sz="1600" dirty="0">
              <a:solidFill>
                <a:schemeClr val="bg1"/>
              </a:solidFill>
            </a:endParaRPr>
          </a:p>
          <a:p>
            <a:r>
              <a:rPr lang="en-US" sz="4000" dirty="0">
                <a:solidFill>
                  <a:schemeClr val="bg1"/>
                </a:solidFill>
              </a:rPr>
              <a:t>She turned her desperation to be healed to faith to be healed.</a:t>
            </a:r>
          </a:p>
          <a:p>
            <a:r>
              <a:rPr lang="en-US" sz="4000" dirty="0">
                <a:solidFill>
                  <a:schemeClr val="bg1"/>
                </a:solidFill>
              </a:rPr>
              <a:t>She became desperate to be healed.</a:t>
            </a:r>
          </a:p>
          <a:p>
            <a:r>
              <a:rPr lang="en-US" sz="4000" dirty="0">
                <a:solidFill>
                  <a:schemeClr val="bg1"/>
                </a:solidFill>
              </a:rPr>
              <a:t>She was determined to be healed.</a:t>
            </a:r>
          </a:p>
          <a:p>
            <a:r>
              <a:rPr lang="en-US" sz="4000" dirty="0">
                <a:solidFill>
                  <a:schemeClr val="bg1"/>
                </a:solidFill>
              </a:rPr>
              <a:t>She purposed in her heart to be healed .</a:t>
            </a:r>
          </a:p>
          <a:p>
            <a:r>
              <a:rPr lang="en-US" sz="4000" dirty="0">
                <a:solidFill>
                  <a:schemeClr val="bg1"/>
                </a:solidFill>
              </a:rPr>
              <a:t>She focused on how she would be healed.</a:t>
            </a:r>
          </a:p>
          <a:p>
            <a:r>
              <a:rPr lang="en-US" sz="4000" dirty="0">
                <a:solidFill>
                  <a:schemeClr val="bg1"/>
                </a:solidFill>
              </a:rPr>
              <a:t>She focused on Yeshua’s garment’s hem, border, fringe, strings, Tzitzit.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Points to Ponder and Remember:</a:t>
            </a:r>
          </a:p>
          <a:p>
            <a:pPr marL="0" indent="0" algn="ctr">
              <a:buNone/>
            </a:pPr>
            <a:endParaRPr lang="en-US" sz="2100" dirty="0">
              <a:solidFill>
                <a:schemeClr val="bg1"/>
              </a:solidFill>
            </a:endParaRPr>
          </a:p>
          <a:p>
            <a:r>
              <a:rPr lang="en-US" sz="4000" dirty="0">
                <a:solidFill>
                  <a:schemeClr val="bg1"/>
                </a:solidFill>
              </a:rPr>
              <a:t>There were Priests, Levites, Pharisees, Sadducees, Scribes, elders, ministers.</a:t>
            </a:r>
          </a:p>
          <a:p>
            <a:r>
              <a:rPr lang="en-US" sz="4000" dirty="0">
                <a:solidFill>
                  <a:schemeClr val="bg1"/>
                </a:solidFill>
              </a:rPr>
              <a:t>The Law gives us authority through the application of Instructions. The Law did not have the power to save someone.</a:t>
            </a:r>
          </a:p>
          <a:p>
            <a:r>
              <a:rPr lang="en-US" sz="4000" dirty="0">
                <a:solidFill>
                  <a:schemeClr val="bg1"/>
                </a:solidFill>
              </a:rPr>
              <a:t>Obedience to the Law provides safety to the one who obeys the Law.</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r>
              <a:rPr lang="en-US" sz="2900" dirty="0">
                <a:solidFill>
                  <a:schemeClr val="bg1"/>
                </a:solidFill>
              </a:rPr>
              <a:t>Obedience to the Law provided protection to the one who obeyed the Law.</a:t>
            </a:r>
          </a:p>
          <a:p>
            <a:r>
              <a:rPr lang="en-US" sz="2900" dirty="0">
                <a:solidFill>
                  <a:schemeClr val="bg1"/>
                </a:solidFill>
              </a:rPr>
              <a:t>Obedience to the Law provides prosperity and success to the one who obeys the Law.</a:t>
            </a:r>
          </a:p>
          <a:p>
            <a:r>
              <a:rPr lang="en-US" sz="2900" dirty="0">
                <a:solidFill>
                  <a:schemeClr val="bg1"/>
                </a:solidFill>
              </a:rPr>
              <a:t>Obedience to the Law was an act of faith in God, who gave the Law.</a:t>
            </a:r>
          </a:p>
          <a:p>
            <a:r>
              <a:rPr lang="en-US" sz="2900" dirty="0">
                <a:solidFill>
                  <a:schemeClr val="bg1"/>
                </a:solidFill>
              </a:rPr>
              <a:t>Salvation and deliverance came by calling on the name of God; not by calling on the Law</a:t>
            </a:r>
            <a:r>
              <a:rPr lang="en-US" sz="2900" dirty="0">
                <a:solidFill>
                  <a:schemeClr val="bg1"/>
                </a:solidFill>
                <a:latin typeface="Helvetica" pitchFamily="34" charset="0"/>
                <a:cs typeface="Helvetica" pitchFamily="34" charset="0"/>
              </a:rPr>
              <a:t>.</a:t>
            </a:r>
            <a:endParaRPr lang="en-US" sz="29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256308"/>
            <a:ext cx="7334250" cy="4461165"/>
          </a:xfrm>
        </p:spPr>
        <p:txBody>
          <a:bodyPr>
            <a:noAutofit/>
          </a:bodyPr>
          <a:lstStyle/>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our </a:t>
            </a:r>
          </a:p>
          <a:p>
            <a:pPr marL="0" indent="0" algn="ctr">
              <a:spcBef>
                <a:spcPts val="0"/>
              </a:spcBef>
              <a:buNone/>
            </a:pPr>
            <a:r>
              <a:rPr lang="en-US" dirty="0">
                <a:solidFill>
                  <a:schemeClr val="bg1"/>
                </a:solidFill>
                <a:latin typeface="Helvetica" pitchFamily="34" charset="0"/>
                <a:cs typeface="Helvetica" pitchFamily="34" charset="0"/>
              </a:rPr>
              <a:t>Social Media Networks </a:t>
            </a:r>
          </a:p>
          <a:p>
            <a:pPr marL="0" indent="0" algn="ctr">
              <a:spcBef>
                <a:spcPts val="0"/>
              </a:spcBef>
              <a:buNone/>
            </a:pPr>
            <a:endParaRPr lang="en-US" sz="20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Facebook</a:t>
            </a:r>
            <a:r>
              <a:rPr lang="en-US" dirty="0">
                <a:solidFill>
                  <a:schemeClr val="bg1"/>
                </a:solidFill>
                <a:latin typeface="Helvetica" pitchFamily="34" charset="0"/>
                <a:cs typeface="Helvetica" pitchFamily="34" charset="0"/>
              </a:rPr>
              <a:t> </a:t>
            </a:r>
            <a:r>
              <a:rPr lang="en-US" dirty="0">
                <a:solidFill>
                  <a:schemeClr val="bg1"/>
                </a:solidFill>
              </a:rPr>
              <a:t>@ ApostleArthurBailey</a:t>
            </a:r>
            <a:endParaRPr lang="en-US" dirty="0">
              <a:solidFill>
                <a:schemeClr val="bg1"/>
              </a:solidFill>
              <a:latin typeface="Helvetica" pitchFamily="34" charset="0"/>
              <a:cs typeface="Helvetica" pitchFamily="34" charset="0"/>
            </a:endParaRPr>
          </a:p>
          <a:p>
            <a:pPr marL="0" indent="0" algn="ctr">
              <a:spcBef>
                <a:spcPts val="0"/>
              </a:spcBef>
              <a:buNone/>
            </a:pPr>
            <a:endParaRPr lang="en-US" sz="20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Instagram</a:t>
            </a:r>
            <a:r>
              <a:rPr lang="en-US" dirty="0">
                <a:solidFill>
                  <a:schemeClr val="bg1"/>
                </a:solidFill>
                <a:latin typeface="Helvetica" pitchFamily="34" charset="0"/>
                <a:cs typeface="Helvetica" pitchFamily="34" charset="0"/>
              </a:rPr>
              <a:t> </a:t>
            </a:r>
            <a:r>
              <a:rPr lang="en-US" dirty="0">
                <a:solidFill>
                  <a:schemeClr val="bg1"/>
                </a:solidFill>
              </a:rPr>
              <a:t>@ ApostleArthurBailey</a:t>
            </a:r>
            <a:endParaRPr lang="en-US" dirty="0">
              <a:solidFill>
                <a:schemeClr val="bg1"/>
              </a:solidFill>
              <a:latin typeface="Helvetica" pitchFamily="34" charset="0"/>
              <a:cs typeface="Helvetica" pitchFamily="34" charset="0"/>
            </a:endParaRPr>
          </a:p>
          <a:p>
            <a:pPr marL="0" indent="0" algn="ctr">
              <a:spcBef>
                <a:spcPts val="0"/>
              </a:spcBef>
              <a:buNone/>
            </a:pPr>
            <a:endParaRPr lang="en-US" sz="20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TikTok</a:t>
            </a:r>
            <a:r>
              <a:rPr lang="en-US" dirty="0">
                <a:solidFill>
                  <a:schemeClr val="bg1"/>
                </a:solidFill>
                <a:latin typeface="Helvetica" pitchFamily="34" charset="0"/>
                <a:cs typeface="Helvetica" pitchFamily="34" charset="0"/>
              </a:rPr>
              <a:t> </a:t>
            </a:r>
            <a:r>
              <a:rPr lang="en-US" dirty="0">
                <a:solidFill>
                  <a:schemeClr val="bg1"/>
                </a:solidFill>
              </a:rPr>
              <a:t>@ ApostleArthurBailey</a:t>
            </a:r>
          </a:p>
          <a:p>
            <a:pPr marL="0" indent="0" algn="ctr">
              <a:spcBef>
                <a:spcPts val="0"/>
              </a:spcBef>
              <a:buNone/>
            </a:pPr>
            <a:endParaRPr lang="en-US" sz="2000" dirty="0">
              <a:solidFill>
                <a:schemeClr val="bg1"/>
              </a:solidFill>
            </a:endParaRPr>
          </a:p>
          <a:p>
            <a:pPr marL="0" indent="0" algn="ctr">
              <a:spcBef>
                <a:spcPts val="0"/>
              </a:spcBef>
              <a:buNone/>
            </a:pPr>
            <a:r>
              <a:rPr lang="en-US" dirty="0">
                <a:solidFill>
                  <a:schemeClr val="bg1"/>
                </a:solidFill>
                <a:latin typeface="Helvetica" pitchFamily="34" charset="0"/>
                <a:cs typeface="Helvetica" pitchFamily="34" charset="0"/>
              </a:rPr>
              <a:t>And Others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6767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3800" baseline="30000" dirty="0">
                <a:solidFill>
                  <a:schemeClr val="bg1"/>
                </a:solidFill>
              </a:rPr>
              <a:t>Mk 5:35</a:t>
            </a:r>
            <a:r>
              <a:rPr lang="en-US" sz="3800" dirty="0">
                <a:solidFill>
                  <a:schemeClr val="bg1"/>
                </a:solidFill>
              </a:rPr>
              <a:t> While he yet spake, there came from the ruler of the synagogue's </a:t>
            </a:r>
            <a:r>
              <a:rPr lang="en-US" sz="3800" i="1" dirty="0">
                <a:solidFill>
                  <a:schemeClr val="bg1"/>
                </a:solidFill>
              </a:rPr>
              <a:t>house certain </a:t>
            </a:r>
            <a:r>
              <a:rPr lang="en-US" sz="3800" dirty="0">
                <a:solidFill>
                  <a:schemeClr val="bg1"/>
                </a:solidFill>
              </a:rPr>
              <a:t>which said, Thy daughter is dead: why troublest thou the Master any further? </a:t>
            </a: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words he heard were in opposition to his faith for his daughter to be healed.</a:t>
            </a:r>
          </a:p>
          <a:p>
            <a:pPr marL="0" indent="0" algn="ctr">
              <a:buNone/>
            </a:pPr>
            <a:r>
              <a:rPr lang="en-US" sz="2400" dirty="0">
                <a:solidFill>
                  <a:schemeClr val="bg1"/>
                </a:solidFill>
              </a:rPr>
              <a:t> </a:t>
            </a:r>
          </a:p>
          <a:p>
            <a:pPr marL="0" indent="0" algn="ctr">
              <a:buNone/>
            </a:pPr>
            <a:r>
              <a:rPr lang="en-US" sz="4000" dirty="0">
                <a:solidFill>
                  <a:schemeClr val="bg1"/>
                </a:solidFill>
              </a:rPr>
              <a:t>Before the bad news/words about  his daughter diminished his faith, Yeshua spoke to him to not be afraid, but keep believing.</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Mk 5:36</a:t>
            </a:r>
            <a:r>
              <a:rPr lang="en-US" sz="4000" dirty="0">
                <a:solidFill>
                  <a:schemeClr val="bg1"/>
                </a:solidFill>
              </a:rPr>
              <a:t> As soon as Yeshua heard the word that was spoken, he saith unto the ruler of the synagogue, Be not afraid, only believe. </a:t>
            </a:r>
            <a:r>
              <a:rPr lang="en-US" sz="4000" baseline="30000" dirty="0">
                <a:solidFill>
                  <a:schemeClr val="bg1"/>
                </a:solidFill>
              </a:rPr>
              <a:t>Mk 5:37</a:t>
            </a:r>
            <a:r>
              <a:rPr lang="en-US" sz="4000" dirty="0">
                <a:solidFill>
                  <a:schemeClr val="bg1"/>
                </a:solidFill>
              </a:rPr>
              <a:t> And he suffered no man to follow him, save Peter, and James, and John the brother of James. </a:t>
            </a:r>
            <a:r>
              <a:rPr lang="en-US" sz="4000" baseline="30000" dirty="0">
                <a:solidFill>
                  <a:schemeClr val="bg1"/>
                </a:solidFill>
              </a:rPr>
              <a:t>Mk 5:38</a:t>
            </a:r>
            <a:r>
              <a:rPr lang="en-US" sz="4000" dirty="0">
                <a:solidFill>
                  <a:schemeClr val="bg1"/>
                </a:solidFill>
              </a:rPr>
              <a:t> And he cometh to the house of the ruler of the synagogue, and seeth the tumult, and them that wept and wailed greatly.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indent="0" algn="ctr">
              <a:buNone/>
            </a:pPr>
            <a:r>
              <a:rPr lang="en-US" sz="3100" baseline="30000" dirty="0">
                <a:solidFill>
                  <a:schemeClr val="bg1"/>
                </a:solidFill>
              </a:rPr>
              <a:t>Mk 5:39</a:t>
            </a:r>
            <a:r>
              <a:rPr lang="en-US" sz="3100" dirty="0">
                <a:solidFill>
                  <a:schemeClr val="bg1"/>
                </a:solidFill>
              </a:rPr>
              <a:t> And when he was come in, he saith unto them, Why make ye this ado, and weep? the damsel is not dead, but sleepeth. </a:t>
            </a:r>
          </a:p>
          <a:p>
            <a:pPr marL="0" indent="0" algn="ctr">
              <a:buNone/>
            </a:pPr>
            <a:r>
              <a:rPr lang="en-US" sz="3100" baseline="30000" dirty="0">
                <a:solidFill>
                  <a:schemeClr val="bg1"/>
                </a:solidFill>
              </a:rPr>
              <a:t>Mk 5:40</a:t>
            </a:r>
            <a:r>
              <a:rPr lang="en-US" sz="3100" dirty="0">
                <a:solidFill>
                  <a:schemeClr val="bg1"/>
                </a:solidFill>
              </a:rPr>
              <a:t> And they </a:t>
            </a:r>
            <a:r>
              <a:rPr lang="en-US" sz="3100" u="sng" dirty="0">
                <a:solidFill>
                  <a:schemeClr val="bg1"/>
                </a:solidFill>
              </a:rPr>
              <a:t>laughed him to scorn</a:t>
            </a:r>
            <a:r>
              <a:rPr lang="en-US" sz="3100" dirty="0">
                <a:solidFill>
                  <a:schemeClr val="bg1"/>
                </a:solidFill>
              </a:rPr>
              <a:t>. But when </a:t>
            </a:r>
            <a:r>
              <a:rPr lang="en-US" sz="3100" u="sng" dirty="0">
                <a:solidFill>
                  <a:schemeClr val="bg1"/>
                </a:solidFill>
              </a:rPr>
              <a:t>he had put them all out</a:t>
            </a:r>
            <a:r>
              <a:rPr lang="en-US" sz="3100" dirty="0">
                <a:solidFill>
                  <a:schemeClr val="bg1"/>
                </a:solidFill>
              </a:rPr>
              <a:t>, he taketh the father and the mother of the damsel, and them that were with him, and entereth in where the damsel was lying.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Mk 5:41</a:t>
            </a:r>
            <a:r>
              <a:rPr lang="en-US" sz="4000" dirty="0">
                <a:solidFill>
                  <a:schemeClr val="bg1"/>
                </a:solidFill>
              </a:rPr>
              <a:t> And he took the damsel by the hand, and said unto her, Talitha cumi; which is, being interpreted, Damsel, I say unto thee, arise. </a:t>
            </a:r>
          </a:p>
          <a:p>
            <a:pPr marL="0" indent="0" algn="ctr">
              <a:buNone/>
            </a:pPr>
            <a:r>
              <a:rPr lang="en-US" sz="4000" baseline="30000" dirty="0">
                <a:solidFill>
                  <a:schemeClr val="bg1"/>
                </a:solidFill>
              </a:rPr>
              <a:t>Mk 5:42</a:t>
            </a:r>
            <a:r>
              <a:rPr lang="en-US" sz="4000" dirty="0">
                <a:solidFill>
                  <a:schemeClr val="bg1"/>
                </a:solidFill>
              </a:rPr>
              <a:t> And straightway the damsel arose, and walked; for she was </a:t>
            </a:r>
            <a:r>
              <a:rPr lang="en-US" sz="4000" i="1" dirty="0">
                <a:solidFill>
                  <a:schemeClr val="bg1"/>
                </a:solidFill>
              </a:rPr>
              <a:t>of the age </a:t>
            </a:r>
            <a:r>
              <a:rPr lang="en-US" sz="4000" dirty="0">
                <a:solidFill>
                  <a:schemeClr val="bg1"/>
                </a:solidFill>
              </a:rPr>
              <a:t>of twelve years. And </a:t>
            </a:r>
            <a:r>
              <a:rPr lang="en-US" sz="4000" b="1" dirty="0">
                <a:solidFill>
                  <a:schemeClr val="bg1"/>
                </a:solidFill>
              </a:rPr>
              <a:t>they were astonished with a great astonishment</a:t>
            </a:r>
            <a:r>
              <a:rPr lang="en-US" sz="4000" dirty="0">
                <a:solidFill>
                  <a:schemeClr val="bg1"/>
                </a:solidFill>
              </a:rPr>
              <a:t>. </a:t>
            </a:r>
          </a:p>
          <a:p>
            <a:pPr marL="0" indent="0" algn="ctr">
              <a:buNone/>
            </a:pPr>
            <a:r>
              <a:rPr lang="en-US" sz="4000" baseline="30000" dirty="0">
                <a:solidFill>
                  <a:schemeClr val="bg1"/>
                </a:solidFill>
              </a:rPr>
              <a:t>Mk 5:43</a:t>
            </a:r>
            <a:r>
              <a:rPr lang="en-US" sz="4000" dirty="0">
                <a:solidFill>
                  <a:schemeClr val="bg1"/>
                </a:solidFill>
              </a:rPr>
              <a:t> And </a:t>
            </a:r>
            <a:r>
              <a:rPr lang="en-US" sz="4000" u="sng" dirty="0">
                <a:solidFill>
                  <a:schemeClr val="bg1"/>
                </a:solidFill>
              </a:rPr>
              <a:t>he charged them straitly that no man should know it</a:t>
            </a:r>
            <a:r>
              <a:rPr lang="en-US" sz="4000" dirty="0">
                <a:solidFill>
                  <a:schemeClr val="bg1"/>
                </a:solidFill>
              </a:rPr>
              <a:t>; and commanded that something should be given her to eat.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After Jairus’ daughter was healed, his actions would certainly be talked about by those who witnessed his daughter's death and mocked Yeshua.</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Matthew informs us that:</a:t>
            </a:r>
          </a:p>
          <a:p>
            <a:pPr marL="0" indent="0" algn="ctr">
              <a:buNone/>
            </a:pPr>
            <a:r>
              <a:rPr lang="en-US" sz="4000" dirty="0">
                <a:solidFill>
                  <a:schemeClr val="bg1"/>
                </a:solidFill>
              </a:rPr>
              <a:t> </a:t>
            </a:r>
          </a:p>
          <a:p>
            <a:pPr marL="0" indent="0" algn="ctr">
              <a:buNone/>
            </a:pPr>
            <a:r>
              <a:rPr lang="en-US" sz="4000" baseline="30000" dirty="0">
                <a:solidFill>
                  <a:schemeClr val="bg1"/>
                </a:solidFill>
              </a:rPr>
              <a:t>Mt 9:26</a:t>
            </a:r>
            <a:r>
              <a:rPr lang="en-US" sz="4000" dirty="0">
                <a:solidFill>
                  <a:schemeClr val="bg1"/>
                </a:solidFill>
              </a:rPr>
              <a:t> And the fame hereof went abroad into all that land.</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Recap</a:t>
            </a:r>
          </a:p>
          <a:p>
            <a:pPr marL="0" indent="0" algn="ctr">
              <a:buNone/>
            </a:pPr>
            <a:endParaRPr lang="en-US" sz="2100" b="1" dirty="0">
              <a:solidFill>
                <a:schemeClr val="bg1"/>
              </a:solidFill>
            </a:endParaRPr>
          </a:p>
          <a:p>
            <a:pPr lvl="0"/>
            <a:r>
              <a:rPr lang="en-US" sz="4000" dirty="0">
                <a:solidFill>
                  <a:schemeClr val="bg1"/>
                </a:solidFill>
              </a:rPr>
              <a:t>Desperation creates determination, whether good or bad.</a:t>
            </a:r>
          </a:p>
          <a:p>
            <a:pPr lvl="0"/>
            <a:r>
              <a:rPr lang="en-US" sz="4000" dirty="0">
                <a:solidFill>
                  <a:schemeClr val="bg1"/>
                </a:solidFill>
              </a:rPr>
              <a:t>Some things in our lives will never change until we become determined to make the change.</a:t>
            </a:r>
          </a:p>
          <a:p>
            <a:pPr lvl="0"/>
            <a:r>
              <a:rPr lang="en-US" sz="4000" dirty="0">
                <a:solidFill>
                  <a:schemeClr val="bg1"/>
                </a:solidFill>
              </a:rPr>
              <a:t>Desperate matters sometime call for desperate action.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lvl="0"/>
            <a:r>
              <a:rPr lang="en-US" sz="2800" dirty="0">
                <a:solidFill>
                  <a:schemeClr val="bg1"/>
                </a:solidFill>
              </a:rPr>
              <a:t>People, who are desperate, will sometimes go against their normal actions.</a:t>
            </a:r>
          </a:p>
          <a:p>
            <a:pPr lvl="0"/>
            <a:r>
              <a:rPr lang="en-US" sz="2800" dirty="0">
                <a:solidFill>
                  <a:schemeClr val="bg1"/>
                </a:solidFill>
              </a:rPr>
              <a:t>People who are desperate will sometimes do that which they would not normally consider. The synagogue ruler knew the potential consequences of consulting with Yeshua. The woman’s condition prohibited her from coming in contact with people while knowing she could render them unclean.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1032164"/>
            <a:ext cx="7334250" cy="3071108"/>
          </a:xfrm>
        </p:spPr>
        <p:txBody>
          <a:bodyPr>
            <a:noAutofit/>
          </a:bodyPr>
          <a:lstStyle/>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endParaRPr lang="en-US"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8931829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2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447383</TotalTime>
  <Words>3028</Words>
  <Application>Microsoft Office PowerPoint</Application>
  <PresentationFormat>On-screen Show (16:9)</PresentationFormat>
  <Paragraphs>420</Paragraphs>
  <Slides>68</Slides>
  <Notes>68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3197</cp:revision>
  <dcterms:created xsi:type="dcterms:W3CDTF">2015-08-01T01:54:59Z</dcterms:created>
  <dcterms:modified xsi:type="dcterms:W3CDTF">2023-08-13T01:58:24Z</dcterms:modified>
</cp:coreProperties>
</file>