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57" r:id="rId3"/>
    <p:sldId id="7191" r:id="rId4"/>
    <p:sldId id="3920" r:id="rId5"/>
    <p:sldId id="1981" r:id="rId6"/>
    <p:sldId id="11417" r:id="rId7"/>
    <p:sldId id="4362" r:id="rId8"/>
    <p:sldId id="4366" r:id="rId9"/>
    <p:sldId id="4823" r:id="rId10"/>
    <p:sldId id="5223" r:id="rId11"/>
    <p:sldId id="11424" r:id="rId12"/>
    <p:sldId id="7325" r:id="rId13"/>
    <p:sldId id="7338" r:id="rId14"/>
    <p:sldId id="7421" r:id="rId15"/>
    <p:sldId id="7397" r:id="rId16"/>
    <p:sldId id="7445" r:id="rId17"/>
    <p:sldId id="7399" r:id="rId18"/>
    <p:sldId id="7398" r:id="rId19"/>
    <p:sldId id="7400" r:id="rId20"/>
    <p:sldId id="7401" r:id="rId21"/>
    <p:sldId id="7402" r:id="rId22"/>
    <p:sldId id="7403" r:id="rId23"/>
    <p:sldId id="7404" r:id="rId24"/>
    <p:sldId id="7405" r:id="rId25"/>
    <p:sldId id="7406" r:id="rId26"/>
    <p:sldId id="7407" r:id="rId27"/>
    <p:sldId id="7408" r:id="rId28"/>
    <p:sldId id="7409" r:id="rId29"/>
    <p:sldId id="7410" r:id="rId30"/>
    <p:sldId id="7411" r:id="rId31"/>
    <p:sldId id="7412" r:id="rId32"/>
    <p:sldId id="7413" r:id="rId33"/>
    <p:sldId id="7414" r:id="rId34"/>
    <p:sldId id="7415" r:id="rId35"/>
    <p:sldId id="7416" r:id="rId36"/>
    <p:sldId id="7417" r:id="rId37"/>
    <p:sldId id="7418" r:id="rId38"/>
    <p:sldId id="7419" r:id="rId39"/>
    <p:sldId id="7422" r:id="rId40"/>
    <p:sldId id="7423" r:id="rId41"/>
    <p:sldId id="7424" r:id="rId42"/>
    <p:sldId id="7425" r:id="rId43"/>
    <p:sldId id="7426" r:id="rId44"/>
    <p:sldId id="7431" r:id="rId45"/>
    <p:sldId id="7427" r:id="rId46"/>
    <p:sldId id="7428" r:id="rId47"/>
    <p:sldId id="7429" r:id="rId48"/>
    <p:sldId id="7430" r:id="rId49"/>
    <p:sldId id="7432" r:id="rId50"/>
    <p:sldId id="7433" r:id="rId51"/>
    <p:sldId id="7434" r:id="rId52"/>
    <p:sldId id="7435" r:id="rId53"/>
    <p:sldId id="7436" r:id="rId54"/>
    <p:sldId id="7437" r:id="rId55"/>
    <p:sldId id="7438" r:id="rId56"/>
    <p:sldId id="7439" r:id="rId57"/>
    <p:sldId id="7440" r:id="rId58"/>
    <p:sldId id="7441" r:id="rId59"/>
    <p:sldId id="7442" r:id="rId60"/>
    <p:sldId id="7444" r:id="rId61"/>
    <p:sldId id="7443" r:id="rId62"/>
    <p:sldId id="7446" r:id="rId63"/>
    <p:sldId id="7447" r:id="rId64"/>
    <p:sldId id="7448" r:id="rId65"/>
    <p:sldId id="7449" r:id="rId66"/>
    <p:sldId id="7450" r:id="rId67"/>
    <p:sldId id="7451" r:id="rId68"/>
    <p:sldId id="7452" r:id="rId69"/>
    <p:sldId id="7454" r:id="rId70"/>
    <p:sldId id="7453" r:id="rId71"/>
    <p:sldId id="10467" r:id="rId72"/>
    <p:sldId id="10468" r:id="rId73"/>
    <p:sldId id="11059" r:id="rId74"/>
    <p:sldId id="10183" r:id="rId75"/>
    <p:sldId id="11418" r:id="rId76"/>
    <p:sldId id="11419" r:id="rId77"/>
    <p:sldId id="11420" r:id="rId78"/>
    <p:sldId id="11421" r:id="rId79"/>
    <p:sldId id="11422" r:id="rId80"/>
    <p:sldId id="11423" r:id="rId8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4FF65-16C2-4677-AB72-B7E25CC1820F}" v="58" dt="2023-07-20T00:40:5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9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B5D4FF65-16C2-4677-AB72-B7E25CC1820F}"/>
    <pc:docChg chg="undo custSel delSld modSld">
      <pc:chgData name="Sharon Campbell" userId="73008391-b390-4ad0-a960-0cc8fbf2fec9" providerId="ADAL" clId="{B5D4FF65-16C2-4677-AB72-B7E25CC1820F}" dt="2023-07-20T00:40:00.019" v="327" actId="20577"/>
      <pc:docMkLst>
        <pc:docMk/>
      </pc:docMkLst>
      <pc:sldChg chg="del">
        <pc:chgData name="Sharon Campbell" userId="73008391-b390-4ad0-a960-0cc8fbf2fec9" providerId="ADAL" clId="{B5D4FF65-16C2-4677-AB72-B7E25CC1820F}" dt="2023-07-19T15:17:55.039" v="1" actId="2696"/>
        <pc:sldMkLst>
          <pc:docMk/>
          <pc:sldMk cId="2428570574" sldId="1981"/>
        </pc:sldMkLst>
      </pc:sldChg>
      <pc:sldChg chg="del">
        <pc:chgData name="Sharon Campbell" userId="73008391-b390-4ad0-a960-0cc8fbf2fec9" providerId="ADAL" clId="{B5D4FF65-16C2-4677-AB72-B7E25CC1820F}" dt="2023-07-19T15:17:55.039" v="1" actId="2696"/>
        <pc:sldMkLst>
          <pc:docMk/>
          <pc:sldMk cId="839204137" sldId="1987"/>
        </pc:sldMkLst>
      </pc:sldChg>
      <pc:sldChg chg="del">
        <pc:chgData name="Sharon Campbell" userId="73008391-b390-4ad0-a960-0cc8fbf2fec9" providerId="ADAL" clId="{B5D4FF65-16C2-4677-AB72-B7E25CC1820F}" dt="2023-07-19T15:17:55.039" v="1" actId="2696"/>
        <pc:sldMkLst>
          <pc:docMk/>
          <pc:sldMk cId="3710193643" sldId="1988"/>
        </pc:sldMkLst>
      </pc:sldChg>
      <pc:sldChg chg="modSp mod">
        <pc:chgData name="Sharon Campbell" userId="73008391-b390-4ad0-a960-0cc8fbf2fec9" providerId="ADAL" clId="{B5D4FF65-16C2-4677-AB72-B7E25CC1820F}" dt="2023-07-20T00:19:01.937" v="271"/>
        <pc:sldMkLst>
          <pc:docMk/>
          <pc:sldMk cId="1235833799" sldId="3920"/>
        </pc:sldMkLst>
        <pc:spChg chg="mod">
          <ac:chgData name="Sharon Campbell" userId="73008391-b390-4ad0-a960-0cc8fbf2fec9" providerId="ADAL" clId="{B5D4FF65-16C2-4677-AB72-B7E25CC1820F}" dt="2023-07-20T00:19:01.937" v="271"/>
          <ac:spMkLst>
            <pc:docMk/>
            <pc:sldMk cId="1235833799" sldId="3920"/>
            <ac:spMk id="3" creationId="{00000000-0000-0000-0000-000000000000}"/>
          </ac:spMkLst>
        </pc:spChg>
      </pc:sldChg>
      <pc:sldChg chg="del">
        <pc:chgData name="Sharon Campbell" userId="73008391-b390-4ad0-a960-0cc8fbf2fec9" providerId="ADAL" clId="{B5D4FF65-16C2-4677-AB72-B7E25CC1820F}" dt="2023-07-19T15:17:55.039" v="1" actId="2696"/>
        <pc:sldMkLst>
          <pc:docMk/>
          <pc:sldMk cId="3748629976" sldId="5001"/>
        </pc:sldMkLst>
      </pc:sldChg>
      <pc:sldChg chg="del">
        <pc:chgData name="Sharon Campbell" userId="73008391-b390-4ad0-a960-0cc8fbf2fec9" providerId="ADAL" clId="{B5D4FF65-16C2-4677-AB72-B7E25CC1820F}" dt="2023-07-19T15:17:55.039" v="1" actId="2696"/>
        <pc:sldMkLst>
          <pc:docMk/>
          <pc:sldMk cId="866236094" sldId="5061"/>
        </pc:sldMkLst>
      </pc:sldChg>
      <pc:sldChg chg="del">
        <pc:chgData name="Sharon Campbell" userId="73008391-b390-4ad0-a960-0cc8fbf2fec9" providerId="ADAL" clId="{B5D4FF65-16C2-4677-AB72-B7E25CC1820F}" dt="2023-07-19T15:17:55.039" v="1" actId="2696"/>
        <pc:sldMkLst>
          <pc:docMk/>
          <pc:sldMk cId="3309912304" sldId="5228"/>
        </pc:sldMkLst>
      </pc:sldChg>
      <pc:sldChg chg="del">
        <pc:chgData name="Sharon Campbell" userId="73008391-b390-4ad0-a960-0cc8fbf2fec9" providerId="ADAL" clId="{B5D4FF65-16C2-4677-AB72-B7E25CC1820F}" dt="2023-07-19T15:17:31.419" v="0" actId="2696"/>
        <pc:sldMkLst>
          <pc:docMk/>
          <pc:sldMk cId="725107868" sldId="5275"/>
        </pc:sldMkLst>
      </pc:sldChg>
      <pc:sldChg chg="del">
        <pc:chgData name="Sharon Campbell" userId="73008391-b390-4ad0-a960-0cc8fbf2fec9" providerId="ADAL" clId="{B5D4FF65-16C2-4677-AB72-B7E25CC1820F}" dt="2023-07-19T15:17:55.039" v="1" actId="2696"/>
        <pc:sldMkLst>
          <pc:docMk/>
          <pc:sldMk cId="2255999642" sldId="7024"/>
        </pc:sldMkLst>
      </pc:sldChg>
      <pc:sldChg chg="del">
        <pc:chgData name="Sharon Campbell" userId="73008391-b390-4ad0-a960-0cc8fbf2fec9" providerId="ADAL" clId="{B5D4FF65-16C2-4677-AB72-B7E25CC1820F}" dt="2023-07-19T15:17:55.039" v="1" actId="2696"/>
        <pc:sldMkLst>
          <pc:docMk/>
          <pc:sldMk cId="4252623922" sldId="7035"/>
        </pc:sldMkLst>
      </pc:sldChg>
      <pc:sldChg chg="del">
        <pc:chgData name="Sharon Campbell" userId="73008391-b390-4ad0-a960-0cc8fbf2fec9" providerId="ADAL" clId="{B5D4FF65-16C2-4677-AB72-B7E25CC1820F}" dt="2023-07-19T15:17:55.039" v="1" actId="2696"/>
        <pc:sldMkLst>
          <pc:docMk/>
          <pc:sldMk cId="2122634352" sldId="7036"/>
        </pc:sldMkLst>
      </pc:sldChg>
      <pc:sldChg chg="del">
        <pc:chgData name="Sharon Campbell" userId="73008391-b390-4ad0-a960-0cc8fbf2fec9" providerId="ADAL" clId="{B5D4FF65-16C2-4677-AB72-B7E25CC1820F}" dt="2023-07-19T15:17:55.039" v="1" actId="2696"/>
        <pc:sldMkLst>
          <pc:docMk/>
          <pc:sldMk cId="1548227012" sldId="7037"/>
        </pc:sldMkLst>
      </pc:sldChg>
      <pc:sldChg chg="del">
        <pc:chgData name="Sharon Campbell" userId="73008391-b390-4ad0-a960-0cc8fbf2fec9" providerId="ADAL" clId="{B5D4FF65-16C2-4677-AB72-B7E25CC1820F}" dt="2023-07-19T15:17:55.039" v="1" actId="2696"/>
        <pc:sldMkLst>
          <pc:docMk/>
          <pc:sldMk cId="2341836500" sldId="7038"/>
        </pc:sldMkLst>
      </pc:sldChg>
      <pc:sldChg chg="del">
        <pc:chgData name="Sharon Campbell" userId="73008391-b390-4ad0-a960-0cc8fbf2fec9" providerId="ADAL" clId="{B5D4FF65-16C2-4677-AB72-B7E25CC1820F}" dt="2023-07-19T15:17:55.039" v="1" actId="2696"/>
        <pc:sldMkLst>
          <pc:docMk/>
          <pc:sldMk cId="2636327735" sldId="7039"/>
        </pc:sldMkLst>
      </pc:sldChg>
      <pc:sldChg chg="del">
        <pc:chgData name="Sharon Campbell" userId="73008391-b390-4ad0-a960-0cc8fbf2fec9" providerId="ADAL" clId="{B5D4FF65-16C2-4677-AB72-B7E25CC1820F}" dt="2023-07-19T15:17:55.039" v="1" actId="2696"/>
        <pc:sldMkLst>
          <pc:docMk/>
          <pc:sldMk cId="2707005625" sldId="7040"/>
        </pc:sldMkLst>
      </pc:sldChg>
      <pc:sldChg chg="del">
        <pc:chgData name="Sharon Campbell" userId="73008391-b390-4ad0-a960-0cc8fbf2fec9" providerId="ADAL" clId="{B5D4FF65-16C2-4677-AB72-B7E25CC1820F}" dt="2023-07-19T15:17:55.039" v="1" actId="2696"/>
        <pc:sldMkLst>
          <pc:docMk/>
          <pc:sldMk cId="4123023464" sldId="7041"/>
        </pc:sldMkLst>
      </pc:sldChg>
      <pc:sldChg chg="del">
        <pc:chgData name="Sharon Campbell" userId="73008391-b390-4ad0-a960-0cc8fbf2fec9" providerId="ADAL" clId="{B5D4FF65-16C2-4677-AB72-B7E25CC1820F}" dt="2023-07-19T15:21:30.111" v="12" actId="2696"/>
        <pc:sldMkLst>
          <pc:docMk/>
          <pc:sldMk cId="3064262719" sldId="7165"/>
        </pc:sldMkLst>
      </pc:sldChg>
      <pc:sldChg chg="del">
        <pc:chgData name="Sharon Campbell" userId="73008391-b390-4ad0-a960-0cc8fbf2fec9" providerId="ADAL" clId="{B5D4FF65-16C2-4677-AB72-B7E25CC1820F}" dt="2023-07-19T15:17:55.039" v="1" actId="2696"/>
        <pc:sldMkLst>
          <pc:docMk/>
          <pc:sldMk cId="118999492" sldId="7264"/>
        </pc:sldMkLst>
      </pc:sldChg>
      <pc:sldChg chg="del">
        <pc:chgData name="Sharon Campbell" userId="73008391-b390-4ad0-a960-0cc8fbf2fec9" providerId="ADAL" clId="{B5D4FF65-16C2-4677-AB72-B7E25CC1820F}" dt="2023-07-19T15:17:55.039" v="1" actId="2696"/>
        <pc:sldMkLst>
          <pc:docMk/>
          <pc:sldMk cId="1046030455" sldId="7265"/>
        </pc:sldMkLst>
      </pc:sldChg>
      <pc:sldChg chg="modSp mod">
        <pc:chgData name="Sharon Campbell" userId="73008391-b390-4ad0-a960-0cc8fbf2fec9" providerId="ADAL" clId="{B5D4FF65-16C2-4677-AB72-B7E25CC1820F}" dt="2023-07-19T16:05:39.898" v="18"/>
        <pc:sldMkLst>
          <pc:docMk/>
          <pc:sldMk cId="2714553963" sldId="7325"/>
        </pc:sldMkLst>
        <pc:spChg chg="mod">
          <ac:chgData name="Sharon Campbell" userId="73008391-b390-4ad0-a960-0cc8fbf2fec9" providerId="ADAL" clId="{B5D4FF65-16C2-4677-AB72-B7E25CC1820F}" dt="2023-07-19T16:05:39.898" v="18"/>
          <ac:spMkLst>
            <pc:docMk/>
            <pc:sldMk cId="2714553963" sldId="7325"/>
            <ac:spMk id="3" creationId="{00000000-0000-0000-0000-000000000000}"/>
          </ac:spMkLst>
        </pc:spChg>
      </pc:sldChg>
      <pc:sldChg chg="modSp mod">
        <pc:chgData name="Sharon Campbell" userId="73008391-b390-4ad0-a960-0cc8fbf2fec9" providerId="ADAL" clId="{B5D4FF65-16C2-4677-AB72-B7E25CC1820F}" dt="2023-07-19T16:06:38.008" v="23" actId="27636"/>
        <pc:sldMkLst>
          <pc:docMk/>
          <pc:sldMk cId="1362419157" sldId="7397"/>
        </pc:sldMkLst>
        <pc:spChg chg="mod">
          <ac:chgData name="Sharon Campbell" userId="73008391-b390-4ad0-a960-0cc8fbf2fec9" providerId="ADAL" clId="{B5D4FF65-16C2-4677-AB72-B7E25CC1820F}" dt="2023-07-19T16:06:38.008" v="23" actId="27636"/>
          <ac:spMkLst>
            <pc:docMk/>
            <pc:sldMk cId="1362419157" sldId="7397"/>
            <ac:spMk id="3" creationId="{00000000-0000-0000-0000-000000000000}"/>
          </ac:spMkLst>
        </pc:spChg>
      </pc:sldChg>
      <pc:sldChg chg="modSp mod">
        <pc:chgData name="Sharon Campbell" userId="73008391-b390-4ad0-a960-0cc8fbf2fec9" providerId="ADAL" clId="{B5D4FF65-16C2-4677-AB72-B7E25CC1820F}" dt="2023-07-19T16:11:44.145" v="40" actId="20577"/>
        <pc:sldMkLst>
          <pc:docMk/>
          <pc:sldMk cId="952758298" sldId="7401"/>
        </pc:sldMkLst>
        <pc:spChg chg="mod">
          <ac:chgData name="Sharon Campbell" userId="73008391-b390-4ad0-a960-0cc8fbf2fec9" providerId="ADAL" clId="{B5D4FF65-16C2-4677-AB72-B7E25CC1820F}" dt="2023-07-19T16:11:44.145" v="40" actId="20577"/>
          <ac:spMkLst>
            <pc:docMk/>
            <pc:sldMk cId="952758298" sldId="7401"/>
            <ac:spMk id="3" creationId="{00000000-0000-0000-0000-000000000000}"/>
          </ac:spMkLst>
        </pc:spChg>
      </pc:sldChg>
      <pc:sldChg chg="modSp mod">
        <pc:chgData name="Sharon Campbell" userId="73008391-b390-4ad0-a960-0cc8fbf2fec9" providerId="ADAL" clId="{B5D4FF65-16C2-4677-AB72-B7E25CC1820F}" dt="2023-07-19T16:11:57.539" v="41" actId="20577"/>
        <pc:sldMkLst>
          <pc:docMk/>
          <pc:sldMk cId="1423214872" sldId="7402"/>
        </pc:sldMkLst>
        <pc:spChg chg="mod">
          <ac:chgData name="Sharon Campbell" userId="73008391-b390-4ad0-a960-0cc8fbf2fec9" providerId="ADAL" clId="{B5D4FF65-16C2-4677-AB72-B7E25CC1820F}" dt="2023-07-19T16:11:57.539" v="41" actId="20577"/>
          <ac:spMkLst>
            <pc:docMk/>
            <pc:sldMk cId="1423214872" sldId="7402"/>
            <ac:spMk id="3" creationId="{00000000-0000-0000-0000-000000000000}"/>
          </ac:spMkLst>
        </pc:spChg>
      </pc:sldChg>
      <pc:sldChg chg="modSp mod">
        <pc:chgData name="Sharon Campbell" userId="73008391-b390-4ad0-a960-0cc8fbf2fec9" providerId="ADAL" clId="{B5D4FF65-16C2-4677-AB72-B7E25CC1820F}" dt="2023-07-19T16:15:10.567" v="52" actId="27636"/>
        <pc:sldMkLst>
          <pc:docMk/>
          <pc:sldMk cId="2092298263" sldId="7403"/>
        </pc:sldMkLst>
        <pc:spChg chg="mod">
          <ac:chgData name="Sharon Campbell" userId="73008391-b390-4ad0-a960-0cc8fbf2fec9" providerId="ADAL" clId="{B5D4FF65-16C2-4677-AB72-B7E25CC1820F}" dt="2023-07-19T16:15:10.567" v="52" actId="27636"/>
          <ac:spMkLst>
            <pc:docMk/>
            <pc:sldMk cId="2092298263" sldId="7403"/>
            <ac:spMk id="3" creationId="{00000000-0000-0000-0000-000000000000}"/>
          </ac:spMkLst>
        </pc:spChg>
      </pc:sldChg>
      <pc:sldChg chg="modSp">
        <pc:chgData name="Sharon Campbell" userId="73008391-b390-4ad0-a960-0cc8fbf2fec9" providerId="ADAL" clId="{B5D4FF65-16C2-4677-AB72-B7E25CC1820F}" dt="2023-07-19T16:16:17.409" v="54"/>
        <pc:sldMkLst>
          <pc:docMk/>
          <pc:sldMk cId="3126055760" sldId="7405"/>
        </pc:sldMkLst>
        <pc:spChg chg="mod">
          <ac:chgData name="Sharon Campbell" userId="73008391-b390-4ad0-a960-0cc8fbf2fec9" providerId="ADAL" clId="{B5D4FF65-16C2-4677-AB72-B7E25CC1820F}" dt="2023-07-19T16:16:17.409" v="54"/>
          <ac:spMkLst>
            <pc:docMk/>
            <pc:sldMk cId="3126055760" sldId="7405"/>
            <ac:spMk id="3" creationId="{00000000-0000-0000-0000-000000000000}"/>
          </ac:spMkLst>
        </pc:spChg>
      </pc:sldChg>
      <pc:sldChg chg="modSp mod">
        <pc:chgData name="Sharon Campbell" userId="73008391-b390-4ad0-a960-0cc8fbf2fec9" providerId="ADAL" clId="{B5D4FF65-16C2-4677-AB72-B7E25CC1820F}" dt="2023-07-19T16:17:09.134" v="58"/>
        <pc:sldMkLst>
          <pc:docMk/>
          <pc:sldMk cId="3284485964" sldId="7406"/>
        </pc:sldMkLst>
        <pc:spChg chg="mod">
          <ac:chgData name="Sharon Campbell" userId="73008391-b390-4ad0-a960-0cc8fbf2fec9" providerId="ADAL" clId="{B5D4FF65-16C2-4677-AB72-B7E25CC1820F}" dt="2023-07-19T16:17:09.134" v="58"/>
          <ac:spMkLst>
            <pc:docMk/>
            <pc:sldMk cId="3284485964" sldId="7406"/>
            <ac:spMk id="3" creationId="{00000000-0000-0000-0000-000000000000}"/>
          </ac:spMkLst>
        </pc:spChg>
      </pc:sldChg>
      <pc:sldChg chg="modSp mod">
        <pc:chgData name="Sharon Campbell" userId="73008391-b390-4ad0-a960-0cc8fbf2fec9" providerId="ADAL" clId="{B5D4FF65-16C2-4677-AB72-B7E25CC1820F}" dt="2023-07-20T00:21:36.708" v="274" actId="20577"/>
        <pc:sldMkLst>
          <pc:docMk/>
          <pc:sldMk cId="351804159" sldId="7407"/>
        </pc:sldMkLst>
        <pc:spChg chg="mod">
          <ac:chgData name="Sharon Campbell" userId="73008391-b390-4ad0-a960-0cc8fbf2fec9" providerId="ADAL" clId="{B5D4FF65-16C2-4677-AB72-B7E25CC1820F}" dt="2023-07-20T00:21:36.708" v="274" actId="20577"/>
          <ac:spMkLst>
            <pc:docMk/>
            <pc:sldMk cId="351804159" sldId="7407"/>
            <ac:spMk id="3" creationId="{00000000-0000-0000-0000-000000000000}"/>
          </ac:spMkLst>
        </pc:spChg>
      </pc:sldChg>
      <pc:sldChg chg="modSp mod">
        <pc:chgData name="Sharon Campbell" userId="73008391-b390-4ad0-a960-0cc8fbf2fec9" providerId="ADAL" clId="{B5D4FF65-16C2-4677-AB72-B7E25CC1820F}" dt="2023-07-20T00:22:26.772" v="276" actId="27636"/>
        <pc:sldMkLst>
          <pc:docMk/>
          <pc:sldMk cId="3023784700" sldId="7408"/>
        </pc:sldMkLst>
        <pc:spChg chg="mod">
          <ac:chgData name="Sharon Campbell" userId="73008391-b390-4ad0-a960-0cc8fbf2fec9" providerId="ADAL" clId="{B5D4FF65-16C2-4677-AB72-B7E25CC1820F}" dt="2023-07-20T00:22:26.772" v="276" actId="27636"/>
          <ac:spMkLst>
            <pc:docMk/>
            <pc:sldMk cId="3023784700" sldId="7408"/>
            <ac:spMk id="3" creationId="{00000000-0000-0000-0000-000000000000}"/>
          </ac:spMkLst>
        </pc:spChg>
      </pc:sldChg>
      <pc:sldChg chg="modSp mod">
        <pc:chgData name="Sharon Campbell" userId="73008391-b390-4ad0-a960-0cc8fbf2fec9" providerId="ADAL" clId="{B5D4FF65-16C2-4677-AB72-B7E25CC1820F}" dt="2023-07-20T00:23:02.880" v="280" actId="20577"/>
        <pc:sldMkLst>
          <pc:docMk/>
          <pc:sldMk cId="3008805620" sldId="7409"/>
        </pc:sldMkLst>
        <pc:spChg chg="mod">
          <ac:chgData name="Sharon Campbell" userId="73008391-b390-4ad0-a960-0cc8fbf2fec9" providerId="ADAL" clId="{B5D4FF65-16C2-4677-AB72-B7E25CC1820F}" dt="2023-07-20T00:23:02.880" v="280" actId="20577"/>
          <ac:spMkLst>
            <pc:docMk/>
            <pc:sldMk cId="3008805620" sldId="7409"/>
            <ac:spMk id="3" creationId="{00000000-0000-0000-0000-000000000000}"/>
          </ac:spMkLst>
        </pc:spChg>
      </pc:sldChg>
      <pc:sldChg chg="modSp mod">
        <pc:chgData name="Sharon Campbell" userId="73008391-b390-4ad0-a960-0cc8fbf2fec9" providerId="ADAL" clId="{B5D4FF65-16C2-4677-AB72-B7E25CC1820F}" dt="2023-07-19T16:19:29.264" v="74" actId="27636"/>
        <pc:sldMkLst>
          <pc:docMk/>
          <pc:sldMk cId="821141638" sldId="7410"/>
        </pc:sldMkLst>
        <pc:spChg chg="mod">
          <ac:chgData name="Sharon Campbell" userId="73008391-b390-4ad0-a960-0cc8fbf2fec9" providerId="ADAL" clId="{B5D4FF65-16C2-4677-AB72-B7E25CC1820F}" dt="2023-07-19T16:19:29.264" v="74" actId="27636"/>
          <ac:spMkLst>
            <pc:docMk/>
            <pc:sldMk cId="821141638" sldId="7410"/>
            <ac:spMk id="3" creationId="{00000000-0000-0000-0000-000000000000}"/>
          </ac:spMkLst>
        </pc:spChg>
      </pc:sldChg>
      <pc:sldChg chg="modSp mod">
        <pc:chgData name="Sharon Campbell" userId="73008391-b390-4ad0-a960-0cc8fbf2fec9" providerId="ADAL" clId="{B5D4FF65-16C2-4677-AB72-B7E25CC1820F}" dt="2023-07-19T16:20:24.400" v="78" actId="33524"/>
        <pc:sldMkLst>
          <pc:docMk/>
          <pc:sldMk cId="1134123089" sldId="7411"/>
        </pc:sldMkLst>
        <pc:spChg chg="mod">
          <ac:chgData name="Sharon Campbell" userId="73008391-b390-4ad0-a960-0cc8fbf2fec9" providerId="ADAL" clId="{B5D4FF65-16C2-4677-AB72-B7E25CC1820F}" dt="2023-07-19T16:20:24.400" v="78" actId="33524"/>
          <ac:spMkLst>
            <pc:docMk/>
            <pc:sldMk cId="1134123089" sldId="7411"/>
            <ac:spMk id="3" creationId="{00000000-0000-0000-0000-000000000000}"/>
          </ac:spMkLst>
        </pc:spChg>
      </pc:sldChg>
      <pc:sldChg chg="modSp mod">
        <pc:chgData name="Sharon Campbell" userId="73008391-b390-4ad0-a960-0cc8fbf2fec9" providerId="ADAL" clId="{B5D4FF65-16C2-4677-AB72-B7E25CC1820F}" dt="2023-07-20T00:24:27.403" v="281" actId="20577"/>
        <pc:sldMkLst>
          <pc:docMk/>
          <pc:sldMk cId="3248476097" sldId="7412"/>
        </pc:sldMkLst>
        <pc:spChg chg="mod">
          <ac:chgData name="Sharon Campbell" userId="73008391-b390-4ad0-a960-0cc8fbf2fec9" providerId="ADAL" clId="{B5D4FF65-16C2-4677-AB72-B7E25CC1820F}" dt="2023-07-20T00:24:27.403" v="281" actId="20577"/>
          <ac:spMkLst>
            <pc:docMk/>
            <pc:sldMk cId="3248476097" sldId="7412"/>
            <ac:spMk id="3" creationId="{00000000-0000-0000-0000-000000000000}"/>
          </ac:spMkLst>
        </pc:spChg>
      </pc:sldChg>
      <pc:sldChg chg="modSp mod">
        <pc:chgData name="Sharon Campbell" userId="73008391-b390-4ad0-a960-0cc8fbf2fec9" providerId="ADAL" clId="{B5D4FF65-16C2-4677-AB72-B7E25CC1820F}" dt="2023-07-20T00:24:55.346" v="283" actId="20577"/>
        <pc:sldMkLst>
          <pc:docMk/>
          <pc:sldMk cId="3642773129" sldId="7413"/>
        </pc:sldMkLst>
        <pc:spChg chg="mod">
          <ac:chgData name="Sharon Campbell" userId="73008391-b390-4ad0-a960-0cc8fbf2fec9" providerId="ADAL" clId="{B5D4FF65-16C2-4677-AB72-B7E25CC1820F}" dt="2023-07-20T00:24:55.346" v="283" actId="20577"/>
          <ac:spMkLst>
            <pc:docMk/>
            <pc:sldMk cId="3642773129" sldId="7413"/>
            <ac:spMk id="3" creationId="{00000000-0000-0000-0000-000000000000}"/>
          </ac:spMkLst>
        </pc:spChg>
      </pc:sldChg>
      <pc:sldChg chg="modSp mod">
        <pc:chgData name="Sharon Campbell" userId="73008391-b390-4ad0-a960-0cc8fbf2fec9" providerId="ADAL" clId="{B5D4FF65-16C2-4677-AB72-B7E25CC1820F}" dt="2023-07-20T00:25:41.288" v="285" actId="20577"/>
        <pc:sldMkLst>
          <pc:docMk/>
          <pc:sldMk cId="1229888335" sldId="7414"/>
        </pc:sldMkLst>
        <pc:spChg chg="mod">
          <ac:chgData name="Sharon Campbell" userId="73008391-b390-4ad0-a960-0cc8fbf2fec9" providerId="ADAL" clId="{B5D4FF65-16C2-4677-AB72-B7E25CC1820F}" dt="2023-07-20T00:25:41.288" v="285" actId="20577"/>
          <ac:spMkLst>
            <pc:docMk/>
            <pc:sldMk cId="1229888335" sldId="7414"/>
            <ac:spMk id="3" creationId="{00000000-0000-0000-0000-000000000000}"/>
          </ac:spMkLst>
        </pc:spChg>
      </pc:sldChg>
      <pc:sldChg chg="modSp mod">
        <pc:chgData name="Sharon Campbell" userId="73008391-b390-4ad0-a960-0cc8fbf2fec9" providerId="ADAL" clId="{B5D4FF65-16C2-4677-AB72-B7E25CC1820F}" dt="2023-07-19T16:23:13.387" v="99" actId="255"/>
        <pc:sldMkLst>
          <pc:docMk/>
          <pc:sldMk cId="4130967861" sldId="7415"/>
        </pc:sldMkLst>
        <pc:spChg chg="mod">
          <ac:chgData name="Sharon Campbell" userId="73008391-b390-4ad0-a960-0cc8fbf2fec9" providerId="ADAL" clId="{B5D4FF65-16C2-4677-AB72-B7E25CC1820F}" dt="2023-07-19T16:23:13.387" v="99" actId="255"/>
          <ac:spMkLst>
            <pc:docMk/>
            <pc:sldMk cId="4130967861" sldId="7415"/>
            <ac:spMk id="3" creationId="{00000000-0000-0000-0000-000000000000}"/>
          </ac:spMkLst>
        </pc:spChg>
      </pc:sldChg>
      <pc:sldChg chg="modSp mod">
        <pc:chgData name="Sharon Campbell" userId="73008391-b390-4ad0-a960-0cc8fbf2fec9" providerId="ADAL" clId="{B5D4FF65-16C2-4677-AB72-B7E25CC1820F}" dt="2023-07-19T16:24:36.820" v="112" actId="20577"/>
        <pc:sldMkLst>
          <pc:docMk/>
          <pc:sldMk cId="156874926" sldId="7418"/>
        </pc:sldMkLst>
        <pc:spChg chg="mod">
          <ac:chgData name="Sharon Campbell" userId="73008391-b390-4ad0-a960-0cc8fbf2fec9" providerId="ADAL" clId="{B5D4FF65-16C2-4677-AB72-B7E25CC1820F}" dt="2023-07-19T16:24:36.820" v="112" actId="20577"/>
          <ac:spMkLst>
            <pc:docMk/>
            <pc:sldMk cId="156874926" sldId="7418"/>
            <ac:spMk id="3" creationId="{00000000-0000-0000-0000-000000000000}"/>
          </ac:spMkLst>
        </pc:spChg>
      </pc:sldChg>
      <pc:sldChg chg="modSp mod">
        <pc:chgData name="Sharon Campbell" userId="73008391-b390-4ad0-a960-0cc8fbf2fec9" providerId="ADAL" clId="{B5D4FF65-16C2-4677-AB72-B7E25CC1820F}" dt="2023-07-20T00:31:28.124" v="287"/>
        <pc:sldMkLst>
          <pc:docMk/>
          <pc:sldMk cId="1211337648" sldId="7419"/>
        </pc:sldMkLst>
        <pc:spChg chg="mod">
          <ac:chgData name="Sharon Campbell" userId="73008391-b390-4ad0-a960-0cc8fbf2fec9" providerId="ADAL" clId="{B5D4FF65-16C2-4677-AB72-B7E25CC1820F}" dt="2023-07-20T00:31:28.124" v="287"/>
          <ac:spMkLst>
            <pc:docMk/>
            <pc:sldMk cId="1211337648" sldId="7419"/>
            <ac:spMk id="3" creationId="{00000000-0000-0000-0000-000000000000}"/>
          </ac:spMkLst>
        </pc:spChg>
      </pc:sldChg>
      <pc:sldChg chg="del">
        <pc:chgData name="Sharon Campbell" userId="73008391-b390-4ad0-a960-0cc8fbf2fec9" providerId="ADAL" clId="{B5D4FF65-16C2-4677-AB72-B7E25CC1820F}" dt="2023-07-19T15:22:02.969" v="14" actId="2696"/>
        <pc:sldMkLst>
          <pc:docMk/>
          <pc:sldMk cId="3831207649" sldId="7420"/>
        </pc:sldMkLst>
      </pc:sldChg>
      <pc:sldChg chg="modSp mod">
        <pc:chgData name="Sharon Campbell" userId="73008391-b390-4ad0-a960-0cc8fbf2fec9" providerId="ADAL" clId="{B5D4FF65-16C2-4677-AB72-B7E25CC1820F}" dt="2023-07-19T16:06:21.714" v="21" actId="20577"/>
        <pc:sldMkLst>
          <pc:docMk/>
          <pc:sldMk cId="1645835814" sldId="7421"/>
        </pc:sldMkLst>
        <pc:spChg chg="mod">
          <ac:chgData name="Sharon Campbell" userId="73008391-b390-4ad0-a960-0cc8fbf2fec9" providerId="ADAL" clId="{B5D4FF65-16C2-4677-AB72-B7E25CC1820F}" dt="2023-07-19T16:06:21.714" v="21" actId="20577"/>
          <ac:spMkLst>
            <pc:docMk/>
            <pc:sldMk cId="1645835814" sldId="7421"/>
            <ac:spMk id="3" creationId="{00000000-0000-0000-0000-000000000000}"/>
          </ac:spMkLst>
        </pc:spChg>
      </pc:sldChg>
      <pc:sldChg chg="modSp mod">
        <pc:chgData name="Sharon Campbell" userId="73008391-b390-4ad0-a960-0cc8fbf2fec9" providerId="ADAL" clId="{B5D4FF65-16C2-4677-AB72-B7E25CC1820F}" dt="2023-07-20T00:32:17.417" v="294" actId="21"/>
        <pc:sldMkLst>
          <pc:docMk/>
          <pc:sldMk cId="2149698905" sldId="7422"/>
        </pc:sldMkLst>
        <pc:spChg chg="mod">
          <ac:chgData name="Sharon Campbell" userId="73008391-b390-4ad0-a960-0cc8fbf2fec9" providerId="ADAL" clId="{B5D4FF65-16C2-4677-AB72-B7E25CC1820F}" dt="2023-07-20T00:32:17.417" v="294" actId="21"/>
          <ac:spMkLst>
            <pc:docMk/>
            <pc:sldMk cId="2149698905" sldId="7422"/>
            <ac:spMk id="3" creationId="{00000000-0000-0000-0000-000000000000}"/>
          </ac:spMkLst>
        </pc:spChg>
      </pc:sldChg>
      <pc:sldChg chg="modSp mod">
        <pc:chgData name="Sharon Campbell" userId="73008391-b390-4ad0-a960-0cc8fbf2fec9" providerId="ADAL" clId="{B5D4FF65-16C2-4677-AB72-B7E25CC1820F}" dt="2023-07-20T00:32:36.733" v="297" actId="20577"/>
        <pc:sldMkLst>
          <pc:docMk/>
          <pc:sldMk cId="2589118263" sldId="7423"/>
        </pc:sldMkLst>
        <pc:spChg chg="mod">
          <ac:chgData name="Sharon Campbell" userId="73008391-b390-4ad0-a960-0cc8fbf2fec9" providerId="ADAL" clId="{B5D4FF65-16C2-4677-AB72-B7E25CC1820F}" dt="2023-07-20T00:32:36.733" v="297" actId="20577"/>
          <ac:spMkLst>
            <pc:docMk/>
            <pc:sldMk cId="2589118263" sldId="7423"/>
            <ac:spMk id="3" creationId="{00000000-0000-0000-0000-000000000000}"/>
          </ac:spMkLst>
        </pc:spChg>
      </pc:sldChg>
      <pc:sldChg chg="modSp mod">
        <pc:chgData name="Sharon Campbell" userId="73008391-b390-4ad0-a960-0cc8fbf2fec9" providerId="ADAL" clId="{B5D4FF65-16C2-4677-AB72-B7E25CC1820F}" dt="2023-07-19T16:27:51.534" v="127" actId="20577"/>
        <pc:sldMkLst>
          <pc:docMk/>
          <pc:sldMk cId="2049195043" sldId="7424"/>
        </pc:sldMkLst>
        <pc:spChg chg="mod">
          <ac:chgData name="Sharon Campbell" userId="73008391-b390-4ad0-a960-0cc8fbf2fec9" providerId="ADAL" clId="{B5D4FF65-16C2-4677-AB72-B7E25CC1820F}" dt="2023-07-19T16:27:51.534" v="127" actId="20577"/>
          <ac:spMkLst>
            <pc:docMk/>
            <pc:sldMk cId="2049195043" sldId="7424"/>
            <ac:spMk id="3" creationId="{00000000-0000-0000-0000-000000000000}"/>
          </ac:spMkLst>
        </pc:spChg>
      </pc:sldChg>
      <pc:sldChg chg="modSp mod">
        <pc:chgData name="Sharon Campbell" userId="73008391-b390-4ad0-a960-0cc8fbf2fec9" providerId="ADAL" clId="{B5D4FF65-16C2-4677-AB72-B7E25CC1820F}" dt="2023-07-19T16:28:10.252" v="129" actId="947"/>
        <pc:sldMkLst>
          <pc:docMk/>
          <pc:sldMk cId="378115618" sldId="7425"/>
        </pc:sldMkLst>
        <pc:spChg chg="mod">
          <ac:chgData name="Sharon Campbell" userId="73008391-b390-4ad0-a960-0cc8fbf2fec9" providerId="ADAL" clId="{B5D4FF65-16C2-4677-AB72-B7E25CC1820F}" dt="2023-07-19T16:28:10.252" v="129" actId="947"/>
          <ac:spMkLst>
            <pc:docMk/>
            <pc:sldMk cId="378115618" sldId="7425"/>
            <ac:spMk id="3" creationId="{00000000-0000-0000-0000-000000000000}"/>
          </ac:spMkLst>
        </pc:spChg>
      </pc:sldChg>
      <pc:sldChg chg="modSp mod">
        <pc:chgData name="Sharon Campbell" userId="73008391-b390-4ad0-a960-0cc8fbf2fec9" providerId="ADAL" clId="{B5D4FF65-16C2-4677-AB72-B7E25CC1820F}" dt="2023-07-19T16:28:24.892" v="130" actId="947"/>
        <pc:sldMkLst>
          <pc:docMk/>
          <pc:sldMk cId="1997360545" sldId="7426"/>
        </pc:sldMkLst>
        <pc:spChg chg="mod">
          <ac:chgData name="Sharon Campbell" userId="73008391-b390-4ad0-a960-0cc8fbf2fec9" providerId="ADAL" clId="{B5D4FF65-16C2-4677-AB72-B7E25CC1820F}" dt="2023-07-19T16:28:24.892" v="130" actId="947"/>
          <ac:spMkLst>
            <pc:docMk/>
            <pc:sldMk cId="1997360545" sldId="7426"/>
            <ac:spMk id="3" creationId="{00000000-0000-0000-0000-000000000000}"/>
          </ac:spMkLst>
        </pc:spChg>
      </pc:sldChg>
      <pc:sldChg chg="modSp mod">
        <pc:chgData name="Sharon Campbell" userId="73008391-b390-4ad0-a960-0cc8fbf2fec9" providerId="ADAL" clId="{B5D4FF65-16C2-4677-AB72-B7E25CC1820F}" dt="2023-07-19T16:28:43.480" v="132" actId="20577"/>
        <pc:sldMkLst>
          <pc:docMk/>
          <pc:sldMk cId="2860063535" sldId="7429"/>
        </pc:sldMkLst>
        <pc:spChg chg="mod">
          <ac:chgData name="Sharon Campbell" userId="73008391-b390-4ad0-a960-0cc8fbf2fec9" providerId="ADAL" clId="{B5D4FF65-16C2-4677-AB72-B7E25CC1820F}" dt="2023-07-19T16:28:43.480" v="132" actId="20577"/>
          <ac:spMkLst>
            <pc:docMk/>
            <pc:sldMk cId="2860063535" sldId="7429"/>
            <ac:spMk id="3" creationId="{00000000-0000-0000-0000-000000000000}"/>
          </ac:spMkLst>
        </pc:spChg>
      </pc:sldChg>
      <pc:sldChg chg="modSp mod">
        <pc:chgData name="Sharon Campbell" userId="73008391-b390-4ad0-a960-0cc8fbf2fec9" providerId="ADAL" clId="{B5D4FF65-16C2-4677-AB72-B7E25CC1820F}" dt="2023-07-20T00:33:59.817" v="298" actId="20577"/>
        <pc:sldMkLst>
          <pc:docMk/>
          <pc:sldMk cId="1352449856" sldId="7430"/>
        </pc:sldMkLst>
        <pc:spChg chg="mod">
          <ac:chgData name="Sharon Campbell" userId="73008391-b390-4ad0-a960-0cc8fbf2fec9" providerId="ADAL" clId="{B5D4FF65-16C2-4677-AB72-B7E25CC1820F}" dt="2023-07-20T00:33:59.817" v="298" actId="20577"/>
          <ac:spMkLst>
            <pc:docMk/>
            <pc:sldMk cId="1352449856" sldId="7430"/>
            <ac:spMk id="3" creationId="{00000000-0000-0000-0000-000000000000}"/>
          </ac:spMkLst>
        </pc:spChg>
      </pc:sldChg>
      <pc:sldChg chg="modSp mod">
        <pc:chgData name="Sharon Campbell" userId="73008391-b390-4ad0-a960-0cc8fbf2fec9" providerId="ADAL" clId="{B5D4FF65-16C2-4677-AB72-B7E25CC1820F}" dt="2023-07-20T00:34:25.972" v="299" actId="255"/>
        <pc:sldMkLst>
          <pc:docMk/>
          <pc:sldMk cId="695732816" sldId="7432"/>
        </pc:sldMkLst>
        <pc:spChg chg="mod">
          <ac:chgData name="Sharon Campbell" userId="73008391-b390-4ad0-a960-0cc8fbf2fec9" providerId="ADAL" clId="{B5D4FF65-16C2-4677-AB72-B7E25CC1820F}" dt="2023-07-20T00:34:25.972" v="299" actId="255"/>
          <ac:spMkLst>
            <pc:docMk/>
            <pc:sldMk cId="695732816" sldId="7432"/>
            <ac:spMk id="3" creationId="{00000000-0000-0000-0000-000000000000}"/>
          </ac:spMkLst>
        </pc:spChg>
      </pc:sldChg>
      <pc:sldChg chg="modSp mod">
        <pc:chgData name="Sharon Campbell" userId="73008391-b390-4ad0-a960-0cc8fbf2fec9" providerId="ADAL" clId="{B5D4FF65-16C2-4677-AB72-B7E25CC1820F}" dt="2023-07-19T16:31:38.783" v="161" actId="20577"/>
        <pc:sldMkLst>
          <pc:docMk/>
          <pc:sldMk cId="497509770" sldId="7433"/>
        </pc:sldMkLst>
        <pc:spChg chg="mod">
          <ac:chgData name="Sharon Campbell" userId="73008391-b390-4ad0-a960-0cc8fbf2fec9" providerId="ADAL" clId="{B5D4FF65-16C2-4677-AB72-B7E25CC1820F}" dt="2023-07-19T16:31:38.783" v="161" actId="20577"/>
          <ac:spMkLst>
            <pc:docMk/>
            <pc:sldMk cId="497509770" sldId="7433"/>
            <ac:spMk id="3" creationId="{00000000-0000-0000-0000-000000000000}"/>
          </ac:spMkLst>
        </pc:spChg>
      </pc:sldChg>
      <pc:sldChg chg="modSp mod">
        <pc:chgData name="Sharon Campbell" userId="73008391-b390-4ad0-a960-0cc8fbf2fec9" providerId="ADAL" clId="{B5D4FF65-16C2-4677-AB72-B7E25CC1820F}" dt="2023-07-19T16:31:59.200" v="162" actId="947"/>
        <pc:sldMkLst>
          <pc:docMk/>
          <pc:sldMk cId="2245691658" sldId="7434"/>
        </pc:sldMkLst>
        <pc:spChg chg="mod">
          <ac:chgData name="Sharon Campbell" userId="73008391-b390-4ad0-a960-0cc8fbf2fec9" providerId="ADAL" clId="{B5D4FF65-16C2-4677-AB72-B7E25CC1820F}" dt="2023-07-19T16:31:59.200" v="162" actId="947"/>
          <ac:spMkLst>
            <pc:docMk/>
            <pc:sldMk cId="2245691658" sldId="7434"/>
            <ac:spMk id="3" creationId="{00000000-0000-0000-0000-000000000000}"/>
          </ac:spMkLst>
        </pc:spChg>
      </pc:sldChg>
      <pc:sldChg chg="modSp mod">
        <pc:chgData name="Sharon Campbell" userId="73008391-b390-4ad0-a960-0cc8fbf2fec9" providerId="ADAL" clId="{B5D4FF65-16C2-4677-AB72-B7E25CC1820F}" dt="2023-07-19T16:42:25.443" v="176" actId="20577"/>
        <pc:sldMkLst>
          <pc:docMk/>
          <pc:sldMk cId="695011896" sldId="7438"/>
        </pc:sldMkLst>
        <pc:spChg chg="mod">
          <ac:chgData name="Sharon Campbell" userId="73008391-b390-4ad0-a960-0cc8fbf2fec9" providerId="ADAL" clId="{B5D4FF65-16C2-4677-AB72-B7E25CC1820F}" dt="2023-07-19T16:42:25.443" v="176" actId="20577"/>
          <ac:spMkLst>
            <pc:docMk/>
            <pc:sldMk cId="695011896" sldId="7438"/>
            <ac:spMk id="3" creationId="{00000000-0000-0000-0000-000000000000}"/>
          </ac:spMkLst>
        </pc:spChg>
      </pc:sldChg>
      <pc:sldChg chg="modSp mod">
        <pc:chgData name="Sharon Campbell" userId="73008391-b390-4ad0-a960-0cc8fbf2fec9" providerId="ADAL" clId="{B5D4FF65-16C2-4677-AB72-B7E25CC1820F}" dt="2023-07-19T16:42:59.454" v="177" actId="20577"/>
        <pc:sldMkLst>
          <pc:docMk/>
          <pc:sldMk cId="228079274" sldId="7439"/>
        </pc:sldMkLst>
        <pc:spChg chg="mod">
          <ac:chgData name="Sharon Campbell" userId="73008391-b390-4ad0-a960-0cc8fbf2fec9" providerId="ADAL" clId="{B5D4FF65-16C2-4677-AB72-B7E25CC1820F}" dt="2023-07-19T16:42:59.454" v="177" actId="20577"/>
          <ac:spMkLst>
            <pc:docMk/>
            <pc:sldMk cId="228079274" sldId="7439"/>
            <ac:spMk id="3" creationId="{00000000-0000-0000-0000-000000000000}"/>
          </ac:spMkLst>
        </pc:spChg>
      </pc:sldChg>
      <pc:sldChg chg="modSp mod">
        <pc:chgData name="Sharon Campbell" userId="73008391-b390-4ad0-a960-0cc8fbf2fec9" providerId="ADAL" clId="{B5D4FF65-16C2-4677-AB72-B7E25CC1820F}" dt="2023-07-19T16:43:13.024" v="179" actId="27636"/>
        <pc:sldMkLst>
          <pc:docMk/>
          <pc:sldMk cId="4040440535" sldId="7440"/>
        </pc:sldMkLst>
        <pc:spChg chg="mod">
          <ac:chgData name="Sharon Campbell" userId="73008391-b390-4ad0-a960-0cc8fbf2fec9" providerId="ADAL" clId="{B5D4FF65-16C2-4677-AB72-B7E25CC1820F}" dt="2023-07-19T16:43:13.024" v="179" actId="27636"/>
          <ac:spMkLst>
            <pc:docMk/>
            <pc:sldMk cId="4040440535" sldId="7440"/>
            <ac:spMk id="3" creationId="{00000000-0000-0000-0000-000000000000}"/>
          </ac:spMkLst>
        </pc:spChg>
      </pc:sldChg>
      <pc:sldChg chg="modSp mod">
        <pc:chgData name="Sharon Campbell" userId="73008391-b390-4ad0-a960-0cc8fbf2fec9" providerId="ADAL" clId="{B5D4FF65-16C2-4677-AB72-B7E25CC1820F}" dt="2023-07-20T00:36:09.042" v="307" actId="20577"/>
        <pc:sldMkLst>
          <pc:docMk/>
          <pc:sldMk cId="2186875653" sldId="7441"/>
        </pc:sldMkLst>
        <pc:spChg chg="mod">
          <ac:chgData name="Sharon Campbell" userId="73008391-b390-4ad0-a960-0cc8fbf2fec9" providerId="ADAL" clId="{B5D4FF65-16C2-4677-AB72-B7E25CC1820F}" dt="2023-07-20T00:36:09.042" v="307" actId="20577"/>
          <ac:spMkLst>
            <pc:docMk/>
            <pc:sldMk cId="2186875653" sldId="7441"/>
            <ac:spMk id="3" creationId="{00000000-0000-0000-0000-000000000000}"/>
          </ac:spMkLst>
        </pc:spChg>
      </pc:sldChg>
      <pc:sldChg chg="modSp mod">
        <pc:chgData name="Sharon Campbell" userId="73008391-b390-4ad0-a960-0cc8fbf2fec9" providerId="ADAL" clId="{B5D4FF65-16C2-4677-AB72-B7E25CC1820F}" dt="2023-07-19T16:48:09.080" v="208" actId="20577"/>
        <pc:sldMkLst>
          <pc:docMk/>
          <pc:sldMk cId="1348128584" sldId="7442"/>
        </pc:sldMkLst>
        <pc:spChg chg="mod">
          <ac:chgData name="Sharon Campbell" userId="73008391-b390-4ad0-a960-0cc8fbf2fec9" providerId="ADAL" clId="{B5D4FF65-16C2-4677-AB72-B7E25CC1820F}" dt="2023-07-19T16:48:09.080" v="208" actId="20577"/>
          <ac:spMkLst>
            <pc:docMk/>
            <pc:sldMk cId="1348128584" sldId="7442"/>
            <ac:spMk id="3" creationId="{00000000-0000-0000-0000-000000000000}"/>
          </ac:spMkLst>
        </pc:spChg>
      </pc:sldChg>
      <pc:sldChg chg="modSp mod">
        <pc:chgData name="Sharon Campbell" userId="73008391-b390-4ad0-a960-0cc8fbf2fec9" providerId="ADAL" clId="{B5D4FF65-16C2-4677-AB72-B7E25CC1820F}" dt="2023-07-19T16:48:40.514" v="212" actId="20577"/>
        <pc:sldMkLst>
          <pc:docMk/>
          <pc:sldMk cId="2750019121" sldId="7443"/>
        </pc:sldMkLst>
        <pc:spChg chg="mod">
          <ac:chgData name="Sharon Campbell" userId="73008391-b390-4ad0-a960-0cc8fbf2fec9" providerId="ADAL" clId="{B5D4FF65-16C2-4677-AB72-B7E25CC1820F}" dt="2023-07-19T16:48:40.514" v="212" actId="20577"/>
          <ac:spMkLst>
            <pc:docMk/>
            <pc:sldMk cId="2750019121" sldId="7443"/>
            <ac:spMk id="3" creationId="{00000000-0000-0000-0000-000000000000}"/>
          </ac:spMkLst>
        </pc:spChg>
      </pc:sldChg>
      <pc:sldChg chg="modSp mod">
        <pc:chgData name="Sharon Campbell" userId="73008391-b390-4ad0-a960-0cc8fbf2fec9" providerId="ADAL" clId="{B5D4FF65-16C2-4677-AB72-B7E25CC1820F}" dt="2023-07-20T00:19:55.819" v="273"/>
        <pc:sldMkLst>
          <pc:docMk/>
          <pc:sldMk cId="3789740273" sldId="7445"/>
        </pc:sldMkLst>
        <pc:spChg chg="mod">
          <ac:chgData name="Sharon Campbell" userId="73008391-b390-4ad0-a960-0cc8fbf2fec9" providerId="ADAL" clId="{B5D4FF65-16C2-4677-AB72-B7E25CC1820F}" dt="2023-07-20T00:19:55.819" v="273"/>
          <ac:spMkLst>
            <pc:docMk/>
            <pc:sldMk cId="3789740273" sldId="7445"/>
            <ac:spMk id="3" creationId="{00000000-0000-0000-0000-000000000000}"/>
          </ac:spMkLst>
        </pc:spChg>
      </pc:sldChg>
      <pc:sldChg chg="modSp mod">
        <pc:chgData name="Sharon Campbell" userId="73008391-b390-4ad0-a960-0cc8fbf2fec9" providerId="ADAL" clId="{B5D4FF65-16C2-4677-AB72-B7E25CC1820F}" dt="2023-07-19T16:50:54.566" v="217" actId="313"/>
        <pc:sldMkLst>
          <pc:docMk/>
          <pc:sldMk cId="3486483597" sldId="7446"/>
        </pc:sldMkLst>
        <pc:spChg chg="mod">
          <ac:chgData name="Sharon Campbell" userId="73008391-b390-4ad0-a960-0cc8fbf2fec9" providerId="ADAL" clId="{B5D4FF65-16C2-4677-AB72-B7E25CC1820F}" dt="2023-07-19T16:50:54.566" v="217" actId="313"/>
          <ac:spMkLst>
            <pc:docMk/>
            <pc:sldMk cId="3486483597" sldId="7446"/>
            <ac:spMk id="3" creationId="{00000000-0000-0000-0000-000000000000}"/>
          </ac:spMkLst>
        </pc:spChg>
      </pc:sldChg>
      <pc:sldChg chg="modSp mod">
        <pc:chgData name="Sharon Campbell" userId="73008391-b390-4ad0-a960-0cc8fbf2fec9" providerId="ADAL" clId="{B5D4FF65-16C2-4677-AB72-B7E25CC1820F}" dt="2023-07-19T16:52:02.060" v="235"/>
        <pc:sldMkLst>
          <pc:docMk/>
          <pc:sldMk cId="3736390246" sldId="7447"/>
        </pc:sldMkLst>
        <pc:spChg chg="mod">
          <ac:chgData name="Sharon Campbell" userId="73008391-b390-4ad0-a960-0cc8fbf2fec9" providerId="ADAL" clId="{B5D4FF65-16C2-4677-AB72-B7E25CC1820F}" dt="2023-07-19T16:52:02.060" v="235"/>
          <ac:spMkLst>
            <pc:docMk/>
            <pc:sldMk cId="3736390246" sldId="7447"/>
            <ac:spMk id="3" creationId="{00000000-0000-0000-0000-000000000000}"/>
          </ac:spMkLst>
        </pc:spChg>
      </pc:sldChg>
      <pc:sldChg chg="modSp mod">
        <pc:chgData name="Sharon Campbell" userId="73008391-b390-4ad0-a960-0cc8fbf2fec9" providerId="ADAL" clId="{B5D4FF65-16C2-4677-AB72-B7E25CC1820F}" dt="2023-07-19T16:52:18.514" v="236" actId="20577"/>
        <pc:sldMkLst>
          <pc:docMk/>
          <pc:sldMk cId="4195221520" sldId="7448"/>
        </pc:sldMkLst>
        <pc:spChg chg="mod">
          <ac:chgData name="Sharon Campbell" userId="73008391-b390-4ad0-a960-0cc8fbf2fec9" providerId="ADAL" clId="{B5D4FF65-16C2-4677-AB72-B7E25CC1820F}" dt="2023-07-19T16:52:18.514" v="236" actId="20577"/>
          <ac:spMkLst>
            <pc:docMk/>
            <pc:sldMk cId="4195221520" sldId="7448"/>
            <ac:spMk id="3" creationId="{00000000-0000-0000-0000-000000000000}"/>
          </ac:spMkLst>
        </pc:spChg>
      </pc:sldChg>
      <pc:sldChg chg="modSp mod">
        <pc:chgData name="Sharon Campbell" userId="73008391-b390-4ad0-a960-0cc8fbf2fec9" providerId="ADAL" clId="{B5D4FF65-16C2-4677-AB72-B7E25CC1820F}" dt="2023-07-19T16:52:41.739" v="241" actId="27636"/>
        <pc:sldMkLst>
          <pc:docMk/>
          <pc:sldMk cId="2725533874" sldId="7449"/>
        </pc:sldMkLst>
        <pc:spChg chg="mod">
          <ac:chgData name="Sharon Campbell" userId="73008391-b390-4ad0-a960-0cc8fbf2fec9" providerId="ADAL" clId="{B5D4FF65-16C2-4677-AB72-B7E25CC1820F}" dt="2023-07-19T16:52:41.739" v="241" actId="27636"/>
          <ac:spMkLst>
            <pc:docMk/>
            <pc:sldMk cId="2725533874" sldId="7449"/>
            <ac:spMk id="3" creationId="{00000000-0000-0000-0000-000000000000}"/>
          </ac:spMkLst>
        </pc:spChg>
      </pc:sldChg>
      <pc:sldChg chg="modSp mod">
        <pc:chgData name="Sharon Campbell" userId="73008391-b390-4ad0-a960-0cc8fbf2fec9" providerId="ADAL" clId="{B5D4FF65-16C2-4677-AB72-B7E25CC1820F}" dt="2023-07-19T16:53:53.412" v="242" actId="20577"/>
        <pc:sldMkLst>
          <pc:docMk/>
          <pc:sldMk cId="678457906" sldId="7450"/>
        </pc:sldMkLst>
        <pc:spChg chg="mod">
          <ac:chgData name="Sharon Campbell" userId="73008391-b390-4ad0-a960-0cc8fbf2fec9" providerId="ADAL" clId="{B5D4FF65-16C2-4677-AB72-B7E25CC1820F}" dt="2023-07-19T16:53:53.412" v="242" actId="20577"/>
          <ac:spMkLst>
            <pc:docMk/>
            <pc:sldMk cId="678457906" sldId="7450"/>
            <ac:spMk id="3" creationId="{00000000-0000-0000-0000-000000000000}"/>
          </ac:spMkLst>
        </pc:spChg>
      </pc:sldChg>
      <pc:sldChg chg="modSp mod">
        <pc:chgData name="Sharon Campbell" userId="73008391-b390-4ad0-a960-0cc8fbf2fec9" providerId="ADAL" clId="{B5D4FF65-16C2-4677-AB72-B7E25CC1820F}" dt="2023-07-20T00:39:03.465" v="325" actId="20577"/>
        <pc:sldMkLst>
          <pc:docMk/>
          <pc:sldMk cId="1360040451" sldId="7451"/>
        </pc:sldMkLst>
        <pc:spChg chg="mod">
          <ac:chgData name="Sharon Campbell" userId="73008391-b390-4ad0-a960-0cc8fbf2fec9" providerId="ADAL" clId="{B5D4FF65-16C2-4677-AB72-B7E25CC1820F}" dt="2023-07-20T00:39:03.465" v="325" actId="20577"/>
          <ac:spMkLst>
            <pc:docMk/>
            <pc:sldMk cId="1360040451" sldId="7451"/>
            <ac:spMk id="3" creationId="{00000000-0000-0000-0000-000000000000}"/>
          </ac:spMkLst>
        </pc:spChg>
      </pc:sldChg>
      <pc:sldChg chg="modSp mod">
        <pc:chgData name="Sharon Campbell" userId="73008391-b390-4ad0-a960-0cc8fbf2fec9" providerId="ADAL" clId="{B5D4FF65-16C2-4677-AB72-B7E25CC1820F}" dt="2023-07-20T00:40:00.019" v="327" actId="20577"/>
        <pc:sldMkLst>
          <pc:docMk/>
          <pc:sldMk cId="3748581880" sldId="7452"/>
        </pc:sldMkLst>
        <pc:spChg chg="mod">
          <ac:chgData name="Sharon Campbell" userId="73008391-b390-4ad0-a960-0cc8fbf2fec9" providerId="ADAL" clId="{B5D4FF65-16C2-4677-AB72-B7E25CC1820F}" dt="2023-07-20T00:40:00.019" v="327" actId="20577"/>
          <ac:spMkLst>
            <pc:docMk/>
            <pc:sldMk cId="3748581880" sldId="7452"/>
            <ac:spMk id="3" creationId="{00000000-0000-0000-0000-000000000000}"/>
          </ac:spMkLst>
        </pc:spChg>
      </pc:sldChg>
      <pc:sldChg chg="modSp mod">
        <pc:chgData name="Sharon Campbell" userId="73008391-b390-4ad0-a960-0cc8fbf2fec9" providerId="ADAL" clId="{B5D4FF65-16C2-4677-AB72-B7E25CC1820F}" dt="2023-07-19T16:56:42.017" v="269" actId="20577"/>
        <pc:sldMkLst>
          <pc:docMk/>
          <pc:sldMk cId="1618962075" sldId="7453"/>
        </pc:sldMkLst>
        <pc:spChg chg="mod">
          <ac:chgData name="Sharon Campbell" userId="73008391-b390-4ad0-a960-0cc8fbf2fec9" providerId="ADAL" clId="{B5D4FF65-16C2-4677-AB72-B7E25CC1820F}" dt="2023-07-19T16:56:42.017" v="269" actId="20577"/>
          <ac:spMkLst>
            <pc:docMk/>
            <pc:sldMk cId="1618962075" sldId="7453"/>
            <ac:spMk id="3" creationId="{00000000-0000-0000-0000-000000000000}"/>
          </ac:spMkLst>
        </pc:spChg>
      </pc:sldChg>
      <pc:sldChg chg="modSp mod">
        <pc:chgData name="Sharon Campbell" userId="73008391-b390-4ad0-a960-0cc8fbf2fec9" providerId="ADAL" clId="{B5D4FF65-16C2-4677-AB72-B7E25CC1820F}" dt="2023-07-19T16:56:33.267" v="268" actId="255"/>
        <pc:sldMkLst>
          <pc:docMk/>
          <pc:sldMk cId="2809526585" sldId="7454"/>
        </pc:sldMkLst>
        <pc:spChg chg="mod">
          <ac:chgData name="Sharon Campbell" userId="73008391-b390-4ad0-a960-0cc8fbf2fec9" providerId="ADAL" clId="{B5D4FF65-16C2-4677-AB72-B7E25CC1820F}" dt="2023-07-19T16:56:33.267" v="268" actId="255"/>
          <ac:spMkLst>
            <pc:docMk/>
            <pc:sldMk cId="2809526585" sldId="7454"/>
            <ac:spMk id="3" creationId="{00000000-0000-0000-0000-000000000000}"/>
          </ac:spMkLst>
        </pc:spChg>
      </pc:sldChg>
      <pc:sldChg chg="del">
        <pc:chgData name="Sharon Campbell" userId="73008391-b390-4ad0-a960-0cc8fbf2fec9" providerId="ADAL" clId="{B5D4FF65-16C2-4677-AB72-B7E25CC1820F}" dt="2023-07-19T15:18:51.133" v="2" actId="2696"/>
        <pc:sldMkLst>
          <pc:docMk/>
          <pc:sldMk cId="3367597813" sldId="7455"/>
        </pc:sldMkLst>
      </pc:sldChg>
      <pc:sldChg chg="del">
        <pc:chgData name="Sharon Campbell" userId="73008391-b390-4ad0-a960-0cc8fbf2fec9" providerId="ADAL" clId="{B5D4FF65-16C2-4677-AB72-B7E25CC1820F}" dt="2023-07-19T15:18:51.133" v="2" actId="2696"/>
        <pc:sldMkLst>
          <pc:docMk/>
          <pc:sldMk cId="2935106364" sldId="7456"/>
        </pc:sldMkLst>
      </pc:sldChg>
      <pc:sldChg chg="del">
        <pc:chgData name="Sharon Campbell" userId="73008391-b390-4ad0-a960-0cc8fbf2fec9" providerId="ADAL" clId="{B5D4FF65-16C2-4677-AB72-B7E25CC1820F}" dt="2023-07-19T15:18:51.133" v="2" actId="2696"/>
        <pc:sldMkLst>
          <pc:docMk/>
          <pc:sldMk cId="923491059" sldId="7457"/>
        </pc:sldMkLst>
      </pc:sldChg>
      <pc:sldChg chg="del">
        <pc:chgData name="Sharon Campbell" userId="73008391-b390-4ad0-a960-0cc8fbf2fec9" providerId="ADAL" clId="{B5D4FF65-16C2-4677-AB72-B7E25CC1820F}" dt="2023-07-19T15:18:51.133" v="2" actId="2696"/>
        <pc:sldMkLst>
          <pc:docMk/>
          <pc:sldMk cId="4231889885" sldId="7458"/>
        </pc:sldMkLst>
      </pc:sldChg>
      <pc:sldChg chg="del">
        <pc:chgData name="Sharon Campbell" userId="73008391-b390-4ad0-a960-0cc8fbf2fec9" providerId="ADAL" clId="{B5D4FF65-16C2-4677-AB72-B7E25CC1820F}" dt="2023-07-19T15:18:51.133" v="2" actId="2696"/>
        <pc:sldMkLst>
          <pc:docMk/>
          <pc:sldMk cId="1730212045" sldId="7459"/>
        </pc:sldMkLst>
      </pc:sldChg>
      <pc:sldChg chg="del">
        <pc:chgData name="Sharon Campbell" userId="73008391-b390-4ad0-a960-0cc8fbf2fec9" providerId="ADAL" clId="{B5D4FF65-16C2-4677-AB72-B7E25CC1820F}" dt="2023-07-19T15:18:51.133" v="2" actId="2696"/>
        <pc:sldMkLst>
          <pc:docMk/>
          <pc:sldMk cId="2944679631" sldId="7460"/>
        </pc:sldMkLst>
      </pc:sldChg>
      <pc:sldChg chg="del">
        <pc:chgData name="Sharon Campbell" userId="73008391-b390-4ad0-a960-0cc8fbf2fec9" providerId="ADAL" clId="{B5D4FF65-16C2-4677-AB72-B7E25CC1820F}" dt="2023-07-19T15:18:51.133" v="2" actId="2696"/>
        <pc:sldMkLst>
          <pc:docMk/>
          <pc:sldMk cId="477363109" sldId="7461"/>
        </pc:sldMkLst>
      </pc:sldChg>
      <pc:sldChg chg="del">
        <pc:chgData name="Sharon Campbell" userId="73008391-b390-4ad0-a960-0cc8fbf2fec9" providerId="ADAL" clId="{B5D4FF65-16C2-4677-AB72-B7E25CC1820F}" dt="2023-07-19T15:18:51.133" v="2" actId="2696"/>
        <pc:sldMkLst>
          <pc:docMk/>
          <pc:sldMk cId="1063015293" sldId="7462"/>
        </pc:sldMkLst>
      </pc:sldChg>
      <pc:sldChg chg="del">
        <pc:chgData name="Sharon Campbell" userId="73008391-b390-4ad0-a960-0cc8fbf2fec9" providerId="ADAL" clId="{B5D4FF65-16C2-4677-AB72-B7E25CC1820F}" dt="2023-07-19T15:18:51.133" v="2" actId="2696"/>
        <pc:sldMkLst>
          <pc:docMk/>
          <pc:sldMk cId="3690204446" sldId="7463"/>
        </pc:sldMkLst>
      </pc:sldChg>
      <pc:sldChg chg="del">
        <pc:chgData name="Sharon Campbell" userId="73008391-b390-4ad0-a960-0cc8fbf2fec9" providerId="ADAL" clId="{B5D4FF65-16C2-4677-AB72-B7E25CC1820F}" dt="2023-07-19T15:18:51.133" v="2" actId="2696"/>
        <pc:sldMkLst>
          <pc:docMk/>
          <pc:sldMk cId="3705253533" sldId="7464"/>
        </pc:sldMkLst>
      </pc:sldChg>
      <pc:sldChg chg="del">
        <pc:chgData name="Sharon Campbell" userId="73008391-b390-4ad0-a960-0cc8fbf2fec9" providerId="ADAL" clId="{B5D4FF65-16C2-4677-AB72-B7E25CC1820F}" dt="2023-07-19T15:18:51.133" v="2" actId="2696"/>
        <pc:sldMkLst>
          <pc:docMk/>
          <pc:sldMk cId="381031607" sldId="7465"/>
        </pc:sldMkLst>
      </pc:sldChg>
      <pc:sldChg chg="del">
        <pc:chgData name="Sharon Campbell" userId="73008391-b390-4ad0-a960-0cc8fbf2fec9" providerId="ADAL" clId="{B5D4FF65-16C2-4677-AB72-B7E25CC1820F}" dt="2023-07-19T15:18:51.133" v="2" actId="2696"/>
        <pc:sldMkLst>
          <pc:docMk/>
          <pc:sldMk cId="4048784962" sldId="7466"/>
        </pc:sldMkLst>
      </pc:sldChg>
      <pc:sldChg chg="del">
        <pc:chgData name="Sharon Campbell" userId="73008391-b390-4ad0-a960-0cc8fbf2fec9" providerId="ADAL" clId="{B5D4FF65-16C2-4677-AB72-B7E25CC1820F}" dt="2023-07-19T15:18:51.133" v="2" actId="2696"/>
        <pc:sldMkLst>
          <pc:docMk/>
          <pc:sldMk cId="2426344109" sldId="7467"/>
        </pc:sldMkLst>
      </pc:sldChg>
      <pc:sldChg chg="del">
        <pc:chgData name="Sharon Campbell" userId="73008391-b390-4ad0-a960-0cc8fbf2fec9" providerId="ADAL" clId="{B5D4FF65-16C2-4677-AB72-B7E25CC1820F}" dt="2023-07-19T15:18:51.133" v="2" actId="2696"/>
        <pc:sldMkLst>
          <pc:docMk/>
          <pc:sldMk cId="2151670449" sldId="7468"/>
        </pc:sldMkLst>
      </pc:sldChg>
      <pc:sldChg chg="del">
        <pc:chgData name="Sharon Campbell" userId="73008391-b390-4ad0-a960-0cc8fbf2fec9" providerId="ADAL" clId="{B5D4FF65-16C2-4677-AB72-B7E25CC1820F}" dt="2023-07-19T15:18:51.133" v="2" actId="2696"/>
        <pc:sldMkLst>
          <pc:docMk/>
          <pc:sldMk cId="624573403" sldId="7469"/>
        </pc:sldMkLst>
      </pc:sldChg>
      <pc:sldChg chg="del">
        <pc:chgData name="Sharon Campbell" userId="73008391-b390-4ad0-a960-0cc8fbf2fec9" providerId="ADAL" clId="{B5D4FF65-16C2-4677-AB72-B7E25CC1820F}" dt="2023-07-19T15:18:51.133" v="2" actId="2696"/>
        <pc:sldMkLst>
          <pc:docMk/>
          <pc:sldMk cId="2041711274" sldId="7470"/>
        </pc:sldMkLst>
      </pc:sldChg>
      <pc:sldChg chg="del">
        <pc:chgData name="Sharon Campbell" userId="73008391-b390-4ad0-a960-0cc8fbf2fec9" providerId="ADAL" clId="{B5D4FF65-16C2-4677-AB72-B7E25CC1820F}" dt="2023-07-19T15:18:51.133" v="2" actId="2696"/>
        <pc:sldMkLst>
          <pc:docMk/>
          <pc:sldMk cId="49466727" sldId="7471"/>
        </pc:sldMkLst>
      </pc:sldChg>
      <pc:sldChg chg="del">
        <pc:chgData name="Sharon Campbell" userId="73008391-b390-4ad0-a960-0cc8fbf2fec9" providerId="ADAL" clId="{B5D4FF65-16C2-4677-AB72-B7E25CC1820F}" dt="2023-07-19T15:18:51.133" v="2" actId="2696"/>
        <pc:sldMkLst>
          <pc:docMk/>
          <pc:sldMk cId="3898209261" sldId="7472"/>
        </pc:sldMkLst>
      </pc:sldChg>
      <pc:sldChg chg="del">
        <pc:chgData name="Sharon Campbell" userId="73008391-b390-4ad0-a960-0cc8fbf2fec9" providerId="ADAL" clId="{B5D4FF65-16C2-4677-AB72-B7E25CC1820F}" dt="2023-07-19T15:18:51.133" v="2" actId="2696"/>
        <pc:sldMkLst>
          <pc:docMk/>
          <pc:sldMk cId="2768448722" sldId="7473"/>
        </pc:sldMkLst>
      </pc:sldChg>
      <pc:sldChg chg="del">
        <pc:chgData name="Sharon Campbell" userId="73008391-b390-4ad0-a960-0cc8fbf2fec9" providerId="ADAL" clId="{B5D4FF65-16C2-4677-AB72-B7E25CC1820F}" dt="2023-07-19T15:18:51.133" v="2" actId="2696"/>
        <pc:sldMkLst>
          <pc:docMk/>
          <pc:sldMk cId="637802039" sldId="7474"/>
        </pc:sldMkLst>
      </pc:sldChg>
      <pc:sldChg chg="del">
        <pc:chgData name="Sharon Campbell" userId="73008391-b390-4ad0-a960-0cc8fbf2fec9" providerId="ADAL" clId="{B5D4FF65-16C2-4677-AB72-B7E25CC1820F}" dt="2023-07-19T15:18:51.133" v="2" actId="2696"/>
        <pc:sldMkLst>
          <pc:docMk/>
          <pc:sldMk cId="2580685058" sldId="7475"/>
        </pc:sldMkLst>
      </pc:sldChg>
      <pc:sldChg chg="del">
        <pc:chgData name="Sharon Campbell" userId="73008391-b390-4ad0-a960-0cc8fbf2fec9" providerId="ADAL" clId="{B5D4FF65-16C2-4677-AB72-B7E25CC1820F}" dt="2023-07-19T15:18:51.133" v="2" actId="2696"/>
        <pc:sldMkLst>
          <pc:docMk/>
          <pc:sldMk cId="3539474722" sldId="7476"/>
        </pc:sldMkLst>
      </pc:sldChg>
      <pc:sldChg chg="del">
        <pc:chgData name="Sharon Campbell" userId="73008391-b390-4ad0-a960-0cc8fbf2fec9" providerId="ADAL" clId="{B5D4FF65-16C2-4677-AB72-B7E25CC1820F}" dt="2023-07-19T15:18:51.133" v="2" actId="2696"/>
        <pc:sldMkLst>
          <pc:docMk/>
          <pc:sldMk cId="2206884531" sldId="7477"/>
        </pc:sldMkLst>
      </pc:sldChg>
      <pc:sldChg chg="del">
        <pc:chgData name="Sharon Campbell" userId="73008391-b390-4ad0-a960-0cc8fbf2fec9" providerId="ADAL" clId="{B5D4FF65-16C2-4677-AB72-B7E25CC1820F}" dt="2023-07-19T15:18:51.133" v="2" actId="2696"/>
        <pc:sldMkLst>
          <pc:docMk/>
          <pc:sldMk cId="1361971481" sldId="7478"/>
        </pc:sldMkLst>
      </pc:sldChg>
      <pc:sldChg chg="del">
        <pc:chgData name="Sharon Campbell" userId="73008391-b390-4ad0-a960-0cc8fbf2fec9" providerId="ADAL" clId="{B5D4FF65-16C2-4677-AB72-B7E25CC1820F}" dt="2023-07-19T15:18:51.133" v="2" actId="2696"/>
        <pc:sldMkLst>
          <pc:docMk/>
          <pc:sldMk cId="4220510575" sldId="7479"/>
        </pc:sldMkLst>
      </pc:sldChg>
      <pc:sldChg chg="del">
        <pc:chgData name="Sharon Campbell" userId="73008391-b390-4ad0-a960-0cc8fbf2fec9" providerId="ADAL" clId="{B5D4FF65-16C2-4677-AB72-B7E25CC1820F}" dt="2023-07-19T15:18:51.133" v="2" actId="2696"/>
        <pc:sldMkLst>
          <pc:docMk/>
          <pc:sldMk cId="3074227288" sldId="7480"/>
        </pc:sldMkLst>
      </pc:sldChg>
      <pc:sldChg chg="del">
        <pc:chgData name="Sharon Campbell" userId="73008391-b390-4ad0-a960-0cc8fbf2fec9" providerId="ADAL" clId="{B5D4FF65-16C2-4677-AB72-B7E25CC1820F}" dt="2023-07-19T15:18:51.133" v="2" actId="2696"/>
        <pc:sldMkLst>
          <pc:docMk/>
          <pc:sldMk cId="2479647251" sldId="7481"/>
        </pc:sldMkLst>
      </pc:sldChg>
      <pc:sldChg chg="del">
        <pc:chgData name="Sharon Campbell" userId="73008391-b390-4ad0-a960-0cc8fbf2fec9" providerId="ADAL" clId="{B5D4FF65-16C2-4677-AB72-B7E25CC1820F}" dt="2023-07-19T15:18:51.133" v="2" actId="2696"/>
        <pc:sldMkLst>
          <pc:docMk/>
          <pc:sldMk cId="2698211766" sldId="7482"/>
        </pc:sldMkLst>
      </pc:sldChg>
      <pc:sldChg chg="del">
        <pc:chgData name="Sharon Campbell" userId="73008391-b390-4ad0-a960-0cc8fbf2fec9" providerId="ADAL" clId="{B5D4FF65-16C2-4677-AB72-B7E25CC1820F}" dt="2023-07-19T15:18:51.133" v="2" actId="2696"/>
        <pc:sldMkLst>
          <pc:docMk/>
          <pc:sldMk cId="3737992362" sldId="7483"/>
        </pc:sldMkLst>
      </pc:sldChg>
      <pc:sldChg chg="del">
        <pc:chgData name="Sharon Campbell" userId="73008391-b390-4ad0-a960-0cc8fbf2fec9" providerId="ADAL" clId="{B5D4FF65-16C2-4677-AB72-B7E25CC1820F}" dt="2023-07-19T15:18:51.133" v="2" actId="2696"/>
        <pc:sldMkLst>
          <pc:docMk/>
          <pc:sldMk cId="717519951" sldId="7484"/>
        </pc:sldMkLst>
      </pc:sldChg>
      <pc:sldChg chg="del">
        <pc:chgData name="Sharon Campbell" userId="73008391-b390-4ad0-a960-0cc8fbf2fec9" providerId="ADAL" clId="{B5D4FF65-16C2-4677-AB72-B7E25CC1820F}" dt="2023-07-19T15:18:51.133" v="2" actId="2696"/>
        <pc:sldMkLst>
          <pc:docMk/>
          <pc:sldMk cId="1796404893" sldId="7485"/>
        </pc:sldMkLst>
      </pc:sldChg>
      <pc:sldChg chg="del">
        <pc:chgData name="Sharon Campbell" userId="73008391-b390-4ad0-a960-0cc8fbf2fec9" providerId="ADAL" clId="{B5D4FF65-16C2-4677-AB72-B7E25CC1820F}" dt="2023-07-19T15:18:51.133" v="2" actId="2696"/>
        <pc:sldMkLst>
          <pc:docMk/>
          <pc:sldMk cId="4005493146" sldId="7486"/>
        </pc:sldMkLst>
      </pc:sldChg>
      <pc:sldChg chg="del">
        <pc:chgData name="Sharon Campbell" userId="73008391-b390-4ad0-a960-0cc8fbf2fec9" providerId="ADAL" clId="{B5D4FF65-16C2-4677-AB72-B7E25CC1820F}" dt="2023-07-19T15:18:51.133" v="2" actId="2696"/>
        <pc:sldMkLst>
          <pc:docMk/>
          <pc:sldMk cId="3522237674" sldId="7487"/>
        </pc:sldMkLst>
      </pc:sldChg>
      <pc:sldChg chg="del">
        <pc:chgData name="Sharon Campbell" userId="73008391-b390-4ad0-a960-0cc8fbf2fec9" providerId="ADAL" clId="{B5D4FF65-16C2-4677-AB72-B7E25CC1820F}" dt="2023-07-19T15:18:51.133" v="2" actId="2696"/>
        <pc:sldMkLst>
          <pc:docMk/>
          <pc:sldMk cId="3104175532" sldId="7488"/>
        </pc:sldMkLst>
      </pc:sldChg>
      <pc:sldChg chg="del">
        <pc:chgData name="Sharon Campbell" userId="73008391-b390-4ad0-a960-0cc8fbf2fec9" providerId="ADAL" clId="{B5D4FF65-16C2-4677-AB72-B7E25CC1820F}" dt="2023-07-19T15:18:51.133" v="2" actId="2696"/>
        <pc:sldMkLst>
          <pc:docMk/>
          <pc:sldMk cId="2237945457" sldId="7489"/>
        </pc:sldMkLst>
      </pc:sldChg>
      <pc:sldChg chg="del">
        <pc:chgData name="Sharon Campbell" userId="73008391-b390-4ad0-a960-0cc8fbf2fec9" providerId="ADAL" clId="{B5D4FF65-16C2-4677-AB72-B7E25CC1820F}" dt="2023-07-19T15:18:51.133" v="2" actId="2696"/>
        <pc:sldMkLst>
          <pc:docMk/>
          <pc:sldMk cId="2250351454" sldId="7490"/>
        </pc:sldMkLst>
      </pc:sldChg>
      <pc:sldChg chg="del">
        <pc:chgData name="Sharon Campbell" userId="73008391-b390-4ad0-a960-0cc8fbf2fec9" providerId="ADAL" clId="{B5D4FF65-16C2-4677-AB72-B7E25CC1820F}" dt="2023-07-19T15:18:51.133" v="2" actId="2696"/>
        <pc:sldMkLst>
          <pc:docMk/>
          <pc:sldMk cId="3001345851" sldId="7491"/>
        </pc:sldMkLst>
      </pc:sldChg>
      <pc:sldChg chg="del">
        <pc:chgData name="Sharon Campbell" userId="73008391-b390-4ad0-a960-0cc8fbf2fec9" providerId="ADAL" clId="{B5D4FF65-16C2-4677-AB72-B7E25CC1820F}" dt="2023-07-19T15:18:51.133" v="2" actId="2696"/>
        <pc:sldMkLst>
          <pc:docMk/>
          <pc:sldMk cId="2702728037" sldId="7492"/>
        </pc:sldMkLst>
      </pc:sldChg>
      <pc:sldChg chg="del">
        <pc:chgData name="Sharon Campbell" userId="73008391-b390-4ad0-a960-0cc8fbf2fec9" providerId="ADAL" clId="{B5D4FF65-16C2-4677-AB72-B7E25CC1820F}" dt="2023-07-19T15:18:51.133" v="2" actId="2696"/>
        <pc:sldMkLst>
          <pc:docMk/>
          <pc:sldMk cId="2788827012" sldId="7493"/>
        </pc:sldMkLst>
      </pc:sldChg>
      <pc:sldChg chg="del">
        <pc:chgData name="Sharon Campbell" userId="73008391-b390-4ad0-a960-0cc8fbf2fec9" providerId="ADAL" clId="{B5D4FF65-16C2-4677-AB72-B7E25CC1820F}" dt="2023-07-19T15:18:51.133" v="2" actId="2696"/>
        <pc:sldMkLst>
          <pc:docMk/>
          <pc:sldMk cId="2933812076" sldId="7494"/>
        </pc:sldMkLst>
      </pc:sldChg>
      <pc:sldChg chg="del">
        <pc:chgData name="Sharon Campbell" userId="73008391-b390-4ad0-a960-0cc8fbf2fec9" providerId="ADAL" clId="{B5D4FF65-16C2-4677-AB72-B7E25CC1820F}" dt="2023-07-19T15:18:51.133" v="2" actId="2696"/>
        <pc:sldMkLst>
          <pc:docMk/>
          <pc:sldMk cId="1449501638" sldId="7495"/>
        </pc:sldMkLst>
      </pc:sldChg>
      <pc:sldChg chg="del">
        <pc:chgData name="Sharon Campbell" userId="73008391-b390-4ad0-a960-0cc8fbf2fec9" providerId="ADAL" clId="{B5D4FF65-16C2-4677-AB72-B7E25CC1820F}" dt="2023-07-19T15:18:51.133" v="2" actId="2696"/>
        <pc:sldMkLst>
          <pc:docMk/>
          <pc:sldMk cId="2945787481" sldId="7496"/>
        </pc:sldMkLst>
      </pc:sldChg>
      <pc:sldChg chg="del">
        <pc:chgData name="Sharon Campbell" userId="73008391-b390-4ad0-a960-0cc8fbf2fec9" providerId="ADAL" clId="{B5D4FF65-16C2-4677-AB72-B7E25CC1820F}" dt="2023-07-19T15:18:51.133" v="2" actId="2696"/>
        <pc:sldMkLst>
          <pc:docMk/>
          <pc:sldMk cId="2783633197" sldId="7497"/>
        </pc:sldMkLst>
      </pc:sldChg>
      <pc:sldChg chg="del">
        <pc:chgData name="Sharon Campbell" userId="73008391-b390-4ad0-a960-0cc8fbf2fec9" providerId="ADAL" clId="{B5D4FF65-16C2-4677-AB72-B7E25CC1820F}" dt="2023-07-19T15:18:51.133" v="2" actId="2696"/>
        <pc:sldMkLst>
          <pc:docMk/>
          <pc:sldMk cId="2738549882" sldId="7498"/>
        </pc:sldMkLst>
      </pc:sldChg>
      <pc:sldChg chg="del">
        <pc:chgData name="Sharon Campbell" userId="73008391-b390-4ad0-a960-0cc8fbf2fec9" providerId="ADAL" clId="{B5D4FF65-16C2-4677-AB72-B7E25CC1820F}" dt="2023-07-19T15:18:51.133" v="2" actId="2696"/>
        <pc:sldMkLst>
          <pc:docMk/>
          <pc:sldMk cId="1108304423" sldId="7499"/>
        </pc:sldMkLst>
      </pc:sldChg>
      <pc:sldChg chg="del">
        <pc:chgData name="Sharon Campbell" userId="73008391-b390-4ad0-a960-0cc8fbf2fec9" providerId="ADAL" clId="{B5D4FF65-16C2-4677-AB72-B7E25CC1820F}" dt="2023-07-19T15:18:51.133" v="2" actId="2696"/>
        <pc:sldMkLst>
          <pc:docMk/>
          <pc:sldMk cId="1467277864" sldId="7500"/>
        </pc:sldMkLst>
      </pc:sldChg>
      <pc:sldChg chg="del">
        <pc:chgData name="Sharon Campbell" userId="73008391-b390-4ad0-a960-0cc8fbf2fec9" providerId="ADAL" clId="{B5D4FF65-16C2-4677-AB72-B7E25CC1820F}" dt="2023-07-19T15:18:51.133" v="2" actId="2696"/>
        <pc:sldMkLst>
          <pc:docMk/>
          <pc:sldMk cId="3727504604" sldId="7501"/>
        </pc:sldMkLst>
      </pc:sldChg>
      <pc:sldChg chg="del">
        <pc:chgData name="Sharon Campbell" userId="73008391-b390-4ad0-a960-0cc8fbf2fec9" providerId="ADAL" clId="{B5D4FF65-16C2-4677-AB72-B7E25CC1820F}" dt="2023-07-19T15:18:51.133" v="2" actId="2696"/>
        <pc:sldMkLst>
          <pc:docMk/>
          <pc:sldMk cId="3927769229" sldId="7502"/>
        </pc:sldMkLst>
      </pc:sldChg>
      <pc:sldChg chg="del">
        <pc:chgData name="Sharon Campbell" userId="73008391-b390-4ad0-a960-0cc8fbf2fec9" providerId="ADAL" clId="{B5D4FF65-16C2-4677-AB72-B7E25CC1820F}" dt="2023-07-19T15:18:51.133" v="2" actId="2696"/>
        <pc:sldMkLst>
          <pc:docMk/>
          <pc:sldMk cId="3039808170" sldId="7503"/>
        </pc:sldMkLst>
      </pc:sldChg>
      <pc:sldChg chg="del">
        <pc:chgData name="Sharon Campbell" userId="73008391-b390-4ad0-a960-0cc8fbf2fec9" providerId="ADAL" clId="{B5D4FF65-16C2-4677-AB72-B7E25CC1820F}" dt="2023-07-19T15:18:51.133" v="2" actId="2696"/>
        <pc:sldMkLst>
          <pc:docMk/>
          <pc:sldMk cId="1393682218" sldId="7504"/>
        </pc:sldMkLst>
      </pc:sldChg>
      <pc:sldChg chg="del">
        <pc:chgData name="Sharon Campbell" userId="73008391-b390-4ad0-a960-0cc8fbf2fec9" providerId="ADAL" clId="{B5D4FF65-16C2-4677-AB72-B7E25CC1820F}" dt="2023-07-19T15:18:51.133" v="2" actId="2696"/>
        <pc:sldMkLst>
          <pc:docMk/>
          <pc:sldMk cId="903332756" sldId="7505"/>
        </pc:sldMkLst>
      </pc:sldChg>
      <pc:sldChg chg="del">
        <pc:chgData name="Sharon Campbell" userId="73008391-b390-4ad0-a960-0cc8fbf2fec9" providerId="ADAL" clId="{B5D4FF65-16C2-4677-AB72-B7E25CC1820F}" dt="2023-07-19T15:18:51.133" v="2" actId="2696"/>
        <pc:sldMkLst>
          <pc:docMk/>
          <pc:sldMk cId="2388011049" sldId="7506"/>
        </pc:sldMkLst>
      </pc:sldChg>
      <pc:sldChg chg="del">
        <pc:chgData name="Sharon Campbell" userId="73008391-b390-4ad0-a960-0cc8fbf2fec9" providerId="ADAL" clId="{B5D4FF65-16C2-4677-AB72-B7E25CC1820F}" dt="2023-07-19T15:18:51.133" v="2" actId="2696"/>
        <pc:sldMkLst>
          <pc:docMk/>
          <pc:sldMk cId="468323930" sldId="7507"/>
        </pc:sldMkLst>
      </pc:sldChg>
      <pc:sldChg chg="del">
        <pc:chgData name="Sharon Campbell" userId="73008391-b390-4ad0-a960-0cc8fbf2fec9" providerId="ADAL" clId="{B5D4FF65-16C2-4677-AB72-B7E25CC1820F}" dt="2023-07-19T15:18:51.133" v="2" actId="2696"/>
        <pc:sldMkLst>
          <pc:docMk/>
          <pc:sldMk cId="201795280" sldId="7508"/>
        </pc:sldMkLst>
      </pc:sldChg>
      <pc:sldChg chg="del">
        <pc:chgData name="Sharon Campbell" userId="73008391-b390-4ad0-a960-0cc8fbf2fec9" providerId="ADAL" clId="{B5D4FF65-16C2-4677-AB72-B7E25CC1820F}" dt="2023-07-19T15:18:51.133" v="2" actId="2696"/>
        <pc:sldMkLst>
          <pc:docMk/>
          <pc:sldMk cId="1320050879" sldId="7509"/>
        </pc:sldMkLst>
      </pc:sldChg>
      <pc:sldChg chg="del">
        <pc:chgData name="Sharon Campbell" userId="73008391-b390-4ad0-a960-0cc8fbf2fec9" providerId="ADAL" clId="{B5D4FF65-16C2-4677-AB72-B7E25CC1820F}" dt="2023-07-19T15:18:51.133" v="2" actId="2696"/>
        <pc:sldMkLst>
          <pc:docMk/>
          <pc:sldMk cId="1425440955" sldId="7510"/>
        </pc:sldMkLst>
      </pc:sldChg>
      <pc:sldChg chg="del">
        <pc:chgData name="Sharon Campbell" userId="73008391-b390-4ad0-a960-0cc8fbf2fec9" providerId="ADAL" clId="{B5D4FF65-16C2-4677-AB72-B7E25CC1820F}" dt="2023-07-19T15:18:51.133" v="2" actId="2696"/>
        <pc:sldMkLst>
          <pc:docMk/>
          <pc:sldMk cId="4218166192" sldId="7511"/>
        </pc:sldMkLst>
      </pc:sldChg>
      <pc:sldChg chg="del">
        <pc:chgData name="Sharon Campbell" userId="73008391-b390-4ad0-a960-0cc8fbf2fec9" providerId="ADAL" clId="{B5D4FF65-16C2-4677-AB72-B7E25CC1820F}" dt="2023-07-19T15:18:51.133" v="2" actId="2696"/>
        <pc:sldMkLst>
          <pc:docMk/>
          <pc:sldMk cId="721294508" sldId="7512"/>
        </pc:sldMkLst>
      </pc:sldChg>
      <pc:sldChg chg="del">
        <pc:chgData name="Sharon Campbell" userId="73008391-b390-4ad0-a960-0cc8fbf2fec9" providerId="ADAL" clId="{B5D4FF65-16C2-4677-AB72-B7E25CC1820F}" dt="2023-07-19T15:18:51.133" v="2" actId="2696"/>
        <pc:sldMkLst>
          <pc:docMk/>
          <pc:sldMk cId="1907329468" sldId="7513"/>
        </pc:sldMkLst>
      </pc:sldChg>
      <pc:sldChg chg="del">
        <pc:chgData name="Sharon Campbell" userId="73008391-b390-4ad0-a960-0cc8fbf2fec9" providerId="ADAL" clId="{B5D4FF65-16C2-4677-AB72-B7E25CC1820F}" dt="2023-07-19T15:18:51.133" v="2" actId="2696"/>
        <pc:sldMkLst>
          <pc:docMk/>
          <pc:sldMk cId="997288702" sldId="7514"/>
        </pc:sldMkLst>
      </pc:sldChg>
      <pc:sldChg chg="del">
        <pc:chgData name="Sharon Campbell" userId="73008391-b390-4ad0-a960-0cc8fbf2fec9" providerId="ADAL" clId="{B5D4FF65-16C2-4677-AB72-B7E25CC1820F}" dt="2023-07-19T15:18:51.133" v="2" actId="2696"/>
        <pc:sldMkLst>
          <pc:docMk/>
          <pc:sldMk cId="3823570906" sldId="7515"/>
        </pc:sldMkLst>
      </pc:sldChg>
      <pc:sldChg chg="del">
        <pc:chgData name="Sharon Campbell" userId="73008391-b390-4ad0-a960-0cc8fbf2fec9" providerId="ADAL" clId="{B5D4FF65-16C2-4677-AB72-B7E25CC1820F}" dt="2023-07-19T15:18:51.133" v="2" actId="2696"/>
        <pc:sldMkLst>
          <pc:docMk/>
          <pc:sldMk cId="1658935611" sldId="7516"/>
        </pc:sldMkLst>
      </pc:sldChg>
      <pc:sldChg chg="del">
        <pc:chgData name="Sharon Campbell" userId="73008391-b390-4ad0-a960-0cc8fbf2fec9" providerId="ADAL" clId="{B5D4FF65-16C2-4677-AB72-B7E25CC1820F}" dt="2023-07-19T15:18:51.133" v="2" actId="2696"/>
        <pc:sldMkLst>
          <pc:docMk/>
          <pc:sldMk cId="2938008488" sldId="7517"/>
        </pc:sldMkLst>
      </pc:sldChg>
      <pc:sldChg chg="del">
        <pc:chgData name="Sharon Campbell" userId="73008391-b390-4ad0-a960-0cc8fbf2fec9" providerId="ADAL" clId="{B5D4FF65-16C2-4677-AB72-B7E25CC1820F}" dt="2023-07-19T15:18:51.133" v="2" actId="2696"/>
        <pc:sldMkLst>
          <pc:docMk/>
          <pc:sldMk cId="2415150988" sldId="7518"/>
        </pc:sldMkLst>
      </pc:sldChg>
      <pc:sldChg chg="del">
        <pc:chgData name="Sharon Campbell" userId="73008391-b390-4ad0-a960-0cc8fbf2fec9" providerId="ADAL" clId="{B5D4FF65-16C2-4677-AB72-B7E25CC1820F}" dt="2023-07-19T15:18:51.133" v="2" actId="2696"/>
        <pc:sldMkLst>
          <pc:docMk/>
          <pc:sldMk cId="3130666792" sldId="7519"/>
        </pc:sldMkLst>
      </pc:sldChg>
      <pc:sldChg chg="del">
        <pc:chgData name="Sharon Campbell" userId="73008391-b390-4ad0-a960-0cc8fbf2fec9" providerId="ADAL" clId="{B5D4FF65-16C2-4677-AB72-B7E25CC1820F}" dt="2023-07-19T15:18:51.133" v="2" actId="2696"/>
        <pc:sldMkLst>
          <pc:docMk/>
          <pc:sldMk cId="1208599088" sldId="7520"/>
        </pc:sldMkLst>
      </pc:sldChg>
      <pc:sldChg chg="del">
        <pc:chgData name="Sharon Campbell" userId="73008391-b390-4ad0-a960-0cc8fbf2fec9" providerId="ADAL" clId="{B5D4FF65-16C2-4677-AB72-B7E25CC1820F}" dt="2023-07-19T15:18:51.133" v="2" actId="2696"/>
        <pc:sldMkLst>
          <pc:docMk/>
          <pc:sldMk cId="948460558" sldId="7521"/>
        </pc:sldMkLst>
      </pc:sldChg>
      <pc:sldChg chg="del">
        <pc:chgData name="Sharon Campbell" userId="73008391-b390-4ad0-a960-0cc8fbf2fec9" providerId="ADAL" clId="{B5D4FF65-16C2-4677-AB72-B7E25CC1820F}" dt="2023-07-19T15:18:51.133" v="2" actId="2696"/>
        <pc:sldMkLst>
          <pc:docMk/>
          <pc:sldMk cId="1416951548" sldId="7522"/>
        </pc:sldMkLst>
      </pc:sldChg>
      <pc:sldChg chg="del">
        <pc:chgData name="Sharon Campbell" userId="73008391-b390-4ad0-a960-0cc8fbf2fec9" providerId="ADAL" clId="{B5D4FF65-16C2-4677-AB72-B7E25CC1820F}" dt="2023-07-19T15:18:51.133" v="2" actId="2696"/>
        <pc:sldMkLst>
          <pc:docMk/>
          <pc:sldMk cId="4016450460" sldId="7523"/>
        </pc:sldMkLst>
      </pc:sldChg>
      <pc:sldChg chg="del">
        <pc:chgData name="Sharon Campbell" userId="73008391-b390-4ad0-a960-0cc8fbf2fec9" providerId="ADAL" clId="{B5D4FF65-16C2-4677-AB72-B7E25CC1820F}" dt="2023-07-19T15:18:51.133" v="2" actId="2696"/>
        <pc:sldMkLst>
          <pc:docMk/>
          <pc:sldMk cId="635083770" sldId="7524"/>
        </pc:sldMkLst>
      </pc:sldChg>
      <pc:sldChg chg="del">
        <pc:chgData name="Sharon Campbell" userId="73008391-b390-4ad0-a960-0cc8fbf2fec9" providerId="ADAL" clId="{B5D4FF65-16C2-4677-AB72-B7E25CC1820F}" dt="2023-07-19T15:18:51.133" v="2" actId="2696"/>
        <pc:sldMkLst>
          <pc:docMk/>
          <pc:sldMk cId="3424833254" sldId="7525"/>
        </pc:sldMkLst>
      </pc:sldChg>
      <pc:sldChg chg="del">
        <pc:chgData name="Sharon Campbell" userId="73008391-b390-4ad0-a960-0cc8fbf2fec9" providerId="ADAL" clId="{B5D4FF65-16C2-4677-AB72-B7E25CC1820F}" dt="2023-07-19T15:18:51.133" v="2" actId="2696"/>
        <pc:sldMkLst>
          <pc:docMk/>
          <pc:sldMk cId="3706871555" sldId="7526"/>
        </pc:sldMkLst>
      </pc:sldChg>
      <pc:sldChg chg="del">
        <pc:chgData name="Sharon Campbell" userId="73008391-b390-4ad0-a960-0cc8fbf2fec9" providerId="ADAL" clId="{B5D4FF65-16C2-4677-AB72-B7E25CC1820F}" dt="2023-07-19T15:18:51.133" v="2" actId="2696"/>
        <pc:sldMkLst>
          <pc:docMk/>
          <pc:sldMk cId="2217099928" sldId="7527"/>
        </pc:sldMkLst>
      </pc:sldChg>
      <pc:sldChg chg="del">
        <pc:chgData name="Sharon Campbell" userId="73008391-b390-4ad0-a960-0cc8fbf2fec9" providerId="ADAL" clId="{B5D4FF65-16C2-4677-AB72-B7E25CC1820F}" dt="2023-07-19T15:18:51.133" v="2" actId="2696"/>
        <pc:sldMkLst>
          <pc:docMk/>
          <pc:sldMk cId="3000855776" sldId="7528"/>
        </pc:sldMkLst>
      </pc:sldChg>
      <pc:sldChg chg="del">
        <pc:chgData name="Sharon Campbell" userId="73008391-b390-4ad0-a960-0cc8fbf2fec9" providerId="ADAL" clId="{B5D4FF65-16C2-4677-AB72-B7E25CC1820F}" dt="2023-07-19T15:18:51.133" v="2" actId="2696"/>
        <pc:sldMkLst>
          <pc:docMk/>
          <pc:sldMk cId="3714276703" sldId="7529"/>
        </pc:sldMkLst>
      </pc:sldChg>
      <pc:sldChg chg="del">
        <pc:chgData name="Sharon Campbell" userId="73008391-b390-4ad0-a960-0cc8fbf2fec9" providerId="ADAL" clId="{B5D4FF65-16C2-4677-AB72-B7E25CC1820F}" dt="2023-07-19T15:18:51.133" v="2" actId="2696"/>
        <pc:sldMkLst>
          <pc:docMk/>
          <pc:sldMk cId="2754980276" sldId="7530"/>
        </pc:sldMkLst>
      </pc:sldChg>
      <pc:sldChg chg="del">
        <pc:chgData name="Sharon Campbell" userId="73008391-b390-4ad0-a960-0cc8fbf2fec9" providerId="ADAL" clId="{B5D4FF65-16C2-4677-AB72-B7E25CC1820F}" dt="2023-07-19T15:18:51.133" v="2" actId="2696"/>
        <pc:sldMkLst>
          <pc:docMk/>
          <pc:sldMk cId="1753497384" sldId="7531"/>
        </pc:sldMkLst>
      </pc:sldChg>
      <pc:sldChg chg="del">
        <pc:chgData name="Sharon Campbell" userId="73008391-b390-4ad0-a960-0cc8fbf2fec9" providerId="ADAL" clId="{B5D4FF65-16C2-4677-AB72-B7E25CC1820F}" dt="2023-07-19T15:18:51.133" v="2" actId="2696"/>
        <pc:sldMkLst>
          <pc:docMk/>
          <pc:sldMk cId="508293394" sldId="7532"/>
        </pc:sldMkLst>
      </pc:sldChg>
      <pc:sldChg chg="del">
        <pc:chgData name="Sharon Campbell" userId="73008391-b390-4ad0-a960-0cc8fbf2fec9" providerId="ADAL" clId="{B5D4FF65-16C2-4677-AB72-B7E25CC1820F}" dt="2023-07-19T15:18:51.133" v="2" actId="2696"/>
        <pc:sldMkLst>
          <pc:docMk/>
          <pc:sldMk cId="3790807544" sldId="7533"/>
        </pc:sldMkLst>
      </pc:sldChg>
      <pc:sldChg chg="del">
        <pc:chgData name="Sharon Campbell" userId="73008391-b390-4ad0-a960-0cc8fbf2fec9" providerId="ADAL" clId="{B5D4FF65-16C2-4677-AB72-B7E25CC1820F}" dt="2023-07-19T15:18:51.133" v="2" actId="2696"/>
        <pc:sldMkLst>
          <pc:docMk/>
          <pc:sldMk cId="1030038523" sldId="7534"/>
        </pc:sldMkLst>
      </pc:sldChg>
      <pc:sldChg chg="del">
        <pc:chgData name="Sharon Campbell" userId="73008391-b390-4ad0-a960-0cc8fbf2fec9" providerId="ADAL" clId="{B5D4FF65-16C2-4677-AB72-B7E25CC1820F}" dt="2023-07-19T15:18:51.133" v="2" actId="2696"/>
        <pc:sldMkLst>
          <pc:docMk/>
          <pc:sldMk cId="774822539" sldId="7535"/>
        </pc:sldMkLst>
      </pc:sldChg>
      <pc:sldChg chg="del">
        <pc:chgData name="Sharon Campbell" userId="73008391-b390-4ad0-a960-0cc8fbf2fec9" providerId="ADAL" clId="{B5D4FF65-16C2-4677-AB72-B7E25CC1820F}" dt="2023-07-19T15:18:51.133" v="2" actId="2696"/>
        <pc:sldMkLst>
          <pc:docMk/>
          <pc:sldMk cId="1505196861" sldId="7536"/>
        </pc:sldMkLst>
      </pc:sldChg>
      <pc:sldChg chg="del">
        <pc:chgData name="Sharon Campbell" userId="73008391-b390-4ad0-a960-0cc8fbf2fec9" providerId="ADAL" clId="{B5D4FF65-16C2-4677-AB72-B7E25CC1820F}" dt="2023-07-19T15:18:51.133" v="2" actId="2696"/>
        <pc:sldMkLst>
          <pc:docMk/>
          <pc:sldMk cId="2161908534" sldId="7537"/>
        </pc:sldMkLst>
      </pc:sldChg>
      <pc:sldChg chg="del">
        <pc:chgData name="Sharon Campbell" userId="73008391-b390-4ad0-a960-0cc8fbf2fec9" providerId="ADAL" clId="{B5D4FF65-16C2-4677-AB72-B7E25CC1820F}" dt="2023-07-19T15:18:51.133" v="2" actId="2696"/>
        <pc:sldMkLst>
          <pc:docMk/>
          <pc:sldMk cId="4008530163" sldId="7538"/>
        </pc:sldMkLst>
      </pc:sldChg>
      <pc:sldChg chg="del">
        <pc:chgData name="Sharon Campbell" userId="73008391-b390-4ad0-a960-0cc8fbf2fec9" providerId="ADAL" clId="{B5D4FF65-16C2-4677-AB72-B7E25CC1820F}" dt="2023-07-19T15:18:51.133" v="2" actId="2696"/>
        <pc:sldMkLst>
          <pc:docMk/>
          <pc:sldMk cId="2610949372" sldId="7539"/>
        </pc:sldMkLst>
      </pc:sldChg>
      <pc:sldChg chg="modSp mod">
        <pc:chgData name="Sharon Campbell" userId="73008391-b390-4ad0-a960-0cc8fbf2fec9" providerId="ADAL" clId="{B5D4FF65-16C2-4677-AB72-B7E25CC1820F}" dt="2023-07-20T00:19:12.531" v="272"/>
        <pc:sldMkLst>
          <pc:docMk/>
          <pc:sldMk cId="657079863" sldId="11424"/>
        </pc:sldMkLst>
        <pc:spChg chg="mod">
          <ac:chgData name="Sharon Campbell" userId="73008391-b390-4ad0-a960-0cc8fbf2fec9" providerId="ADAL" clId="{B5D4FF65-16C2-4677-AB72-B7E25CC1820F}" dt="2023-07-20T00:19:12.531" v="272"/>
          <ac:spMkLst>
            <pc:docMk/>
            <pc:sldMk cId="657079863" sldId="1142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7/19/2023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8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57469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38693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65394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47159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75603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28660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28895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249537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10272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20532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153006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02990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240346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659687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417782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048037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9305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41674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4225450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909834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647815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36917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92351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86346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660345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1819766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191953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1560385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9503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869232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1237069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823421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3533721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3388246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307075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157128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045881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2587778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92042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11296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392466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844371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700280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464311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2628503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897019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77791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2821697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71361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689517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1210578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1358329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3651693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089021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3434905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2827654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41025317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1171472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28478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2904049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7/19/2023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7/19/2023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7/19/2023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7/19/2023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7/19/2023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7/19/2023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7/19/2023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7/19/2023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7/19/2023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7/19/2023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7/19/2023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7/19/2023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The Evolution of the American Gospel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Part 5</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800" b="0" i="0" u="none" strike="noStrike" kern="1200" cap="none" spc="0" normalizeH="0" baseline="0" noProof="0" dirty="0">
                <a:ln>
                  <a:noFill/>
                </a:ln>
                <a:solidFill>
                  <a:prstClr val="white"/>
                </a:solidFill>
                <a:effectLst/>
                <a:uLnTx/>
                <a:uFillTx/>
                <a:latin typeface="Calibri"/>
                <a:ea typeface="+mn-ea"/>
                <a:cs typeface="+mn-cs"/>
              </a:rPr>
              <a:t>The Separation of the Testaments and Its Impact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800" b="0" i="0" u="none" strike="noStrike" kern="1200" cap="none" spc="0" normalizeH="0" baseline="0" noProof="0" dirty="0">
                <a:ln>
                  <a:noFill/>
                </a:ln>
                <a:solidFill>
                  <a:prstClr val="white"/>
                </a:solidFill>
                <a:effectLst/>
                <a:uLnTx/>
                <a:uFillTx/>
                <a:latin typeface="Calibri"/>
                <a:ea typeface="+mn-ea"/>
                <a:cs typeface="+mn-cs"/>
              </a:rPr>
              <a:t>Part 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65707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Separation of the Testaments and Its Impact</a:t>
            </a:r>
          </a:p>
          <a:p>
            <a:pPr marL="0" indent="0" algn="ctr">
              <a:buNone/>
            </a:pPr>
            <a:r>
              <a:rPr lang="en-US" sz="4000" dirty="0">
                <a:solidFill>
                  <a:schemeClr val="bg1"/>
                </a:solidFill>
              </a:rPr>
              <a:t>Part 2</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1455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BCE = Before Common Era</a:t>
            </a:r>
          </a:p>
          <a:p>
            <a:pPr marL="0" indent="0" algn="ctr">
              <a:buNone/>
            </a:pPr>
            <a:r>
              <a:rPr lang="en-US" sz="4000" dirty="0">
                <a:solidFill>
                  <a:schemeClr val="bg1"/>
                </a:solidFill>
              </a:rPr>
              <a:t>BC = Before Christ</a:t>
            </a:r>
          </a:p>
          <a:p>
            <a:pPr marL="0" indent="0" algn="ctr">
              <a:buNone/>
            </a:pPr>
            <a:r>
              <a:rPr lang="en-US" sz="4000" dirty="0">
                <a:solidFill>
                  <a:schemeClr val="bg1"/>
                </a:solidFill>
              </a:rPr>
              <a:t>CE = Common Era</a:t>
            </a:r>
          </a:p>
          <a:p>
            <a:pPr marL="0" indent="0" algn="ctr">
              <a:buNone/>
            </a:pPr>
            <a:r>
              <a:rPr lang="en-US" sz="4000" dirty="0">
                <a:solidFill>
                  <a:schemeClr val="bg1"/>
                </a:solidFill>
              </a:rPr>
              <a:t>AD = Anni Domini (in the year of Our Lord)</a:t>
            </a:r>
          </a:p>
          <a:p>
            <a:pPr marL="0" indent="0" algn="ctr">
              <a:buNone/>
            </a:pPr>
            <a:r>
              <a:rPr lang="en-US" sz="4000" dirty="0">
                <a:solidFill>
                  <a:schemeClr val="bg1"/>
                </a:solidFill>
              </a:rPr>
              <a:t>After the Birth of Yeshua</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9147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r>
              <a:rPr lang="en-US" sz="4000" dirty="0">
                <a:solidFill>
                  <a:schemeClr val="bg1"/>
                </a:solidFill>
              </a:rPr>
              <a:t>The Languages Divided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4583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Joh 19:19 </a:t>
            </a:r>
            <a:r>
              <a:rPr lang="en-US" sz="4000" dirty="0">
                <a:solidFill>
                  <a:schemeClr val="bg1"/>
                </a:solidFill>
              </a:rPr>
              <a:t>And Pilate wrote a title, and put </a:t>
            </a:r>
            <a:r>
              <a:rPr lang="en-US" sz="4000" i="1" dirty="0">
                <a:solidFill>
                  <a:schemeClr val="bg1"/>
                </a:solidFill>
              </a:rPr>
              <a:t>it </a:t>
            </a:r>
            <a:r>
              <a:rPr lang="en-US" sz="4000" dirty="0">
                <a:solidFill>
                  <a:schemeClr val="bg1"/>
                </a:solidFill>
              </a:rPr>
              <a:t>on the cross. And the writing was, JESUS OF NAZARETH THE KING OF THE JEWS.</a:t>
            </a:r>
          </a:p>
          <a:p>
            <a:pPr marL="0" indent="0" algn="ctr">
              <a:buNone/>
            </a:pPr>
            <a:r>
              <a:rPr lang="en-US" sz="4000" dirty="0">
                <a:solidFill>
                  <a:schemeClr val="bg1"/>
                </a:solidFill>
              </a:rPr>
              <a:t> </a:t>
            </a:r>
            <a:r>
              <a:rPr lang="en-US" sz="4000" baseline="30000" dirty="0">
                <a:solidFill>
                  <a:schemeClr val="bg1"/>
                </a:solidFill>
              </a:rPr>
              <a:t>20</a:t>
            </a:r>
            <a:r>
              <a:rPr lang="en-US" sz="4000" dirty="0">
                <a:solidFill>
                  <a:schemeClr val="bg1"/>
                </a:solidFill>
              </a:rPr>
              <a:t> This title then read many of the Jews: for the place where Jesus was crucified was nigh to the city: and it was written in Hebrew, </a:t>
            </a:r>
            <a:r>
              <a:rPr lang="en-US" sz="4000" i="1" dirty="0">
                <a:solidFill>
                  <a:schemeClr val="bg1"/>
                </a:solidFill>
              </a:rPr>
              <a:t>and </a:t>
            </a:r>
            <a:r>
              <a:rPr lang="en-US" sz="4000" dirty="0">
                <a:solidFill>
                  <a:schemeClr val="bg1"/>
                </a:solidFill>
              </a:rPr>
              <a:t>Greek, </a:t>
            </a:r>
            <a:r>
              <a:rPr lang="en-US" sz="4000" i="1" dirty="0">
                <a:solidFill>
                  <a:schemeClr val="bg1"/>
                </a:solidFill>
              </a:rPr>
              <a:t>and </a:t>
            </a:r>
            <a:r>
              <a:rPr lang="en-US" sz="4000" dirty="0">
                <a:solidFill>
                  <a:schemeClr val="bg1"/>
                </a:solidFill>
              </a:rPr>
              <a:t>Latin.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6241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languages spoken during the time of Yeshua’s earthly Ministry were </a:t>
            </a:r>
          </a:p>
          <a:p>
            <a:pPr marL="0" indent="0" algn="ctr">
              <a:buNone/>
            </a:pPr>
            <a:r>
              <a:rPr lang="en-US" sz="4000" dirty="0">
                <a:solidFill>
                  <a:schemeClr val="bg1"/>
                </a:solidFill>
              </a:rPr>
              <a:t>Hebrew (Aramaic) </a:t>
            </a:r>
          </a:p>
          <a:p>
            <a:pPr marL="0" indent="0" algn="ctr">
              <a:buNone/>
            </a:pPr>
            <a:r>
              <a:rPr lang="en-US" sz="4000" dirty="0">
                <a:solidFill>
                  <a:schemeClr val="bg1"/>
                </a:solidFill>
              </a:rPr>
              <a:t>Greek (Koine) and </a:t>
            </a:r>
          </a:p>
          <a:p>
            <a:pPr marL="0" indent="0" algn="ctr">
              <a:buNone/>
            </a:pPr>
            <a:r>
              <a:rPr lang="en-US" sz="4000" dirty="0">
                <a:solidFill>
                  <a:schemeClr val="bg1"/>
                </a:solidFill>
              </a:rPr>
              <a:t>Latin.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8974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Hebrews – 1445 </a:t>
            </a:r>
            <a:r>
              <a:rPr lang="el-GR" sz="4000" b="1" dirty="0">
                <a:solidFill>
                  <a:schemeClr val="bg1"/>
                </a:solidFill>
              </a:rPr>
              <a:t>Ἑβραῖος </a:t>
            </a:r>
            <a:r>
              <a:rPr lang="en-US" sz="4000" dirty="0">
                <a:solidFill>
                  <a:schemeClr val="bg1"/>
                </a:solidFill>
              </a:rPr>
              <a:t>Hebraios {heb-rah'-yos} </a:t>
            </a:r>
          </a:p>
          <a:p>
            <a:pPr marL="0" indent="0" algn="ctr">
              <a:buNone/>
            </a:pPr>
            <a:r>
              <a:rPr lang="en-US" sz="4000" b="1" dirty="0">
                <a:solidFill>
                  <a:schemeClr val="bg1"/>
                </a:solidFill>
              </a:rPr>
              <a:t>Meaning:  </a:t>
            </a:r>
            <a:r>
              <a:rPr lang="en-US" sz="4000" dirty="0">
                <a:solidFill>
                  <a:schemeClr val="bg1"/>
                </a:solidFill>
              </a:rPr>
              <a:t>1) Hebrew 1a) any one of the Jewish or Israelitish nations 2) in a narrower sense, those who live in Palestine and use the language of the country 3) all Jewish Christians, whether they spoke Aramaic or Greek </a:t>
            </a:r>
          </a:p>
          <a:p>
            <a:pPr marL="0" indent="0" algn="ctr">
              <a:buNone/>
            </a:pPr>
            <a:r>
              <a:rPr lang="en-US" sz="4000" b="1" dirty="0">
                <a:solidFill>
                  <a:schemeClr val="bg1"/>
                </a:solidFill>
              </a:rPr>
              <a:t>Usage:  </a:t>
            </a:r>
            <a:r>
              <a:rPr lang="en-US" sz="4000" dirty="0">
                <a:solidFill>
                  <a:schemeClr val="bg1"/>
                </a:solidFill>
              </a:rPr>
              <a:t>AV - Hebrew 5; 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0736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1676 </a:t>
            </a:r>
            <a:r>
              <a:rPr lang="el-GR" sz="4000" b="1" dirty="0">
                <a:solidFill>
                  <a:schemeClr val="bg1"/>
                </a:solidFill>
              </a:rPr>
              <a:t>Ἑλληνιστί </a:t>
            </a:r>
            <a:r>
              <a:rPr lang="en-US" sz="4000" dirty="0">
                <a:solidFill>
                  <a:schemeClr val="bg1"/>
                </a:solidFill>
              </a:rPr>
              <a:t>Hellenisti {hel-lay-nis-tee'} </a:t>
            </a:r>
          </a:p>
          <a:p>
            <a:pPr marL="0" indent="0" algn="ctr">
              <a:buNone/>
            </a:pPr>
            <a:r>
              <a:rPr lang="en-US" sz="4000" b="1" dirty="0">
                <a:solidFill>
                  <a:schemeClr val="bg1"/>
                </a:solidFill>
              </a:rPr>
              <a:t>Meaning:  </a:t>
            </a:r>
            <a:r>
              <a:rPr lang="en-US" sz="4000" dirty="0">
                <a:solidFill>
                  <a:schemeClr val="bg1"/>
                </a:solidFill>
              </a:rPr>
              <a:t>1) in Greek, the Greek language </a:t>
            </a:r>
          </a:p>
          <a:p>
            <a:pPr marL="0" indent="0" algn="ctr">
              <a:buNone/>
            </a:pPr>
            <a:r>
              <a:rPr lang="en-US" sz="4000" b="1" dirty="0">
                <a:solidFill>
                  <a:schemeClr val="bg1"/>
                </a:solidFill>
              </a:rPr>
              <a:t>Origin:  </a:t>
            </a:r>
            <a:r>
              <a:rPr lang="en-US" sz="4000" dirty="0">
                <a:solidFill>
                  <a:schemeClr val="bg1"/>
                </a:solidFill>
              </a:rPr>
              <a:t>from the same as 1675; TDNT - 2:504,227; adv</a:t>
            </a:r>
          </a:p>
          <a:p>
            <a:pPr marL="0" indent="0" algn="ctr">
              <a:buNone/>
            </a:pPr>
            <a:r>
              <a:rPr lang="en-US" sz="4000" b="1" dirty="0">
                <a:solidFill>
                  <a:schemeClr val="bg1"/>
                </a:solidFill>
              </a:rPr>
              <a:t>Usage:  </a:t>
            </a:r>
            <a:r>
              <a:rPr lang="en-US" sz="4000" dirty="0">
                <a:solidFill>
                  <a:schemeClr val="bg1"/>
                </a:solidFill>
              </a:rPr>
              <a:t>AV - Greek 2; 2</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6969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Latin – 4515 </a:t>
            </a:r>
            <a:r>
              <a:rPr lang="el-GR" sz="4000" b="1" dirty="0">
                <a:solidFill>
                  <a:schemeClr val="bg1"/>
                </a:solidFill>
              </a:rPr>
              <a:t>Ῥωμαϊστί </a:t>
            </a:r>
            <a:r>
              <a:rPr lang="en-US" sz="4000" dirty="0">
                <a:solidFill>
                  <a:schemeClr val="bg1"/>
                </a:solidFill>
              </a:rPr>
              <a:t>Rhomaisti {hro-mah-is-tee'} </a:t>
            </a:r>
          </a:p>
          <a:p>
            <a:pPr marL="0" indent="0" algn="ctr">
              <a:buNone/>
            </a:pPr>
            <a:r>
              <a:rPr lang="en-US" sz="4000" b="1" dirty="0">
                <a:solidFill>
                  <a:schemeClr val="bg1"/>
                </a:solidFill>
              </a:rPr>
              <a:t>Meaning:  </a:t>
            </a:r>
            <a:r>
              <a:rPr lang="en-US" sz="4000" dirty="0">
                <a:solidFill>
                  <a:schemeClr val="bg1"/>
                </a:solidFill>
              </a:rPr>
              <a:t>Latin = "of Rome's strength" 1) the language spoken by the Romans </a:t>
            </a:r>
          </a:p>
          <a:p>
            <a:pPr marL="0" indent="0" algn="ctr">
              <a:buNone/>
            </a:pPr>
            <a:r>
              <a:rPr lang="en-US" sz="4000" b="1" dirty="0">
                <a:solidFill>
                  <a:schemeClr val="bg1"/>
                </a:solidFill>
              </a:rPr>
              <a:t>Usage:  </a:t>
            </a:r>
            <a:r>
              <a:rPr lang="en-US" sz="4000" dirty="0">
                <a:solidFill>
                  <a:schemeClr val="bg1"/>
                </a:solidFill>
              </a:rPr>
              <a:t>AV - Latin 1; 1</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226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At the time of Yeshua, the Apostles, and  throughout the Acts of the Apostles, the New Testament had not been written.</a:t>
            </a:r>
          </a:p>
          <a:p>
            <a:pPr marL="0" indent="0" algn="ctr">
              <a:buNone/>
            </a:pPr>
            <a:r>
              <a:rPr lang="en-US" sz="4000" dirty="0">
                <a:solidFill>
                  <a:schemeClr val="bg1"/>
                </a:solidFill>
              </a:rPr>
              <a:t> </a:t>
            </a:r>
          </a:p>
          <a:p>
            <a:pPr marL="0" indent="0" algn="ctr">
              <a:buNone/>
            </a:pPr>
            <a:r>
              <a:rPr lang="en-US" sz="4000" dirty="0">
                <a:solidFill>
                  <a:schemeClr val="bg1"/>
                </a:solidFill>
              </a:rPr>
              <a:t>And, before there was a New Testament there was the Old Testament known as the Tanakh.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5275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According to the Talmud, much of the Tanakh was compiled by the men of the Great Assembly, a task completed in 450 BCE, and it has remained unchanged ever since.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2321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The Tanakh consists of twenty-four books.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Counted as </a:t>
            </a:r>
            <a:r>
              <a:rPr kumimoji="0" lang="en-US" sz="3100" b="1" i="0" u="none" strike="noStrike" kern="1200" cap="none" spc="0" normalizeH="0" baseline="0" noProof="0" dirty="0">
                <a:ln>
                  <a:noFill/>
                </a:ln>
                <a:solidFill>
                  <a:prstClr val="white"/>
                </a:solidFill>
                <a:effectLst/>
                <a:uLnTx/>
                <a:uFillTx/>
                <a:latin typeface="Calibri"/>
                <a:ea typeface="+mn-ea"/>
                <a:cs typeface="+mn-cs"/>
              </a:rPr>
              <a:t>one Book each </a:t>
            </a:r>
            <a:r>
              <a:rPr kumimoji="0" lang="en-US" sz="3100" b="0" i="0" u="none" strike="noStrike" kern="1200" cap="none" spc="0" normalizeH="0" baseline="0" noProof="0" dirty="0">
                <a:ln>
                  <a:noFill/>
                </a:ln>
                <a:solidFill>
                  <a:prstClr val="white"/>
                </a:solidFill>
                <a:effectLst/>
                <a:uLnTx/>
                <a:uFillTx/>
                <a:latin typeface="Calibri"/>
                <a:ea typeface="+mn-ea"/>
                <a:cs typeface="+mn-cs"/>
              </a:rPr>
              <a:t>are: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1 &amp; 2 Samuel</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1 &amp; 2 Kings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1 &amp; 2 Chronicles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Ezra &amp; Nehemiah</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The Twelve Minor Prophets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100" dirty="0">
                <a:solidFill>
                  <a:schemeClr val="bg1"/>
                </a:solidFill>
              </a:rPr>
              <a:t>(</a:t>
            </a:r>
            <a:r>
              <a:rPr lang="he-IL" sz="3100" dirty="0">
                <a:solidFill>
                  <a:schemeClr val="bg1"/>
                </a:solidFill>
              </a:rPr>
              <a:t>תרי עשר</a:t>
            </a:r>
            <a:r>
              <a:rPr lang="en-US" sz="3100" dirty="0">
                <a:solidFill>
                  <a:schemeClr val="bg1"/>
                </a:solidFill>
              </a:rPr>
              <a:t>‎)</a:t>
            </a:r>
            <a:endParaRPr lang="en-US" sz="31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9229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Rabbinic Judaism recognizes the 24 books of the Masoretic Text, commonly called the Old Testament, the Tanakh or Hebrew Bible, as authoritative.</a:t>
            </a:r>
            <a:r>
              <a:rPr lang="en-US" sz="4000" baseline="30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0701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Modern scholarship suggests that the most recently written are the Books of Jonah, Lamentations, and Daniel, all of which may have been composed as late as the Second Century BCE.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2605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The Tanakh was translated from Hebrew to Greek and is known as the </a:t>
            </a:r>
            <a:r>
              <a:rPr lang="en-US" sz="4000" b="1" dirty="0">
                <a:solidFill>
                  <a:schemeClr val="bg1"/>
                </a:solidFill>
              </a:rPr>
              <a:t>Septuagint</a:t>
            </a:r>
            <a:r>
              <a:rPr lang="en-US" sz="4000" dirty="0">
                <a:solidFill>
                  <a:schemeClr val="bg1"/>
                </a:solidFill>
              </a:rPr>
              <a:t> (from the Latin </a:t>
            </a:r>
            <a:r>
              <a:rPr lang="la-Latn" sz="4000" i="1" dirty="0">
                <a:solidFill>
                  <a:schemeClr val="bg1"/>
                </a:solidFill>
              </a:rPr>
              <a:t>septuaginta</a:t>
            </a:r>
            <a:r>
              <a:rPr lang="en-US" sz="4000" dirty="0">
                <a:solidFill>
                  <a:schemeClr val="bg1"/>
                </a:solidFill>
              </a:rPr>
              <a:t>, "seventy").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448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a:t>
            </a:r>
            <a:r>
              <a:rPr lang="en-US" sz="4000" b="1" dirty="0">
                <a:solidFill>
                  <a:schemeClr val="bg1"/>
                </a:solidFill>
              </a:rPr>
              <a:t>Septuagint</a:t>
            </a:r>
            <a:r>
              <a:rPr lang="en-US" sz="4000" dirty="0">
                <a:solidFill>
                  <a:schemeClr val="bg1"/>
                </a:solidFill>
              </a:rPr>
              <a:t> is a Koine Greek translation of a Hebraic textual tradition that included certain texts which were later included in the canonical Hebrew Bible and other related texts which were not. As the primary Greek translation of the Old Testament, it is also called the </a:t>
            </a:r>
            <a:r>
              <a:rPr lang="en-US" sz="4000" b="1" dirty="0">
                <a:solidFill>
                  <a:schemeClr val="bg1"/>
                </a:solidFill>
              </a:rPr>
              <a:t>Greek Old Testament</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180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Once Gentiles dominated the Messianic Faith, the attempt to separate it from the Old Testament was to separate the Gentiles from the Jews/Israel.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2378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New Covenant presented a huge problem for those who were powerful men and instrumental in developing the New Testament collection of writings; especially those who were non-Hebrew or not of the House of Israel or the House of Judah.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0880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Problem: </a:t>
            </a:r>
          </a:p>
          <a:p>
            <a:pPr marL="0" indent="0" algn="ctr">
              <a:buNone/>
            </a:pPr>
            <a:r>
              <a:rPr lang="en-US" sz="4000" dirty="0">
                <a:solidFill>
                  <a:schemeClr val="bg1"/>
                </a:solidFill>
              </a:rPr>
              <a:t>How do you incorporate into this New Covenant those who are of non-Israelite origin?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2114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43" y="390797"/>
            <a:ext cx="8685714" cy="4361905"/>
          </a:xfrm>
          <a:prstGeom prst="rect">
            <a:avLst/>
          </a:prstGeom>
        </p:spPr>
      </p:pic>
    </p:spTree>
    <p:extLst>
      <p:ext uri="{BB962C8B-B14F-4D97-AF65-F5344CB8AC3E}">
        <p14:creationId xmlns:p14="http://schemas.microsoft.com/office/powerpoint/2010/main" val="3260655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It was obvious to the scholars, engaged in translations of the Hebrew texts into Greek, Latin, and other languages, that the New Covenant was uniquely and specifically Hebrew in origin and needed to be expanded to include all people, especially them.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3412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2400" dirty="0">
              <a:solidFill>
                <a:schemeClr val="bg1"/>
              </a:solidFill>
            </a:endParaRPr>
          </a:p>
          <a:p>
            <a:pPr marL="0" indent="0" algn="ctr">
              <a:buNone/>
            </a:pPr>
            <a:r>
              <a:rPr lang="en-US" sz="4000" dirty="0">
                <a:solidFill>
                  <a:schemeClr val="bg1"/>
                </a:solidFill>
              </a:rPr>
              <a:t>This task was much easier when the Bible was closely guarded by those who could read the language, as the masses of people looked to those who could interpret the language and teach.</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4847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more the Assemblies, and later Churches, took on a more Gentile look, feel, and practice, the less Hebrew the Scriptures became until the transformation and evolution was complete.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4277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congregations, which were uniquely Hebrew and Greek speaking Jews/Hebrews in the First Century, have evolved into a predominately Gentile institution today.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988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In the First Century, the Hebrew Scriptures had to be translated into Greek for the Grecians mentioned in Acts 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0967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Acts 6:1</a:t>
            </a:r>
            <a:r>
              <a:rPr lang="en-US" sz="4000" dirty="0">
                <a:solidFill>
                  <a:schemeClr val="bg1"/>
                </a:solidFill>
              </a:rPr>
              <a:t> And in those days, when the number of the disciples was multiplied, there arose a murmuring of the</a:t>
            </a:r>
            <a:r>
              <a:rPr lang="en-US" sz="4000" b="1" dirty="0">
                <a:solidFill>
                  <a:schemeClr val="bg1"/>
                </a:solidFill>
              </a:rPr>
              <a:t> </a:t>
            </a:r>
            <a:r>
              <a:rPr lang="en-US" sz="4000" b="1" u="sng" dirty="0">
                <a:solidFill>
                  <a:schemeClr val="bg1"/>
                </a:solidFill>
              </a:rPr>
              <a:t>Grecians</a:t>
            </a:r>
            <a:r>
              <a:rPr lang="en-US" sz="4000" dirty="0">
                <a:solidFill>
                  <a:schemeClr val="bg1"/>
                </a:solidFill>
              </a:rPr>
              <a:t> against the </a:t>
            </a:r>
            <a:r>
              <a:rPr lang="en-US" sz="4000" b="1" u="sng" dirty="0">
                <a:solidFill>
                  <a:schemeClr val="bg1"/>
                </a:solidFill>
              </a:rPr>
              <a:t>Hebrews</a:t>
            </a:r>
            <a:r>
              <a:rPr lang="en-US" sz="4000" dirty="0">
                <a:solidFill>
                  <a:schemeClr val="bg1"/>
                </a:solidFill>
              </a:rPr>
              <a:t>, because their widows were neglected in the daily ministration.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92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Grecians – 1675 </a:t>
            </a:r>
            <a:r>
              <a:rPr lang="el-GR" sz="4000" b="1" dirty="0">
                <a:solidFill>
                  <a:schemeClr val="bg1"/>
                </a:solidFill>
              </a:rPr>
              <a:t>Ἑλληνιστής </a:t>
            </a:r>
            <a:r>
              <a:rPr lang="en-US" sz="4000" dirty="0">
                <a:solidFill>
                  <a:schemeClr val="bg1"/>
                </a:solidFill>
              </a:rPr>
              <a:t>Hellenistes {hel-lay-nis-tace'} </a:t>
            </a:r>
          </a:p>
          <a:p>
            <a:pPr marL="0" indent="0" algn="ctr">
              <a:buNone/>
            </a:pPr>
            <a:r>
              <a:rPr lang="en-US" sz="4000" b="1" dirty="0">
                <a:solidFill>
                  <a:schemeClr val="bg1"/>
                </a:solidFill>
              </a:rPr>
              <a:t>Meaning:  </a:t>
            </a:r>
            <a:r>
              <a:rPr lang="en-US" sz="4000" dirty="0">
                <a:solidFill>
                  <a:schemeClr val="bg1"/>
                </a:solidFill>
              </a:rPr>
              <a:t>1) a Hellenist 1a) one who imitates the manners and customs or the worship of the Greeks, and use the Greek tongue 1b) used in the NT of Jews born in foreign lands and speaking Greek </a:t>
            </a:r>
          </a:p>
          <a:p>
            <a:pPr marL="0" indent="0" algn="ctr">
              <a:buNone/>
            </a:pPr>
            <a:r>
              <a:rPr lang="en-US" sz="4000" b="1" dirty="0">
                <a:solidFill>
                  <a:schemeClr val="bg1"/>
                </a:solidFill>
              </a:rPr>
              <a:t>Usage:  </a:t>
            </a:r>
            <a:r>
              <a:rPr lang="en-US" sz="4000" dirty="0">
                <a:solidFill>
                  <a:schemeClr val="bg1"/>
                </a:solidFill>
              </a:rPr>
              <a:t>AV - Grecians 3; 3</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8816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Logically, the Greek culture began to be incorporated into the practice of the faith and eventually won out.  The first translations of the Hebrew Scriptures were into the Greek language to accommodate the Greek speaking Hebrews.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687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more the Greek speaking Hebrews accepted the good news of the faith, the more the congregations took on a Greek culture. </a:t>
            </a:r>
          </a:p>
          <a:p>
            <a:pPr marL="0" indent="0" algn="ctr">
              <a:buNone/>
            </a:pPr>
            <a:r>
              <a:rPr lang="en-US" sz="4000" dirty="0">
                <a:solidFill>
                  <a:schemeClr val="bg1"/>
                </a:solidFill>
              </a:rPr>
              <a:t>The expansion of the gospel was predominately into Greek speaking lands.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11337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New Testament, by use of the Greek word, </a:t>
            </a:r>
            <a:r>
              <a:rPr lang="en-US" sz="4000" i="1" dirty="0">
                <a:solidFill>
                  <a:schemeClr val="bg1"/>
                </a:solidFill>
              </a:rPr>
              <a:t>diatheke,</a:t>
            </a:r>
            <a:r>
              <a:rPr lang="en-US" sz="4000" dirty="0">
                <a:solidFill>
                  <a:schemeClr val="bg1"/>
                </a:solidFill>
              </a:rPr>
              <a:t> transformed covenant into testament; </a:t>
            </a:r>
            <a:r>
              <a:rPr lang="en-US" sz="4000" i="1" dirty="0">
                <a:solidFill>
                  <a:schemeClr val="bg1"/>
                </a:solidFill>
              </a:rPr>
              <a:t>diatheke</a:t>
            </a:r>
            <a:r>
              <a:rPr lang="en-US" sz="4000" dirty="0">
                <a:solidFill>
                  <a:schemeClr val="bg1"/>
                </a:solidFill>
              </a:rPr>
              <a:t> referring to a binding will a person made to ensure proper disposal of goods upon the death of the person making the will.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4969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The Evolution of the American Gospel</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Part 5</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800" b="0" i="0" u="none" strike="noStrike" kern="1200" cap="none" spc="0" normalizeH="0" baseline="0" noProof="0" dirty="0">
                <a:ln>
                  <a:noFill/>
                </a:ln>
                <a:solidFill>
                  <a:prstClr val="white"/>
                </a:solidFill>
                <a:effectLst/>
                <a:uLnTx/>
                <a:uFillTx/>
                <a:latin typeface="Calibri"/>
                <a:ea typeface="+mn-ea"/>
                <a:cs typeface="+mn-cs"/>
              </a:rPr>
              <a:t>The Separation of the Testaments and Its Impact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800" b="0" i="0" u="none" strike="noStrike" kern="1200" cap="none" spc="0" normalizeH="0" baseline="0" noProof="0" dirty="0">
                <a:ln>
                  <a:noFill/>
                </a:ln>
                <a:solidFill>
                  <a:prstClr val="white"/>
                </a:solidFill>
                <a:effectLst/>
                <a:uLnTx/>
                <a:uFillTx/>
                <a:latin typeface="Calibri"/>
                <a:ea typeface="+mn-ea"/>
                <a:cs typeface="+mn-cs"/>
              </a:rPr>
              <a:t>Part 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kumimoji="0" lang="en-US" sz="4000" b="0" i="0" u="none" strike="noStrike" kern="1200" cap="none" spc="0" normalizeH="0" baseline="0" noProof="0" dirty="0">
                <a:ln>
                  <a:noFill/>
                </a:ln>
                <a:solidFill>
                  <a:prstClr val="white"/>
                </a:solidFill>
                <a:effectLst/>
                <a:uLnTx/>
                <a:uFillTx/>
                <a:latin typeface="Calibri"/>
                <a:ea typeface="+mn-ea"/>
                <a:cs typeface="+mn-cs"/>
              </a:rPr>
              <a:t>Still,</a:t>
            </a:r>
            <a:r>
              <a:rPr lang="en-US" sz="4000" dirty="0">
                <a:solidFill>
                  <a:schemeClr val="bg1"/>
                </a:solidFill>
              </a:rPr>
              <a:t> the New Testament followed the Septuagint, the earliest Greek translation, in using </a:t>
            </a:r>
            <a:r>
              <a:rPr lang="en-US" sz="4000" i="1" dirty="0">
                <a:solidFill>
                  <a:schemeClr val="bg1"/>
                </a:solidFill>
              </a:rPr>
              <a:t>diatheke</a:t>
            </a:r>
            <a:r>
              <a:rPr lang="en-US" sz="4000" dirty="0">
                <a:solidFill>
                  <a:schemeClr val="bg1"/>
                </a:solidFill>
              </a:rPr>
              <a:t> to translate the Hebrew </a:t>
            </a:r>
            <a:r>
              <a:rPr lang="en-US" sz="4000" i="1" dirty="0">
                <a:solidFill>
                  <a:schemeClr val="bg1"/>
                </a:solidFill>
              </a:rPr>
              <a:t>berith</a:t>
            </a:r>
            <a:r>
              <a:rPr lang="en-US" sz="4000" dirty="0">
                <a:solidFill>
                  <a:schemeClr val="bg1"/>
                </a:solidFill>
              </a:rPr>
              <a:t> or covenant. New Testament language is thus Greek with a strong Hebrew flavoring.—Holman Bible Dictionary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8911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New Testament uses the terms Testament and Covenant interchangeably giving both words the same definition.</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4919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Mat 26:28 </a:t>
            </a:r>
            <a:r>
              <a:rPr lang="en-US" sz="4000" dirty="0">
                <a:solidFill>
                  <a:schemeClr val="bg1"/>
                </a:solidFill>
              </a:rPr>
              <a:t>For this is my blood of the new </a:t>
            </a:r>
            <a:r>
              <a:rPr lang="en-US" sz="4000" b="1" dirty="0">
                <a:solidFill>
                  <a:schemeClr val="bg1"/>
                </a:solidFill>
              </a:rPr>
              <a:t>testament</a:t>
            </a:r>
            <a:r>
              <a:rPr lang="en-US" sz="4000" dirty="0">
                <a:solidFill>
                  <a:schemeClr val="bg1"/>
                </a:solidFill>
              </a:rPr>
              <a:t>, which is shed for many for the remission of sins.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8115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Heb 8:10  </a:t>
            </a:r>
            <a:r>
              <a:rPr lang="en-US" sz="4000" dirty="0">
                <a:solidFill>
                  <a:schemeClr val="bg1"/>
                </a:solidFill>
              </a:rPr>
              <a:t>For this </a:t>
            </a:r>
            <a:r>
              <a:rPr lang="en-US" sz="4000" i="1" dirty="0">
                <a:solidFill>
                  <a:schemeClr val="bg1"/>
                </a:solidFill>
              </a:rPr>
              <a:t>is </a:t>
            </a:r>
            <a:r>
              <a:rPr lang="en-US" sz="4000" dirty="0">
                <a:solidFill>
                  <a:schemeClr val="bg1"/>
                </a:solidFill>
              </a:rPr>
              <a:t>the </a:t>
            </a:r>
            <a:r>
              <a:rPr lang="en-US" sz="4000" b="1" dirty="0">
                <a:solidFill>
                  <a:schemeClr val="bg1"/>
                </a:solidFill>
              </a:rPr>
              <a:t>covenant</a:t>
            </a:r>
            <a:r>
              <a:rPr lang="en-US" sz="4000" dirty="0">
                <a:solidFill>
                  <a:schemeClr val="bg1"/>
                </a:solidFill>
              </a:rPr>
              <a:t> that I will make with the house of Israel after those days, saith the Lord; I will put my laws into their mind, and write them in their hearts: and I will be to them a God, and they shall be to me a people: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7360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Testament/Covenant – 1242 </a:t>
            </a:r>
            <a:r>
              <a:rPr lang="el-GR" sz="4000" b="1" dirty="0">
                <a:solidFill>
                  <a:schemeClr val="bg1"/>
                </a:solidFill>
              </a:rPr>
              <a:t>διαθήκη </a:t>
            </a:r>
            <a:r>
              <a:rPr lang="en-US" sz="4000" dirty="0">
                <a:solidFill>
                  <a:schemeClr val="bg1"/>
                </a:solidFill>
              </a:rPr>
              <a:t>diatheke {dee-ath-ay'-kay} </a:t>
            </a:r>
            <a:r>
              <a:rPr lang="en-US" sz="4000" b="1" dirty="0">
                <a:solidFill>
                  <a:schemeClr val="bg1"/>
                </a:solidFill>
              </a:rPr>
              <a:t>Meaning:  </a:t>
            </a:r>
            <a:r>
              <a:rPr lang="en-US" sz="4000" dirty="0">
                <a:solidFill>
                  <a:schemeClr val="bg1"/>
                </a:solidFill>
              </a:rPr>
              <a:t>1) a disposition, arrangement, of any sort, which one wishes to be valid, the last disposition which one makes of his earthly possessions </a:t>
            </a:r>
            <a:r>
              <a:rPr lang="en-US" sz="4000" b="1" u="sng" dirty="0">
                <a:solidFill>
                  <a:schemeClr val="bg1"/>
                </a:solidFill>
              </a:rPr>
              <a:t>after his death, a testament or </a:t>
            </a:r>
            <a:r>
              <a:rPr lang="en-US" sz="4000" dirty="0">
                <a:solidFill>
                  <a:schemeClr val="bg1"/>
                </a:solidFill>
              </a:rPr>
              <a:t>will 2) a compact, a covenant, a testament 2a) God's covenant with Noah, etc. </a:t>
            </a:r>
          </a:p>
          <a:p>
            <a:pPr marL="0" indent="0" algn="ctr">
              <a:buNone/>
            </a:pPr>
            <a:r>
              <a:rPr lang="en-US" sz="4000" b="1" dirty="0">
                <a:solidFill>
                  <a:schemeClr val="bg1"/>
                </a:solidFill>
              </a:rPr>
              <a:t>Usage:  </a:t>
            </a:r>
            <a:r>
              <a:rPr lang="en-US" sz="4000" dirty="0">
                <a:solidFill>
                  <a:schemeClr val="bg1"/>
                </a:solidFill>
              </a:rPr>
              <a:t>AV - </a:t>
            </a:r>
            <a:r>
              <a:rPr lang="en-US" sz="4000" b="1" u="sng" dirty="0">
                <a:solidFill>
                  <a:schemeClr val="bg1"/>
                </a:solidFill>
              </a:rPr>
              <a:t>covenant </a:t>
            </a:r>
            <a:r>
              <a:rPr lang="en-US" sz="4000" dirty="0">
                <a:solidFill>
                  <a:schemeClr val="bg1"/>
                </a:solidFill>
              </a:rPr>
              <a:t>20, </a:t>
            </a:r>
            <a:r>
              <a:rPr lang="en-US" sz="4000" b="1" u="sng" dirty="0">
                <a:solidFill>
                  <a:schemeClr val="bg1"/>
                </a:solidFill>
              </a:rPr>
              <a:t>testament</a:t>
            </a:r>
            <a:r>
              <a:rPr lang="en-US" sz="4000" dirty="0">
                <a:solidFill>
                  <a:schemeClr val="bg1"/>
                </a:solidFill>
              </a:rPr>
              <a:t> 13; 33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26074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1" dirty="0">
                <a:solidFill>
                  <a:schemeClr val="bg1"/>
                </a:solidFill>
              </a:rPr>
              <a:t>Covenant –01285 </a:t>
            </a:r>
            <a:r>
              <a:rPr lang="he-IL" sz="4000" dirty="0">
                <a:solidFill>
                  <a:schemeClr val="bg1"/>
                </a:solidFill>
              </a:rPr>
              <a:t>בְּרִית</a:t>
            </a:r>
            <a:r>
              <a:rPr lang="en-US" sz="4000" dirty="0">
                <a:solidFill>
                  <a:schemeClr val="bg1"/>
                </a:solidFill>
              </a:rPr>
              <a:t> beriyth {ber-eeth'} </a:t>
            </a:r>
          </a:p>
          <a:p>
            <a:pPr marL="0" indent="0" algn="ctr">
              <a:buNone/>
            </a:pPr>
            <a:r>
              <a:rPr lang="en-US" sz="4000" b="1" dirty="0">
                <a:solidFill>
                  <a:schemeClr val="bg1"/>
                </a:solidFill>
              </a:rPr>
              <a:t>Meaning:  </a:t>
            </a:r>
            <a:r>
              <a:rPr lang="en-US" sz="4000" dirty="0">
                <a:solidFill>
                  <a:schemeClr val="bg1"/>
                </a:solidFill>
              </a:rPr>
              <a:t>1) covenant, alliance, pledge 1a) between men 1a1) treaty, alliance, league (man to man) 1a2) constitution, ordinance (monarch to subjects) 1a3) agreement, pledge (man to man) 1a4) alliance (of friendship)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6379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1a5) alliance (of marriage) 1b) between God and man 1b1) alliance (of friendship) 1b2) covenant (divine ordinance with signs or pledges) 2) (phrases) 2a) covenant making 2b) covenant keeping 2c) covenant violation </a:t>
            </a:r>
            <a:r>
              <a:rPr lang="en-US" sz="4000" b="1" dirty="0">
                <a:solidFill>
                  <a:schemeClr val="bg1"/>
                </a:solidFill>
              </a:rPr>
              <a:t>Usage:  </a:t>
            </a:r>
            <a:r>
              <a:rPr lang="en-US" sz="4000" dirty="0">
                <a:solidFill>
                  <a:schemeClr val="bg1"/>
                </a:solidFill>
              </a:rPr>
              <a:t>AV - covenant 264, league 17, confederacy 1, confederate 1, confederate + 01167 1; 284</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57652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primary difference between Covenant and Testament is definition.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60063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 Covenant is an alliance, treaty, agreement between two parties.</a:t>
            </a:r>
          </a:p>
          <a:p>
            <a:pPr marL="0" indent="0" algn="ctr">
              <a:buNone/>
            </a:pPr>
            <a:r>
              <a:rPr lang="en-US" sz="4000" dirty="0">
                <a:solidFill>
                  <a:schemeClr val="bg1"/>
                </a:solidFill>
              </a:rPr>
              <a:t> </a:t>
            </a:r>
          </a:p>
          <a:p>
            <a:pPr marL="0" indent="0" algn="ctr">
              <a:buNone/>
            </a:pPr>
            <a:r>
              <a:rPr lang="en-US" sz="4000" dirty="0">
                <a:solidFill>
                  <a:schemeClr val="bg1"/>
                </a:solidFill>
              </a:rPr>
              <a:t>A Testament is like a will that a person writes and becomes valid after their death.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52449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 dirty="0">
              <a:solidFill>
                <a:schemeClr val="bg1"/>
              </a:solidFill>
            </a:endParaRPr>
          </a:p>
          <a:p>
            <a:pPr marL="0" indent="0" algn="ctr">
              <a:buNone/>
            </a:pPr>
            <a:r>
              <a:rPr lang="en-US" sz="3900" dirty="0">
                <a:solidFill>
                  <a:schemeClr val="bg1"/>
                </a:solidFill>
              </a:rPr>
              <a:t>Yeshua lives. </a:t>
            </a:r>
          </a:p>
          <a:p>
            <a:pPr marL="0" indent="0" algn="ctr">
              <a:buNone/>
            </a:pPr>
            <a:r>
              <a:rPr lang="en-US" sz="3900" dirty="0">
                <a:solidFill>
                  <a:schemeClr val="bg1"/>
                </a:solidFill>
              </a:rPr>
              <a:t>YeHoVaH is eternal. </a:t>
            </a:r>
          </a:p>
          <a:p>
            <a:pPr marL="0" indent="0" algn="ctr">
              <a:buNone/>
            </a:pPr>
            <a:r>
              <a:rPr lang="en-US" sz="3900" dirty="0">
                <a:solidFill>
                  <a:schemeClr val="bg1"/>
                </a:solidFill>
              </a:rPr>
              <a:t>Yeshua was not the New Covenant, but the Mediator of the Covenant between YeHoVaH and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9573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A covenant, and more precisely the New Covenant, is made by YeHoVaH with a specific people, 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97509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Jer 31:33 </a:t>
            </a:r>
            <a:r>
              <a:rPr lang="en-US" sz="4000" dirty="0">
                <a:solidFill>
                  <a:schemeClr val="bg1"/>
                </a:solidFill>
              </a:rPr>
              <a:t>But this </a:t>
            </a:r>
            <a:r>
              <a:rPr lang="en-US" sz="4000" i="1" dirty="0">
                <a:solidFill>
                  <a:schemeClr val="bg1"/>
                </a:solidFill>
              </a:rPr>
              <a:t>shall be </a:t>
            </a:r>
            <a:r>
              <a:rPr lang="en-US" sz="4000" dirty="0">
                <a:solidFill>
                  <a:schemeClr val="bg1"/>
                </a:solidFill>
              </a:rPr>
              <a:t>the covenant </a:t>
            </a:r>
            <a:r>
              <a:rPr lang="en-US" sz="4000" b="1" u="sng" dirty="0">
                <a:solidFill>
                  <a:schemeClr val="bg1"/>
                </a:solidFill>
              </a:rPr>
              <a:t>that I will make with the house of Israel</a:t>
            </a:r>
            <a:r>
              <a:rPr lang="en-US" sz="4000" dirty="0">
                <a:solidFill>
                  <a:schemeClr val="bg1"/>
                </a:solidFill>
              </a:rPr>
              <a:t>; After those days, saith the LORD, </a:t>
            </a:r>
            <a:r>
              <a:rPr lang="en-US" sz="4000" u="sng" dirty="0">
                <a:solidFill>
                  <a:schemeClr val="bg1"/>
                </a:solidFill>
              </a:rPr>
              <a:t>I will put my law in their inward parts, and write it in their hearts</a:t>
            </a:r>
            <a:r>
              <a:rPr lang="en-US" sz="4000" dirty="0">
                <a:solidFill>
                  <a:schemeClr val="bg1"/>
                </a:solidFill>
              </a:rPr>
              <a:t>; and will be their God, and they shall be my people.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45691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a:solidFill>
                  <a:schemeClr val="bg1"/>
                </a:solidFill>
              </a:rPr>
              <a:t>34</a:t>
            </a:r>
            <a:r>
              <a:rPr lang="en-US" sz="4000" dirty="0">
                <a:solidFill>
                  <a:schemeClr val="bg1"/>
                </a:solidFill>
              </a:rPr>
              <a:t> And they shall teach no more every man his neighbour, and every man his brother, saying, Know the LORD: for they shall all know me, from the least of them unto the greatest of them, saith the LORD: for I will forgive their iniquity, and I will remember their sin no more.</a:t>
            </a:r>
          </a:p>
          <a:p>
            <a:pPr marL="0" indent="0" algn="ctr">
              <a:buNone/>
            </a:pPr>
            <a:r>
              <a:rPr lang="en-US" sz="4000" dirty="0">
                <a:solidFill>
                  <a:schemeClr val="bg1"/>
                </a:solidFill>
              </a:rPr>
              <a:t> (Jer 31:33-34 KJV)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6080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10</a:t>
            </a:r>
            <a:r>
              <a:rPr lang="en-US" sz="4000" dirty="0">
                <a:solidFill>
                  <a:schemeClr val="bg1"/>
                </a:solidFill>
              </a:rPr>
              <a:t> For </a:t>
            </a:r>
            <a:r>
              <a:rPr lang="en-US" sz="4000" b="1" u="sng" dirty="0">
                <a:solidFill>
                  <a:schemeClr val="bg1"/>
                </a:solidFill>
              </a:rPr>
              <a:t>this </a:t>
            </a:r>
            <a:r>
              <a:rPr lang="en-US" sz="4000" b="1" i="1" u="sng" dirty="0">
                <a:solidFill>
                  <a:schemeClr val="bg1"/>
                </a:solidFill>
              </a:rPr>
              <a:t>is </a:t>
            </a:r>
            <a:r>
              <a:rPr lang="en-US" sz="4000" b="1" u="sng" dirty="0">
                <a:solidFill>
                  <a:schemeClr val="bg1"/>
                </a:solidFill>
              </a:rPr>
              <a:t>the covenant that I will make with the house of Israel</a:t>
            </a:r>
            <a:r>
              <a:rPr lang="en-US" sz="4000" dirty="0">
                <a:solidFill>
                  <a:schemeClr val="bg1"/>
                </a:solidFill>
              </a:rPr>
              <a:t> after those days, saith the Lord;</a:t>
            </a:r>
            <a:r>
              <a:rPr lang="en-US" sz="4000" u="sng" dirty="0">
                <a:solidFill>
                  <a:schemeClr val="bg1"/>
                </a:solidFill>
              </a:rPr>
              <a:t> I will put my laws into their mind, and write them in their hearts</a:t>
            </a:r>
            <a:r>
              <a:rPr lang="en-US" sz="4000" dirty="0">
                <a:solidFill>
                  <a:schemeClr val="bg1"/>
                </a:solidFill>
              </a:rPr>
              <a:t>: and I will be to them a God, and they shall be to me a people: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74805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a:solidFill>
                  <a:schemeClr val="bg1"/>
                </a:solidFill>
              </a:rPr>
              <a:t>11</a:t>
            </a:r>
            <a:r>
              <a:rPr lang="en-US" sz="4000" dirty="0">
                <a:solidFill>
                  <a:schemeClr val="bg1"/>
                </a:solidFill>
              </a:rPr>
              <a:t> And they shall not teach every man his neighbour, and every man his brother, saying, Know the Lord: for all shall know me, from the least to the greatest. </a:t>
            </a:r>
            <a:r>
              <a:rPr lang="en-US" sz="4000" baseline="30000" dirty="0">
                <a:solidFill>
                  <a:schemeClr val="bg1"/>
                </a:solidFill>
              </a:rPr>
              <a:t>12</a:t>
            </a:r>
            <a:r>
              <a:rPr lang="en-US" sz="4000" dirty="0">
                <a:solidFill>
                  <a:schemeClr val="bg1"/>
                </a:solidFill>
              </a:rPr>
              <a:t> For I will be merciful to their unrighteousness, and their sins and their iniquities will I remember no more. </a:t>
            </a:r>
          </a:p>
          <a:p>
            <a:pPr marL="0" indent="0" algn="ctr">
              <a:buNone/>
            </a:pPr>
            <a:r>
              <a:rPr lang="en-US" sz="4000" dirty="0">
                <a:solidFill>
                  <a:schemeClr val="bg1"/>
                </a:solidFill>
              </a:rPr>
              <a:t>(Heb 8:10-12 KJV)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42502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New Testament is a collection of writings that embodies and expounds on the New Covenant. </a:t>
            </a:r>
          </a:p>
          <a:p>
            <a:pPr marL="0" indent="0" algn="ctr">
              <a:buNone/>
            </a:pPr>
            <a:r>
              <a:rPr lang="en-US" sz="4000" dirty="0">
                <a:solidFill>
                  <a:schemeClr val="bg1"/>
                </a:solidFill>
              </a:rPr>
              <a:t>It is NOT the New Covenant.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95011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New Testament is a collection of 27 books</a:t>
            </a:r>
            <a:r>
              <a:rPr lang="en-US" sz="4000" baseline="30000" dirty="0">
                <a:solidFill>
                  <a:schemeClr val="bg1"/>
                </a:solidFill>
              </a:rPr>
              <a:t> </a:t>
            </a:r>
            <a:r>
              <a:rPr lang="en-US" sz="4000" dirty="0">
                <a:solidFill>
                  <a:schemeClr val="bg1"/>
                </a:solidFill>
              </a:rPr>
              <a:t>of 4 different genres of Christian literature (Gospels, one account of the Acts of the Apostles, Epistles, and an Apocalypse).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8079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first compilation of the New Testament letters or writings only contained a few writings. </a:t>
            </a:r>
          </a:p>
          <a:p>
            <a:pPr marL="0" indent="0" algn="ctr">
              <a:buNone/>
            </a:pPr>
            <a:r>
              <a:rPr lang="en-US" sz="4000" dirty="0">
                <a:solidFill>
                  <a:schemeClr val="bg1"/>
                </a:solidFill>
              </a:rPr>
              <a:t>Marcion was the first to develop what we know today as a New Testament around 140 – 144 AD.</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40440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2200" dirty="0">
              <a:solidFill>
                <a:schemeClr val="bg1"/>
              </a:solidFill>
            </a:endParaRPr>
          </a:p>
          <a:p>
            <a:pPr marL="0" indent="0" algn="ctr">
              <a:buNone/>
            </a:pPr>
            <a:r>
              <a:rPr lang="en-US" sz="4000" dirty="0">
                <a:solidFill>
                  <a:schemeClr val="bg1"/>
                </a:solidFill>
              </a:rPr>
              <a:t>Marcion was Catholic, his father was the Bishop of Sinope in Pontus. Marcion most likely spoke Latin and Greek because he was born in a Greek province and was part of the Roman Catholic Church.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86875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180 A.D. </a:t>
            </a:r>
            <a:r>
              <a:rPr lang="en-US" sz="4000" dirty="0">
                <a:solidFill>
                  <a:schemeClr val="bg1"/>
                </a:solidFill>
              </a:rPr>
              <a:t>Early translations of the New Testament from Greek into Latin, Syriac, and Coptic versions began about 180 A.D.</a:t>
            </a:r>
          </a:p>
          <a:p>
            <a:pPr marL="0" indent="0" algn="ctr">
              <a:buNone/>
            </a:pPr>
            <a:r>
              <a:rPr lang="en-US" sz="4000" b="1" dirty="0">
                <a:solidFill>
                  <a:schemeClr val="bg1"/>
                </a:solidFill>
              </a:rPr>
              <a:t>195 A.D. </a:t>
            </a:r>
            <a:r>
              <a:rPr lang="en-US" sz="4000" dirty="0">
                <a:solidFill>
                  <a:schemeClr val="bg1"/>
                </a:solidFill>
              </a:rPr>
              <a:t>The name of the first translation of the combined Old and New Testaments into Latin was termed </a:t>
            </a:r>
          </a:p>
          <a:p>
            <a:pPr marL="0" indent="0" algn="ctr">
              <a:buNone/>
            </a:pPr>
            <a:r>
              <a:rPr lang="en-US" sz="4000" b="1" u="sng" dirty="0">
                <a:solidFill>
                  <a:schemeClr val="bg1"/>
                </a:solidFill>
              </a:rPr>
              <a:t>Old Latin.</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4812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753" y="657225"/>
            <a:ext cx="7801583" cy="4021779"/>
          </a:xfrm>
        </p:spPr>
        <p:txBody>
          <a:bodyPr>
            <a:normAutofit fontScale="85000" lnSpcReduction="20000"/>
          </a:bodyPr>
          <a:lstStyle/>
          <a:p>
            <a:pPr marL="0" indent="0" algn="ctr">
              <a:buNone/>
            </a:pPr>
            <a:r>
              <a:rPr lang="en-US" sz="4000" b="1" i="1" dirty="0">
                <a:solidFill>
                  <a:schemeClr val="bg1"/>
                </a:solidFill>
              </a:rPr>
              <a:t>Vetus Latina</a:t>
            </a:r>
            <a:r>
              <a:rPr lang="en-US" sz="4000" dirty="0">
                <a:solidFill>
                  <a:schemeClr val="bg1"/>
                </a:solidFill>
              </a:rPr>
              <a:t> ("Old Latin" in Latin), also known as </a:t>
            </a:r>
            <a:r>
              <a:rPr lang="en-US" sz="4000" b="1" i="1" dirty="0">
                <a:solidFill>
                  <a:schemeClr val="bg1"/>
                </a:solidFill>
              </a:rPr>
              <a:t>Vetus Itala</a:t>
            </a:r>
            <a:r>
              <a:rPr lang="en-US" sz="4000" dirty="0">
                <a:solidFill>
                  <a:schemeClr val="bg1"/>
                </a:solidFill>
              </a:rPr>
              <a:t> ("Old Italian"), </a:t>
            </a:r>
            <a:r>
              <a:rPr lang="en-US" sz="4000" b="1" i="1" dirty="0">
                <a:solidFill>
                  <a:schemeClr val="bg1"/>
                </a:solidFill>
              </a:rPr>
              <a:t>Itala</a:t>
            </a:r>
            <a:r>
              <a:rPr lang="en-US" sz="4000" dirty="0">
                <a:solidFill>
                  <a:schemeClr val="bg1"/>
                </a:solidFill>
              </a:rPr>
              <a:t> ("Italian")  and </a:t>
            </a:r>
            <a:r>
              <a:rPr lang="en-US" sz="4000" b="1" dirty="0">
                <a:solidFill>
                  <a:schemeClr val="bg1"/>
                </a:solidFill>
              </a:rPr>
              <a:t>Old Italic</a:t>
            </a:r>
            <a:r>
              <a:rPr lang="en-US" sz="4000" dirty="0">
                <a:solidFill>
                  <a:schemeClr val="bg1"/>
                </a:solidFill>
              </a:rPr>
              <a:t>, is the collective name given to the Latin translations of biblical texts (both Old Testament and New Testament) that existed before the Vulgate, the Latin translation produced by Jerome in the late 4th-century.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41378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There is no single "Vetus Latina" Bible. Instead, Vetus Latina is a collection of Biblical manuscript texts that are Latin translations of Septuagint passages that preceded it.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50019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NOTE:</a:t>
            </a:r>
            <a:r>
              <a:rPr lang="en-US" sz="4000" dirty="0">
                <a:solidFill>
                  <a:schemeClr val="bg1"/>
                </a:solidFill>
              </a:rPr>
              <a:t> Since the Scriptures were translated from the Hebrew Tanakh into the Greek Septuagint and used to make the Scriptures readable for a Greek audience, should not both the Old and New Testament be handed down to us in Greek or Latin? Why is a Hebrew Old Testament now being taught instead of a Greek Old Testament?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86483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This was done to separate the Hebrew speakers from the Greek speakers and to formalize the separation from Hebrew to Greek. Thus, the blank page between the Testaments.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3639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In 380 A.D. The Latin Vulgate was translated by St. Jerome. He translated into Latin the Old Testament from the Hebrew and the New Testament from Greek. </a:t>
            </a:r>
          </a:p>
          <a:p>
            <a:pPr marL="0" indent="0" algn="ctr">
              <a:buNone/>
            </a:pPr>
            <a:r>
              <a:rPr lang="en-US" sz="4000" dirty="0">
                <a:solidFill>
                  <a:schemeClr val="bg1"/>
                </a:solidFill>
              </a:rPr>
              <a:t>The Latin Vulgate became the Bible of the Western Church until the Protestant Reformation in the 1500's.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95221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Latin Vulgate continues to be the authoritative translation of the Roman Catholic Church to this day. </a:t>
            </a:r>
          </a:p>
          <a:p>
            <a:pPr marL="0" indent="0" algn="ctr">
              <a:buNone/>
            </a:pPr>
            <a:endParaRPr lang="en-US" sz="2400" dirty="0">
              <a:solidFill>
                <a:schemeClr val="bg1"/>
              </a:solidFill>
            </a:endParaRPr>
          </a:p>
          <a:p>
            <a:pPr marL="0" indent="0" algn="ctr">
              <a:buNone/>
            </a:pPr>
            <a:r>
              <a:rPr lang="en-US" sz="4000" dirty="0">
                <a:solidFill>
                  <a:schemeClr val="bg1"/>
                </a:solidFill>
              </a:rPr>
              <a:t>The Protestant Reformation saw an increase in translations of the Bible into the common languages of the people.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5533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It is maintained by recent scholars that the Apostle's Creed was drawn up in the Roman Church in opposition to Marcionism </a:t>
            </a:r>
          </a:p>
          <a:p>
            <a:pPr marL="0" indent="0" algn="ctr">
              <a:buNone/>
            </a:pPr>
            <a:r>
              <a:rPr lang="en-US" sz="4000" dirty="0">
                <a:solidFill>
                  <a:schemeClr val="bg1"/>
                </a:solidFill>
              </a:rPr>
              <a:t>(cf. F. Kattenbusch, "Das Apost. Symbol.", Leipzig, 1900; A.C. McGiffert, "The Apostle's Creed", New York, 1902).</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78457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At one point in America’s history when a person confessed faith in Yeshua, they were given a Pocket Bible containing the New Testament and Psalms. </a:t>
            </a:r>
          </a:p>
          <a:p>
            <a:pPr marL="0" indent="0" algn="ctr">
              <a:buNone/>
            </a:pPr>
            <a:endParaRPr lang="en-US" sz="1800" dirty="0">
              <a:solidFill>
                <a:schemeClr val="bg1"/>
              </a:solidFill>
            </a:endParaRPr>
          </a:p>
          <a:p>
            <a:pPr marL="0" indent="0" algn="ctr">
              <a:buNone/>
            </a:pPr>
            <a:r>
              <a:rPr lang="en-US" sz="4000" dirty="0">
                <a:solidFill>
                  <a:schemeClr val="bg1"/>
                </a:solidFill>
              </a:rPr>
              <a:t>Later the Pocket Bible was reduced to only the Gospel of John.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60040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Christians, from the very offset of their introduction to church, are taught to only focus on the New Testament teachings and that the Old Testament is for the Jews and not for the Gentiles.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48581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1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The Teaching</a:t>
            </a:r>
          </a:p>
          <a:p>
            <a:pPr marL="0" indent="0" algn="ctr">
              <a:buNone/>
            </a:pPr>
            <a:endParaRPr lang="en-US" sz="15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What Do We Do With Those Gentiles?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952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Next Week:</a:t>
            </a:r>
          </a:p>
          <a:p>
            <a:pPr marL="0" indent="0" algn="ctr">
              <a:buNone/>
            </a:pPr>
            <a:r>
              <a:rPr lang="en-US" sz="4000" dirty="0">
                <a:solidFill>
                  <a:schemeClr val="bg1"/>
                </a:solidFill>
                <a:latin typeface="Helvetica" pitchFamily="34" charset="0"/>
                <a:cs typeface="Helvetica" pitchFamily="34" charset="0"/>
              </a:rPr>
              <a:t>The Evolution Completed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18962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113750</TotalTime>
  <Words>3071</Words>
  <Application>Microsoft Office PowerPoint</Application>
  <PresentationFormat>On-screen Show (16:9)</PresentationFormat>
  <Paragraphs>434</Paragraphs>
  <Slides>80</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3050</cp:revision>
  <dcterms:created xsi:type="dcterms:W3CDTF">2015-08-06T23:00:30Z</dcterms:created>
  <dcterms:modified xsi:type="dcterms:W3CDTF">2023-07-20T00:41:01Z</dcterms:modified>
</cp:coreProperties>
</file>