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56" r:id="rId2"/>
    <p:sldId id="257" r:id="rId3"/>
    <p:sldId id="5278" r:id="rId4"/>
    <p:sldId id="5224" r:id="rId5"/>
    <p:sldId id="1981" r:id="rId6"/>
    <p:sldId id="4362" r:id="rId7"/>
    <p:sldId id="4366" r:id="rId8"/>
    <p:sldId id="4823" r:id="rId9"/>
    <p:sldId id="5223" r:id="rId10"/>
    <p:sldId id="8178" r:id="rId11"/>
    <p:sldId id="8407" r:id="rId12"/>
    <p:sldId id="8408" r:id="rId13"/>
    <p:sldId id="8409" r:id="rId14"/>
    <p:sldId id="8412" r:id="rId15"/>
    <p:sldId id="8410" r:id="rId16"/>
    <p:sldId id="8413" r:id="rId17"/>
    <p:sldId id="8414" r:id="rId18"/>
    <p:sldId id="8415" r:id="rId19"/>
    <p:sldId id="8416" r:id="rId20"/>
    <p:sldId id="8417" r:id="rId21"/>
    <p:sldId id="8418" r:id="rId22"/>
    <p:sldId id="8419" r:id="rId23"/>
    <p:sldId id="8420" r:id="rId24"/>
    <p:sldId id="8421" r:id="rId25"/>
    <p:sldId id="8422" r:id="rId26"/>
    <p:sldId id="8423" r:id="rId27"/>
    <p:sldId id="8424" r:id="rId28"/>
    <p:sldId id="8429" r:id="rId29"/>
    <p:sldId id="8430" r:id="rId30"/>
    <p:sldId id="8425" r:id="rId31"/>
    <p:sldId id="8426" r:id="rId32"/>
    <p:sldId id="8427" r:id="rId33"/>
    <p:sldId id="8428" r:id="rId34"/>
    <p:sldId id="8431" r:id="rId35"/>
    <p:sldId id="8432" r:id="rId36"/>
    <p:sldId id="8433" r:id="rId37"/>
    <p:sldId id="8434" r:id="rId38"/>
    <p:sldId id="8435" r:id="rId39"/>
    <p:sldId id="8436" r:id="rId40"/>
    <p:sldId id="8437" r:id="rId41"/>
    <p:sldId id="8438" r:id="rId42"/>
    <p:sldId id="8439" r:id="rId43"/>
    <p:sldId id="8440" r:id="rId44"/>
    <p:sldId id="8441" r:id="rId45"/>
    <p:sldId id="8442" r:id="rId46"/>
    <p:sldId id="8443" r:id="rId47"/>
    <p:sldId id="8445" r:id="rId48"/>
    <p:sldId id="8447" r:id="rId49"/>
    <p:sldId id="8446" r:id="rId50"/>
    <p:sldId id="8448" r:id="rId51"/>
    <p:sldId id="8449" r:id="rId52"/>
    <p:sldId id="8450" r:id="rId53"/>
    <p:sldId id="8451" r:id="rId54"/>
    <p:sldId id="8452" r:id="rId55"/>
    <p:sldId id="8453" r:id="rId56"/>
    <p:sldId id="8455" r:id="rId57"/>
    <p:sldId id="8456" r:id="rId58"/>
    <p:sldId id="8457" r:id="rId59"/>
    <p:sldId id="8458" r:id="rId60"/>
    <p:sldId id="8459" r:id="rId61"/>
    <p:sldId id="8460" r:id="rId62"/>
    <p:sldId id="8461" r:id="rId63"/>
    <p:sldId id="8462" r:id="rId64"/>
    <p:sldId id="8463" r:id="rId65"/>
    <p:sldId id="8464" r:id="rId66"/>
    <p:sldId id="8465" r:id="rId67"/>
    <p:sldId id="8466" r:id="rId68"/>
    <p:sldId id="8522" r:id="rId69"/>
    <p:sldId id="6570" r:id="rId70"/>
    <p:sldId id="6571" r:id="rId71"/>
    <p:sldId id="6572" r:id="rId72"/>
    <p:sldId id="6573" r:id="rId73"/>
    <p:sldId id="6574" r:id="rId74"/>
    <p:sldId id="6575" r:id="rId75"/>
    <p:sldId id="6576" r:id="rId76"/>
    <p:sldId id="6577" r:id="rId77"/>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6B7"/>
    <a:srgbClr val="E1AC1B"/>
    <a:srgbClr val="FBF4E0"/>
    <a:srgbClr val="F8EDCA"/>
    <a:srgbClr val="4597F5"/>
    <a:srgbClr val="FFFFFF"/>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AED5C3-67F2-4A52-92D9-F3BC39127521}" v="90" dt="2022-07-01T01:21:47.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452" autoAdjust="0"/>
  </p:normalViewPr>
  <p:slideViewPr>
    <p:cSldViewPr snapToGrid="0" snapToObjects="1">
      <p:cViewPr varScale="1">
        <p:scale>
          <a:sx n="104" d="100"/>
          <a:sy n="104" d="100"/>
        </p:scale>
        <p:origin x="773" y="82"/>
      </p:cViewPr>
      <p:guideLst>
        <p:guide orient="horz" pos="1620"/>
        <p:guide pos="2880"/>
      </p:guideLst>
    </p:cSldViewPr>
  </p:slideViewPr>
  <p:outlineViewPr>
    <p:cViewPr>
      <p:scale>
        <a:sx n="33" d="100"/>
        <a:sy n="33" d="100"/>
      </p:scale>
      <p:origin x="0" y="-461"/>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D3AED5C3-67F2-4A52-92D9-F3BC39127521}"/>
    <pc:docChg chg="undo custSel delSld modSld">
      <pc:chgData name="Sharon Campbell" userId="73008391-b390-4ad0-a960-0cc8fbf2fec9" providerId="ADAL" clId="{D3AED5C3-67F2-4A52-92D9-F3BC39127521}" dt="2022-07-01T01:34:41.283" v="442" actId="2696"/>
      <pc:docMkLst>
        <pc:docMk/>
      </pc:docMkLst>
      <pc:sldChg chg="del">
        <pc:chgData name="Sharon Campbell" userId="73008391-b390-4ad0-a960-0cc8fbf2fec9" providerId="ADAL" clId="{D3AED5C3-67F2-4A52-92D9-F3BC39127521}" dt="2022-07-01T00:09:51.570" v="7" actId="2696"/>
        <pc:sldMkLst>
          <pc:docMk/>
          <pc:sldMk cId="839204137" sldId="1987"/>
        </pc:sldMkLst>
      </pc:sldChg>
      <pc:sldChg chg="del">
        <pc:chgData name="Sharon Campbell" userId="73008391-b390-4ad0-a960-0cc8fbf2fec9" providerId="ADAL" clId="{D3AED5C3-67F2-4A52-92D9-F3BC39127521}" dt="2022-07-01T00:09:51.570" v="7" actId="2696"/>
        <pc:sldMkLst>
          <pc:docMk/>
          <pc:sldMk cId="3710193643" sldId="1988"/>
        </pc:sldMkLst>
      </pc:sldChg>
      <pc:sldChg chg="del">
        <pc:chgData name="Sharon Campbell" userId="73008391-b390-4ad0-a960-0cc8fbf2fec9" providerId="ADAL" clId="{D3AED5C3-67F2-4A52-92D9-F3BC39127521}" dt="2022-07-01T00:09:51.570" v="7" actId="2696"/>
        <pc:sldMkLst>
          <pc:docMk/>
          <pc:sldMk cId="3748629976" sldId="5001"/>
        </pc:sldMkLst>
      </pc:sldChg>
      <pc:sldChg chg="del">
        <pc:chgData name="Sharon Campbell" userId="73008391-b390-4ad0-a960-0cc8fbf2fec9" providerId="ADAL" clId="{D3AED5C3-67F2-4A52-92D9-F3BC39127521}" dt="2022-07-01T00:09:51.570" v="7" actId="2696"/>
        <pc:sldMkLst>
          <pc:docMk/>
          <pc:sldMk cId="3309912304" sldId="5228"/>
        </pc:sldMkLst>
      </pc:sldChg>
      <pc:sldChg chg="modSp mod">
        <pc:chgData name="Sharon Campbell" userId="73008391-b390-4ad0-a960-0cc8fbf2fec9" providerId="ADAL" clId="{D3AED5C3-67F2-4A52-92D9-F3BC39127521}" dt="2022-07-01T00:09:22.279" v="6" actId="20577"/>
        <pc:sldMkLst>
          <pc:docMk/>
          <pc:sldMk cId="2647232956" sldId="5278"/>
        </pc:sldMkLst>
        <pc:spChg chg="mod">
          <ac:chgData name="Sharon Campbell" userId="73008391-b390-4ad0-a960-0cc8fbf2fec9" providerId="ADAL" clId="{D3AED5C3-67F2-4A52-92D9-F3BC39127521}" dt="2022-07-01T00:09:22.279" v="6" actId="20577"/>
          <ac:spMkLst>
            <pc:docMk/>
            <pc:sldMk cId="2647232956" sldId="5278"/>
            <ac:spMk id="8" creationId="{00000000-0000-0000-0000-000000000000}"/>
          </ac:spMkLst>
        </pc:spChg>
      </pc:sldChg>
      <pc:sldChg chg="del">
        <pc:chgData name="Sharon Campbell" userId="73008391-b390-4ad0-a960-0cc8fbf2fec9" providerId="ADAL" clId="{D3AED5C3-67F2-4A52-92D9-F3BC39127521}" dt="2022-07-01T00:09:51.570" v="7" actId="2696"/>
        <pc:sldMkLst>
          <pc:docMk/>
          <pc:sldMk cId="2316088682" sldId="7617"/>
        </pc:sldMkLst>
      </pc:sldChg>
      <pc:sldChg chg="del">
        <pc:chgData name="Sharon Campbell" userId="73008391-b390-4ad0-a960-0cc8fbf2fec9" providerId="ADAL" clId="{D3AED5C3-67F2-4A52-92D9-F3BC39127521}" dt="2022-07-01T00:09:51.570" v="7" actId="2696"/>
        <pc:sldMkLst>
          <pc:docMk/>
          <pc:sldMk cId="3371780886" sldId="7709"/>
        </pc:sldMkLst>
      </pc:sldChg>
      <pc:sldChg chg="del">
        <pc:chgData name="Sharon Campbell" userId="73008391-b390-4ad0-a960-0cc8fbf2fec9" providerId="ADAL" clId="{D3AED5C3-67F2-4A52-92D9-F3BC39127521}" dt="2022-07-01T00:09:51.570" v="7" actId="2696"/>
        <pc:sldMkLst>
          <pc:docMk/>
          <pc:sldMk cId="3106136317" sldId="7710"/>
        </pc:sldMkLst>
      </pc:sldChg>
      <pc:sldChg chg="del">
        <pc:chgData name="Sharon Campbell" userId="73008391-b390-4ad0-a960-0cc8fbf2fec9" providerId="ADAL" clId="{D3AED5C3-67F2-4A52-92D9-F3BC39127521}" dt="2022-07-01T00:09:51.570" v="7" actId="2696"/>
        <pc:sldMkLst>
          <pc:docMk/>
          <pc:sldMk cId="2750571086" sldId="7711"/>
        </pc:sldMkLst>
      </pc:sldChg>
      <pc:sldChg chg="del">
        <pc:chgData name="Sharon Campbell" userId="73008391-b390-4ad0-a960-0cc8fbf2fec9" providerId="ADAL" clId="{D3AED5C3-67F2-4A52-92D9-F3BC39127521}" dt="2022-07-01T00:09:51.570" v="7" actId="2696"/>
        <pc:sldMkLst>
          <pc:docMk/>
          <pc:sldMk cId="4219819863" sldId="7712"/>
        </pc:sldMkLst>
      </pc:sldChg>
      <pc:sldChg chg="del">
        <pc:chgData name="Sharon Campbell" userId="73008391-b390-4ad0-a960-0cc8fbf2fec9" providerId="ADAL" clId="{D3AED5C3-67F2-4A52-92D9-F3BC39127521}" dt="2022-07-01T00:09:51.570" v="7" actId="2696"/>
        <pc:sldMkLst>
          <pc:docMk/>
          <pc:sldMk cId="2283524794" sldId="7713"/>
        </pc:sldMkLst>
      </pc:sldChg>
      <pc:sldChg chg="del">
        <pc:chgData name="Sharon Campbell" userId="73008391-b390-4ad0-a960-0cc8fbf2fec9" providerId="ADAL" clId="{D3AED5C3-67F2-4A52-92D9-F3BC39127521}" dt="2022-07-01T00:09:51.570" v="7" actId="2696"/>
        <pc:sldMkLst>
          <pc:docMk/>
          <pc:sldMk cId="3603953332" sldId="7714"/>
        </pc:sldMkLst>
      </pc:sldChg>
      <pc:sldChg chg="del">
        <pc:chgData name="Sharon Campbell" userId="73008391-b390-4ad0-a960-0cc8fbf2fec9" providerId="ADAL" clId="{D3AED5C3-67F2-4A52-92D9-F3BC39127521}" dt="2022-07-01T00:09:51.570" v="7" actId="2696"/>
        <pc:sldMkLst>
          <pc:docMk/>
          <pc:sldMk cId="150108589" sldId="7715"/>
        </pc:sldMkLst>
      </pc:sldChg>
      <pc:sldChg chg="del">
        <pc:chgData name="Sharon Campbell" userId="73008391-b390-4ad0-a960-0cc8fbf2fec9" providerId="ADAL" clId="{D3AED5C3-67F2-4A52-92D9-F3BC39127521}" dt="2022-07-01T00:09:51.570" v="7" actId="2696"/>
        <pc:sldMkLst>
          <pc:docMk/>
          <pc:sldMk cId="3516143120" sldId="7718"/>
        </pc:sldMkLst>
      </pc:sldChg>
      <pc:sldChg chg="del">
        <pc:chgData name="Sharon Campbell" userId="73008391-b390-4ad0-a960-0cc8fbf2fec9" providerId="ADAL" clId="{D3AED5C3-67F2-4A52-92D9-F3BC39127521}" dt="2022-07-01T00:09:51.570" v="7" actId="2696"/>
        <pc:sldMkLst>
          <pc:docMk/>
          <pc:sldMk cId="3774573454" sldId="7928"/>
        </pc:sldMkLst>
      </pc:sldChg>
      <pc:sldChg chg="del">
        <pc:chgData name="Sharon Campbell" userId="73008391-b390-4ad0-a960-0cc8fbf2fec9" providerId="ADAL" clId="{D3AED5C3-67F2-4A52-92D9-F3BC39127521}" dt="2022-07-01T00:09:51.570" v="7" actId="2696"/>
        <pc:sldMkLst>
          <pc:docMk/>
          <pc:sldMk cId="2201330981" sldId="8038"/>
        </pc:sldMkLst>
      </pc:sldChg>
      <pc:sldChg chg="del">
        <pc:chgData name="Sharon Campbell" userId="73008391-b390-4ad0-a960-0cc8fbf2fec9" providerId="ADAL" clId="{D3AED5C3-67F2-4A52-92D9-F3BC39127521}" dt="2022-07-01T00:09:51.570" v="7" actId="2696"/>
        <pc:sldMkLst>
          <pc:docMk/>
          <pc:sldMk cId="681672848" sldId="8175"/>
        </pc:sldMkLst>
      </pc:sldChg>
      <pc:sldChg chg="modSp mod">
        <pc:chgData name="Sharon Campbell" userId="73008391-b390-4ad0-a960-0cc8fbf2fec9" providerId="ADAL" clId="{D3AED5C3-67F2-4A52-92D9-F3BC39127521}" dt="2022-07-01T00:12:02.869" v="22" actId="20577"/>
        <pc:sldMkLst>
          <pc:docMk/>
          <pc:sldMk cId="619955545" sldId="8178"/>
        </pc:sldMkLst>
        <pc:spChg chg="mod">
          <ac:chgData name="Sharon Campbell" userId="73008391-b390-4ad0-a960-0cc8fbf2fec9" providerId="ADAL" clId="{D3AED5C3-67F2-4A52-92D9-F3BC39127521}" dt="2022-07-01T00:12:02.869" v="22" actId="20577"/>
          <ac:spMkLst>
            <pc:docMk/>
            <pc:sldMk cId="619955545" sldId="8178"/>
            <ac:spMk id="8" creationId="{00000000-0000-0000-0000-000000000000}"/>
          </ac:spMkLst>
        </pc:spChg>
      </pc:sldChg>
      <pc:sldChg chg="modSp del mod">
        <pc:chgData name="Sharon Campbell" userId="73008391-b390-4ad0-a960-0cc8fbf2fec9" providerId="ADAL" clId="{D3AED5C3-67F2-4A52-92D9-F3BC39127521}" dt="2022-07-01T00:14:11.353" v="23" actId="2696"/>
        <pc:sldMkLst>
          <pc:docMk/>
          <pc:sldMk cId="1916222960" sldId="8179"/>
        </pc:sldMkLst>
        <pc:spChg chg="mod">
          <ac:chgData name="Sharon Campbell" userId="73008391-b390-4ad0-a960-0cc8fbf2fec9" providerId="ADAL" clId="{D3AED5C3-67F2-4A52-92D9-F3BC39127521}" dt="2022-07-01T00:11:53.767" v="15" actId="20577"/>
          <ac:spMkLst>
            <pc:docMk/>
            <pc:sldMk cId="1916222960" sldId="8179"/>
            <ac:spMk id="8" creationId="{00000000-0000-0000-0000-000000000000}"/>
          </ac:spMkLst>
        </pc:spChg>
      </pc:sldChg>
      <pc:sldChg chg="del">
        <pc:chgData name="Sharon Campbell" userId="73008391-b390-4ad0-a960-0cc8fbf2fec9" providerId="ADAL" clId="{D3AED5C3-67F2-4A52-92D9-F3BC39127521}" dt="2022-07-01T00:09:51.570" v="7" actId="2696"/>
        <pc:sldMkLst>
          <pc:docMk/>
          <pc:sldMk cId="3512247696" sldId="8314"/>
        </pc:sldMkLst>
      </pc:sldChg>
      <pc:sldChg chg="modSp mod">
        <pc:chgData name="Sharon Campbell" userId="73008391-b390-4ad0-a960-0cc8fbf2fec9" providerId="ADAL" clId="{D3AED5C3-67F2-4A52-92D9-F3BC39127521}" dt="2022-07-01T00:20:35.981" v="71" actId="27636"/>
        <pc:sldMkLst>
          <pc:docMk/>
          <pc:sldMk cId="3091021352" sldId="8410"/>
        </pc:sldMkLst>
        <pc:spChg chg="mod">
          <ac:chgData name="Sharon Campbell" userId="73008391-b390-4ad0-a960-0cc8fbf2fec9" providerId="ADAL" clId="{D3AED5C3-67F2-4A52-92D9-F3BC39127521}" dt="2022-07-01T00:20:35.981" v="71" actId="27636"/>
          <ac:spMkLst>
            <pc:docMk/>
            <pc:sldMk cId="3091021352" sldId="8410"/>
            <ac:spMk id="3" creationId="{00000000-0000-0000-0000-000000000000}"/>
          </ac:spMkLst>
        </pc:spChg>
      </pc:sldChg>
      <pc:sldChg chg="del">
        <pc:chgData name="Sharon Campbell" userId="73008391-b390-4ad0-a960-0cc8fbf2fec9" providerId="ADAL" clId="{D3AED5C3-67F2-4A52-92D9-F3BC39127521}" dt="2022-07-01T00:09:51.570" v="7" actId="2696"/>
        <pc:sldMkLst>
          <pc:docMk/>
          <pc:sldMk cId="1079151434" sldId="8411"/>
        </pc:sldMkLst>
      </pc:sldChg>
      <pc:sldChg chg="modSp mod">
        <pc:chgData name="Sharon Campbell" userId="73008391-b390-4ad0-a960-0cc8fbf2fec9" providerId="ADAL" clId="{D3AED5C3-67F2-4A52-92D9-F3BC39127521}" dt="2022-07-01T00:18:07.919" v="50"/>
        <pc:sldMkLst>
          <pc:docMk/>
          <pc:sldMk cId="3928161281" sldId="8412"/>
        </pc:sldMkLst>
        <pc:spChg chg="mod">
          <ac:chgData name="Sharon Campbell" userId="73008391-b390-4ad0-a960-0cc8fbf2fec9" providerId="ADAL" clId="{D3AED5C3-67F2-4A52-92D9-F3BC39127521}" dt="2022-07-01T00:18:07.919" v="50"/>
          <ac:spMkLst>
            <pc:docMk/>
            <pc:sldMk cId="3928161281" sldId="8412"/>
            <ac:spMk id="3" creationId="{00000000-0000-0000-0000-000000000000}"/>
          </ac:spMkLst>
        </pc:spChg>
      </pc:sldChg>
      <pc:sldChg chg="modSp mod">
        <pc:chgData name="Sharon Campbell" userId="73008391-b390-4ad0-a960-0cc8fbf2fec9" providerId="ADAL" clId="{D3AED5C3-67F2-4A52-92D9-F3BC39127521}" dt="2022-07-01T01:08:23.011" v="402" actId="113"/>
        <pc:sldMkLst>
          <pc:docMk/>
          <pc:sldMk cId="2172197180" sldId="8413"/>
        </pc:sldMkLst>
        <pc:spChg chg="mod">
          <ac:chgData name="Sharon Campbell" userId="73008391-b390-4ad0-a960-0cc8fbf2fec9" providerId="ADAL" clId="{D3AED5C3-67F2-4A52-92D9-F3BC39127521}" dt="2022-07-01T01:08:23.011" v="402" actId="113"/>
          <ac:spMkLst>
            <pc:docMk/>
            <pc:sldMk cId="2172197180" sldId="8413"/>
            <ac:spMk id="3" creationId="{00000000-0000-0000-0000-000000000000}"/>
          </ac:spMkLst>
        </pc:spChg>
      </pc:sldChg>
      <pc:sldChg chg="modSp mod">
        <pc:chgData name="Sharon Campbell" userId="73008391-b390-4ad0-a960-0cc8fbf2fec9" providerId="ADAL" clId="{D3AED5C3-67F2-4A52-92D9-F3BC39127521}" dt="2022-07-01T01:08:46.576" v="403" actId="255"/>
        <pc:sldMkLst>
          <pc:docMk/>
          <pc:sldMk cId="1984253995" sldId="8414"/>
        </pc:sldMkLst>
        <pc:spChg chg="mod">
          <ac:chgData name="Sharon Campbell" userId="73008391-b390-4ad0-a960-0cc8fbf2fec9" providerId="ADAL" clId="{D3AED5C3-67F2-4A52-92D9-F3BC39127521}" dt="2022-07-01T01:08:46.576" v="403" actId="255"/>
          <ac:spMkLst>
            <pc:docMk/>
            <pc:sldMk cId="1984253995" sldId="8414"/>
            <ac:spMk id="3" creationId="{00000000-0000-0000-0000-000000000000}"/>
          </ac:spMkLst>
        </pc:spChg>
      </pc:sldChg>
      <pc:sldChg chg="modSp mod">
        <pc:chgData name="Sharon Campbell" userId="73008391-b390-4ad0-a960-0cc8fbf2fec9" providerId="ADAL" clId="{D3AED5C3-67F2-4A52-92D9-F3BC39127521}" dt="2022-07-01T01:09:22.183" v="407" actId="27636"/>
        <pc:sldMkLst>
          <pc:docMk/>
          <pc:sldMk cId="2214429909" sldId="8417"/>
        </pc:sldMkLst>
        <pc:spChg chg="mod">
          <ac:chgData name="Sharon Campbell" userId="73008391-b390-4ad0-a960-0cc8fbf2fec9" providerId="ADAL" clId="{D3AED5C3-67F2-4A52-92D9-F3BC39127521}" dt="2022-07-01T01:09:22.183" v="407" actId="27636"/>
          <ac:spMkLst>
            <pc:docMk/>
            <pc:sldMk cId="2214429909" sldId="8417"/>
            <ac:spMk id="3" creationId="{00000000-0000-0000-0000-000000000000}"/>
          </ac:spMkLst>
        </pc:spChg>
      </pc:sldChg>
      <pc:sldChg chg="modSp mod">
        <pc:chgData name="Sharon Campbell" userId="73008391-b390-4ad0-a960-0cc8fbf2fec9" providerId="ADAL" clId="{D3AED5C3-67F2-4A52-92D9-F3BC39127521}" dt="2022-07-01T01:09:46.963" v="409" actId="20577"/>
        <pc:sldMkLst>
          <pc:docMk/>
          <pc:sldMk cId="471009879" sldId="8418"/>
        </pc:sldMkLst>
        <pc:spChg chg="mod">
          <ac:chgData name="Sharon Campbell" userId="73008391-b390-4ad0-a960-0cc8fbf2fec9" providerId="ADAL" clId="{D3AED5C3-67F2-4A52-92D9-F3BC39127521}" dt="2022-07-01T01:09:46.963" v="409" actId="20577"/>
          <ac:spMkLst>
            <pc:docMk/>
            <pc:sldMk cId="471009879" sldId="8418"/>
            <ac:spMk id="3" creationId="{00000000-0000-0000-0000-000000000000}"/>
          </ac:spMkLst>
        </pc:spChg>
      </pc:sldChg>
      <pc:sldChg chg="modSp mod">
        <pc:chgData name="Sharon Campbell" userId="73008391-b390-4ad0-a960-0cc8fbf2fec9" providerId="ADAL" clId="{D3AED5C3-67F2-4A52-92D9-F3BC39127521}" dt="2022-07-01T00:27:42.031" v="139" actId="20577"/>
        <pc:sldMkLst>
          <pc:docMk/>
          <pc:sldMk cId="2110241410" sldId="8419"/>
        </pc:sldMkLst>
        <pc:spChg chg="mod">
          <ac:chgData name="Sharon Campbell" userId="73008391-b390-4ad0-a960-0cc8fbf2fec9" providerId="ADAL" clId="{D3AED5C3-67F2-4A52-92D9-F3BC39127521}" dt="2022-07-01T00:27:42.031" v="139" actId="20577"/>
          <ac:spMkLst>
            <pc:docMk/>
            <pc:sldMk cId="2110241410" sldId="8419"/>
            <ac:spMk id="3" creationId="{00000000-0000-0000-0000-000000000000}"/>
          </ac:spMkLst>
        </pc:spChg>
      </pc:sldChg>
      <pc:sldChg chg="modSp mod">
        <pc:chgData name="Sharon Campbell" userId="73008391-b390-4ad0-a960-0cc8fbf2fec9" providerId="ADAL" clId="{D3AED5C3-67F2-4A52-92D9-F3BC39127521}" dt="2022-07-01T01:10:55.481" v="411"/>
        <pc:sldMkLst>
          <pc:docMk/>
          <pc:sldMk cId="1562436223" sldId="8421"/>
        </pc:sldMkLst>
        <pc:spChg chg="mod">
          <ac:chgData name="Sharon Campbell" userId="73008391-b390-4ad0-a960-0cc8fbf2fec9" providerId="ADAL" clId="{D3AED5C3-67F2-4A52-92D9-F3BC39127521}" dt="2022-07-01T01:10:55.481" v="411"/>
          <ac:spMkLst>
            <pc:docMk/>
            <pc:sldMk cId="1562436223" sldId="8421"/>
            <ac:spMk id="3" creationId="{00000000-0000-0000-0000-000000000000}"/>
          </ac:spMkLst>
        </pc:spChg>
      </pc:sldChg>
      <pc:sldChg chg="modSp mod">
        <pc:chgData name="Sharon Campbell" userId="73008391-b390-4ad0-a960-0cc8fbf2fec9" providerId="ADAL" clId="{D3AED5C3-67F2-4A52-92D9-F3BC39127521}" dt="2022-07-01T00:28:48.072" v="168" actId="20577"/>
        <pc:sldMkLst>
          <pc:docMk/>
          <pc:sldMk cId="2347280989" sldId="8422"/>
        </pc:sldMkLst>
        <pc:spChg chg="mod">
          <ac:chgData name="Sharon Campbell" userId="73008391-b390-4ad0-a960-0cc8fbf2fec9" providerId="ADAL" clId="{D3AED5C3-67F2-4A52-92D9-F3BC39127521}" dt="2022-07-01T00:28:48.072" v="168" actId="20577"/>
          <ac:spMkLst>
            <pc:docMk/>
            <pc:sldMk cId="2347280989" sldId="8422"/>
            <ac:spMk id="3" creationId="{00000000-0000-0000-0000-000000000000}"/>
          </ac:spMkLst>
        </pc:spChg>
      </pc:sldChg>
      <pc:sldChg chg="modSp mod">
        <pc:chgData name="Sharon Campbell" userId="73008391-b390-4ad0-a960-0cc8fbf2fec9" providerId="ADAL" clId="{D3AED5C3-67F2-4A52-92D9-F3BC39127521}" dt="2022-07-01T01:11:17.095" v="414" actId="20577"/>
        <pc:sldMkLst>
          <pc:docMk/>
          <pc:sldMk cId="240721459" sldId="8423"/>
        </pc:sldMkLst>
        <pc:spChg chg="mod">
          <ac:chgData name="Sharon Campbell" userId="73008391-b390-4ad0-a960-0cc8fbf2fec9" providerId="ADAL" clId="{D3AED5C3-67F2-4A52-92D9-F3BC39127521}" dt="2022-07-01T01:11:17.095" v="414" actId="20577"/>
          <ac:spMkLst>
            <pc:docMk/>
            <pc:sldMk cId="240721459" sldId="8423"/>
            <ac:spMk id="3" creationId="{00000000-0000-0000-0000-000000000000}"/>
          </ac:spMkLst>
        </pc:spChg>
      </pc:sldChg>
      <pc:sldChg chg="modSp mod">
        <pc:chgData name="Sharon Campbell" userId="73008391-b390-4ad0-a960-0cc8fbf2fec9" providerId="ADAL" clId="{D3AED5C3-67F2-4A52-92D9-F3BC39127521}" dt="2022-07-01T01:11:27.739" v="419" actId="20577"/>
        <pc:sldMkLst>
          <pc:docMk/>
          <pc:sldMk cId="3915673236" sldId="8424"/>
        </pc:sldMkLst>
        <pc:spChg chg="mod">
          <ac:chgData name="Sharon Campbell" userId="73008391-b390-4ad0-a960-0cc8fbf2fec9" providerId="ADAL" clId="{D3AED5C3-67F2-4A52-92D9-F3BC39127521}" dt="2022-07-01T01:11:27.739" v="419" actId="20577"/>
          <ac:spMkLst>
            <pc:docMk/>
            <pc:sldMk cId="3915673236" sldId="8424"/>
            <ac:spMk id="3" creationId="{00000000-0000-0000-0000-000000000000}"/>
          </ac:spMkLst>
        </pc:spChg>
      </pc:sldChg>
      <pc:sldChg chg="modSp mod">
        <pc:chgData name="Sharon Campbell" userId="73008391-b390-4ad0-a960-0cc8fbf2fec9" providerId="ADAL" clId="{D3AED5C3-67F2-4A52-92D9-F3BC39127521}" dt="2022-07-01T01:11:46.603" v="424" actId="20577"/>
        <pc:sldMkLst>
          <pc:docMk/>
          <pc:sldMk cId="4161875757" sldId="8425"/>
        </pc:sldMkLst>
        <pc:spChg chg="mod">
          <ac:chgData name="Sharon Campbell" userId="73008391-b390-4ad0-a960-0cc8fbf2fec9" providerId="ADAL" clId="{D3AED5C3-67F2-4A52-92D9-F3BC39127521}" dt="2022-07-01T01:11:46.603" v="424" actId="20577"/>
          <ac:spMkLst>
            <pc:docMk/>
            <pc:sldMk cId="4161875757" sldId="8425"/>
            <ac:spMk id="3" creationId="{00000000-0000-0000-0000-000000000000}"/>
          </ac:spMkLst>
        </pc:spChg>
      </pc:sldChg>
      <pc:sldChg chg="modSp mod">
        <pc:chgData name="Sharon Campbell" userId="73008391-b390-4ad0-a960-0cc8fbf2fec9" providerId="ADAL" clId="{D3AED5C3-67F2-4A52-92D9-F3BC39127521}" dt="2022-07-01T00:39:03.783" v="227" actId="20577"/>
        <pc:sldMkLst>
          <pc:docMk/>
          <pc:sldMk cId="623304236" sldId="8426"/>
        </pc:sldMkLst>
        <pc:spChg chg="mod">
          <ac:chgData name="Sharon Campbell" userId="73008391-b390-4ad0-a960-0cc8fbf2fec9" providerId="ADAL" clId="{D3AED5C3-67F2-4A52-92D9-F3BC39127521}" dt="2022-07-01T00:39:03.783" v="227" actId="20577"/>
          <ac:spMkLst>
            <pc:docMk/>
            <pc:sldMk cId="623304236" sldId="8426"/>
            <ac:spMk id="3" creationId="{00000000-0000-0000-0000-000000000000}"/>
          </ac:spMkLst>
        </pc:spChg>
      </pc:sldChg>
      <pc:sldChg chg="modSp mod">
        <pc:chgData name="Sharon Campbell" userId="73008391-b390-4ad0-a960-0cc8fbf2fec9" providerId="ADAL" clId="{D3AED5C3-67F2-4A52-92D9-F3BC39127521}" dt="2022-07-01T01:12:09.180" v="425" actId="113"/>
        <pc:sldMkLst>
          <pc:docMk/>
          <pc:sldMk cId="667723505" sldId="8431"/>
        </pc:sldMkLst>
        <pc:spChg chg="mod">
          <ac:chgData name="Sharon Campbell" userId="73008391-b390-4ad0-a960-0cc8fbf2fec9" providerId="ADAL" clId="{D3AED5C3-67F2-4A52-92D9-F3BC39127521}" dt="2022-07-01T01:12:09.180" v="425" actId="113"/>
          <ac:spMkLst>
            <pc:docMk/>
            <pc:sldMk cId="667723505" sldId="8431"/>
            <ac:spMk id="3" creationId="{00000000-0000-0000-0000-000000000000}"/>
          </ac:spMkLst>
        </pc:spChg>
      </pc:sldChg>
      <pc:sldChg chg="modSp mod">
        <pc:chgData name="Sharon Campbell" userId="73008391-b390-4ad0-a960-0cc8fbf2fec9" providerId="ADAL" clId="{D3AED5C3-67F2-4A52-92D9-F3BC39127521}" dt="2022-07-01T00:49:14.296" v="238"/>
        <pc:sldMkLst>
          <pc:docMk/>
          <pc:sldMk cId="1264934006" sldId="8432"/>
        </pc:sldMkLst>
        <pc:spChg chg="mod">
          <ac:chgData name="Sharon Campbell" userId="73008391-b390-4ad0-a960-0cc8fbf2fec9" providerId="ADAL" clId="{D3AED5C3-67F2-4A52-92D9-F3BC39127521}" dt="2022-07-01T00:49:14.296" v="238"/>
          <ac:spMkLst>
            <pc:docMk/>
            <pc:sldMk cId="1264934006" sldId="8432"/>
            <ac:spMk id="3" creationId="{00000000-0000-0000-0000-000000000000}"/>
          </ac:spMkLst>
        </pc:spChg>
      </pc:sldChg>
      <pc:sldChg chg="modSp mod">
        <pc:chgData name="Sharon Campbell" userId="73008391-b390-4ad0-a960-0cc8fbf2fec9" providerId="ADAL" clId="{D3AED5C3-67F2-4A52-92D9-F3BC39127521}" dt="2022-07-01T01:12:36.241" v="429" actId="27636"/>
        <pc:sldMkLst>
          <pc:docMk/>
          <pc:sldMk cId="235395788" sldId="8435"/>
        </pc:sldMkLst>
        <pc:spChg chg="mod">
          <ac:chgData name="Sharon Campbell" userId="73008391-b390-4ad0-a960-0cc8fbf2fec9" providerId="ADAL" clId="{D3AED5C3-67F2-4A52-92D9-F3BC39127521}" dt="2022-07-01T01:12:36.241" v="429" actId="27636"/>
          <ac:spMkLst>
            <pc:docMk/>
            <pc:sldMk cId="235395788" sldId="8435"/>
            <ac:spMk id="3" creationId="{00000000-0000-0000-0000-000000000000}"/>
          </ac:spMkLst>
        </pc:spChg>
      </pc:sldChg>
      <pc:sldChg chg="modSp mod">
        <pc:chgData name="Sharon Campbell" userId="73008391-b390-4ad0-a960-0cc8fbf2fec9" providerId="ADAL" clId="{D3AED5C3-67F2-4A52-92D9-F3BC39127521}" dt="2022-07-01T01:12:59.188" v="430" actId="20577"/>
        <pc:sldMkLst>
          <pc:docMk/>
          <pc:sldMk cId="4269431861" sldId="8438"/>
        </pc:sldMkLst>
        <pc:spChg chg="mod">
          <ac:chgData name="Sharon Campbell" userId="73008391-b390-4ad0-a960-0cc8fbf2fec9" providerId="ADAL" clId="{D3AED5C3-67F2-4A52-92D9-F3BC39127521}" dt="2022-07-01T01:12:59.188" v="430" actId="20577"/>
          <ac:spMkLst>
            <pc:docMk/>
            <pc:sldMk cId="4269431861" sldId="8438"/>
            <ac:spMk id="3" creationId="{00000000-0000-0000-0000-000000000000}"/>
          </ac:spMkLst>
        </pc:spChg>
      </pc:sldChg>
      <pc:sldChg chg="modSp mod">
        <pc:chgData name="Sharon Campbell" userId="73008391-b390-4ad0-a960-0cc8fbf2fec9" providerId="ADAL" clId="{D3AED5C3-67F2-4A52-92D9-F3BC39127521}" dt="2022-07-01T01:13:41.926" v="433" actId="113"/>
        <pc:sldMkLst>
          <pc:docMk/>
          <pc:sldMk cId="1968102518" sldId="8440"/>
        </pc:sldMkLst>
        <pc:spChg chg="mod">
          <ac:chgData name="Sharon Campbell" userId="73008391-b390-4ad0-a960-0cc8fbf2fec9" providerId="ADAL" clId="{D3AED5C3-67F2-4A52-92D9-F3BC39127521}" dt="2022-07-01T01:13:41.926" v="433" actId="113"/>
          <ac:spMkLst>
            <pc:docMk/>
            <pc:sldMk cId="1968102518" sldId="8440"/>
            <ac:spMk id="3" creationId="{00000000-0000-0000-0000-000000000000}"/>
          </ac:spMkLst>
        </pc:spChg>
      </pc:sldChg>
      <pc:sldChg chg="modSp mod">
        <pc:chgData name="Sharon Campbell" userId="73008391-b390-4ad0-a960-0cc8fbf2fec9" providerId="ADAL" clId="{D3AED5C3-67F2-4A52-92D9-F3BC39127521}" dt="2022-07-01T00:55:26.400" v="298" actId="113"/>
        <pc:sldMkLst>
          <pc:docMk/>
          <pc:sldMk cId="129810207" sldId="8441"/>
        </pc:sldMkLst>
        <pc:spChg chg="mod">
          <ac:chgData name="Sharon Campbell" userId="73008391-b390-4ad0-a960-0cc8fbf2fec9" providerId="ADAL" clId="{D3AED5C3-67F2-4A52-92D9-F3BC39127521}" dt="2022-07-01T00:55:26.400" v="298" actId="113"/>
          <ac:spMkLst>
            <pc:docMk/>
            <pc:sldMk cId="129810207" sldId="8441"/>
            <ac:spMk id="3" creationId="{00000000-0000-0000-0000-000000000000}"/>
          </ac:spMkLst>
        </pc:spChg>
      </pc:sldChg>
      <pc:sldChg chg="del">
        <pc:chgData name="Sharon Campbell" userId="73008391-b390-4ad0-a960-0cc8fbf2fec9" providerId="ADAL" clId="{D3AED5C3-67F2-4A52-92D9-F3BC39127521}" dt="2022-07-01T00:09:51.570" v="7" actId="2696"/>
        <pc:sldMkLst>
          <pc:docMk/>
          <pc:sldMk cId="969346426" sldId="8444"/>
        </pc:sldMkLst>
      </pc:sldChg>
      <pc:sldChg chg="modSp mod">
        <pc:chgData name="Sharon Campbell" userId="73008391-b390-4ad0-a960-0cc8fbf2fec9" providerId="ADAL" clId="{D3AED5C3-67F2-4A52-92D9-F3BC39127521}" dt="2022-07-01T01:14:11.994" v="438" actId="20577"/>
        <pc:sldMkLst>
          <pc:docMk/>
          <pc:sldMk cId="4036105929" sldId="8445"/>
        </pc:sldMkLst>
        <pc:spChg chg="mod">
          <ac:chgData name="Sharon Campbell" userId="73008391-b390-4ad0-a960-0cc8fbf2fec9" providerId="ADAL" clId="{D3AED5C3-67F2-4A52-92D9-F3BC39127521}" dt="2022-07-01T01:14:11.994" v="438" actId="20577"/>
          <ac:spMkLst>
            <pc:docMk/>
            <pc:sldMk cId="4036105929" sldId="8445"/>
            <ac:spMk id="3" creationId="{00000000-0000-0000-0000-000000000000}"/>
          </ac:spMkLst>
        </pc:spChg>
      </pc:sldChg>
      <pc:sldChg chg="modSp mod">
        <pc:chgData name="Sharon Campbell" userId="73008391-b390-4ad0-a960-0cc8fbf2fec9" providerId="ADAL" clId="{D3AED5C3-67F2-4A52-92D9-F3BC39127521}" dt="2022-07-01T00:56:15.938" v="305"/>
        <pc:sldMkLst>
          <pc:docMk/>
          <pc:sldMk cId="3477413555" sldId="8447"/>
        </pc:sldMkLst>
        <pc:spChg chg="mod">
          <ac:chgData name="Sharon Campbell" userId="73008391-b390-4ad0-a960-0cc8fbf2fec9" providerId="ADAL" clId="{D3AED5C3-67F2-4A52-92D9-F3BC39127521}" dt="2022-07-01T00:56:15.938" v="305"/>
          <ac:spMkLst>
            <pc:docMk/>
            <pc:sldMk cId="3477413555" sldId="8447"/>
            <ac:spMk id="3" creationId="{00000000-0000-0000-0000-000000000000}"/>
          </ac:spMkLst>
        </pc:spChg>
      </pc:sldChg>
      <pc:sldChg chg="modSp mod">
        <pc:chgData name="Sharon Campbell" userId="73008391-b390-4ad0-a960-0cc8fbf2fec9" providerId="ADAL" clId="{D3AED5C3-67F2-4A52-92D9-F3BC39127521}" dt="2022-07-01T00:56:35.532" v="311" actId="20577"/>
        <pc:sldMkLst>
          <pc:docMk/>
          <pc:sldMk cId="830487282" sldId="8448"/>
        </pc:sldMkLst>
        <pc:spChg chg="mod">
          <ac:chgData name="Sharon Campbell" userId="73008391-b390-4ad0-a960-0cc8fbf2fec9" providerId="ADAL" clId="{D3AED5C3-67F2-4A52-92D9-F3BC39127521}" dt="2022-07-01T00:56:35.532" v="311" actId="20577"/>
          <ac:spMkLst>
            <pc:docMk/>
            <pc:sldMk cId="830487282" sldId="8448"/>
            <ac:spMk id="3" creationId="{00000000-0000-0000-0000-000000000000}"/>
          </ac:spMkLst>
        </pc:spChg>
      </pc:sldChg>
      <pc:sldChg chg="modSp mod">
        <pc:chgData name="Sharon Campbell" userId="73008391-b390-4ad0-a960-0cc8fbf2fec9" providerId="ADAL" clId="{D3AED5C3-67F2-4A52-92D9-F3BC39127521}" dt="2022-07-01T00:57:04.626" v="317" actId="12"/>
        <pc:sldMkLst>
          <pc:docMk/>
          <pc:sldMk cId="1098078561" sldId="8449"/>
        </pc:sldMkLst>
        <pc:spChg chg="mod">
          <ac:chgData name="Sharon Campbell" userId="73008391-b390-4ad0-a960-0cc8fbf2fec9" providerId="ADAL" clId="{D3AED5C3-67F2-4A52-92D9-F3BC39127521}" dt="2022-07-01T00:57:04.626" v="317" actId="12"/>
          <ac:spMkLst>
            <pc:docMk/>
            <pc:sldMk cId="1098078561" sldId="8449"/>
            <ac:spMk id="3" creationId="{00000000-0000-0000-0000-000000000000}"/>
          </ac:spMkLst>
        </pc:spChg>
      </pc:sldChg>
      <pc:sldChg chg="modSp mod">
        <pc:chgData name="Sharon Campbell" userId="73008391-b390-4ad0-a960-0cc8fbf2fec9" providerId="ADAL" clId="{D3AED5C3-67F2-4A52-92D9-F3BC39127521}" dt="2022-07-01T00:59:14.167" v="338" actId="20577"/>
        <pc:sldMkLst>
          <pc:docMk/>
          <pc:sldMk cId="3887108214" sldId="8450"/>
        </pc:sldMkLst>
        <pc:spChg chg="mod">
          <ac:chgData name="Sharon Campbell" userId="73008391-b390-4ad0-a960-0cc8fbf2fec9" providerId="ADAL" clId="{D3AED5C3-67F2-4A52-92D9-F3BC39127521}" dt="2022-07-01T00:59:14.167" v="338" actId="20577"/>
          <ac:spMkLst>
            <pc:docMk/>
            <pc:sldMk cId="3887108214" sldId="8450"/>
            <ac:spMk id="3" creationId="{00000000-0000-0000-0000-000000000000}"/>
          </ac:spMkLst>
        </pc:spChg>
      </pc:sldChg>
      <pc:sldChg chg="modSp mod">
        <pc:chgData name="Sharon Campbell" userId="73008391-b390-4ad0-a960-0cc8fbf2fec9" providerId="ADAL" clId="{D3AED5C3-67F2-4A52-92D9-F3BC39127521}" dt="2022-07-01T00:59:30.809" v="340"/>
        <pc:sldMkLst>
          <pc:docMk/>
          <pc:sldMk cId="987262810" sldId="8451"/>
        </pc:sldMkLst>
        <pc:spChg chg="mod">
          <ac:chgData name="Sharon Campbell" userId="73008391-b390-4ad0-a960-0cc8fbf2fec9" providerId="ADAL" clId="{D3AED5C3-67F2-4A52-92D9-F3BC39127521}" dt="2022-07-01T00:59:30.809" v="340"/>
          <ac:spMkLst>
            <pc:docMk/>
            <pc:sldMk cId="987262810" sldId="8451"/>
            <ac:spMk id="3" creationId="{00000000-0000-0000-0000-000000000000}"/>
          </ac:spMkLst>
        </pc:spChg>
      </pc:sldChg>
      <pc:sldChg chg="modSp mod">
        <pc:chgData name="Sharon Campbell" userId="73008391-b390-4ad0-a960-0cc8fbf2fec9" providerId="ADAL" clId="{D3AED5C3-67F2-4A52-92D9-F3BC39127521}" dt="2022-07-01T01:00:34.260" v="356" actId="27636"/>
        <pc:sldMkLst>
          <pc:docMk/>
          <pc:sldMk cId="2393295711" sldId="8452"/>
        </pc:sldMkLst>
        <pc:spChg chg="mod">
          <ac:chgData name="Sharon Campbell" userId="73008391-b390-4ad0-a960-0cc8fbf2fec9" providerId="ADAL" clId="{D3AED5C3-67F2-4A52-92D9-F3BC39127521}" dt="2022-07-01T01:00:34.260" v="356" actId="27636"/>
          <ac:spMkLst>
            <pc:docMk/>
            <pc:sldMk cId="2393295711" sldId="8452"/>
            <ac:spMk id="3" creationId="{00000000-0000-0000-0000-000000000000}"/>
          </ac:spMkLst>
        </pc:spChg>
      </pc:sldChg>
      <pc:sldChg chg="modSp mod">
        <pc:chgData name="Sharon Campbell" userId="73008391-b390-4ad0-a960-0cc8fbf2fec9" providerId="ADAL" clId="{D3AED5C3-67F2-4A52-92D9-F3BC39127521}" dt="2022-07-01T01:02:17.508" v="377" actId="255"/>
        <pc:sldMkLst>
          <pc:docMk/>
          <pc:sldMk cId="1226794567" sldId="8453"/>
        </pc:sldMkLst>
        <pc:spChg chg="mod">
          <ac:chgData name="Sharon Campbell" userId="73008391-b390-4ad0-a960-0cc8fbf2fec9" providerId="ADAL" clId="{D3AED5C3-67F2-4A52-92D9-F3BC39127521}" dt="2022-07-01T01:02:17.508" v="377" actId="255"/>
          <ac:spMkLst>
            <pc:docMk/>
            <pc:sldMk cId="1226794567" sldId="8453"/>
            <ac:spMk id="3" creationId="{00000000-0000-0000-0000-000000000000}"/>
          </ac:spMkLst>
        </pc:spChg>
      </pc:sldChg>
      <pc:sldChg chg="modSp del mod">
        <pc:chgData name="Sharon Campbell" userId="73008391-b390-4ad0-a960-0cc8fbf2fec9" providerId="ADAL" clId="{D3AED5C3-67F2-4A52-92D9-F3BC39127521}" dt="2022-07-01T01:34:41.283" v="442" actId="2696"/>
        <pc:sldMkLst>
          <pc:docMk/>
          <pc:sldMk cId="51691264" sldId="8454"/>
        </pc:sldMkLst>
        <pc:spChg chg="mod">
          <ac:chgData name="Sharon Campbell" userId="73008391-b390-4ad0-a960-0cc8fbf2fec9" providerId="ADAL" clId="{D3AED5C3-67F2-4A52-92D9-F3BC39127521}" dt="2022-07-01T01:04:11.570" v="397" actId="20577"/>
          <ac:spMkLst>
            <pc:docMk/>
            <pc:sldMk cId="51691264" sldId="8454"/>
            <ac:spMk id="3" creationId="{00000000-0000-0000-0000-000000000000}"/>
          </ac:spMkLst>
        </pc:spChg>
      </pc:sldChg>
      <pc:sldChg chg="modSp mod">
        <pc:chgData name="Sharon Campbell" userId="73008391-b390-4ad0-a960-0cc8fbf2fec9" providerId="ADAL" clId="{D3AED5C3-67F2-4A52-92D9-F3BC39127521}" dt="2022-07-01T01:21:19.126" v="441" actId="12"/>
        <pc:sldMkLst>
          <pc:docMk/>
          <pc:sldMk cId="2688945663" sldId="8455"/>
        </pc:sldMkLst>
        <pc:spChg chg="mod">
          <ac:chgData name="Sharon Campbell" userId="73008391-b390-4ad0-a960-0cc8fbf2fec9" providerId="ADAL" clId="{D3AED5C3-67F2-4A52-92D9-F3BC39127521}" dt="2022-07-01T01:21:19.126" v="441" actId="12"/>
          <ac:spMkLst>
            <pc:docMk/>
            <pc:sldMk cId="2688945663" sldId="8455"/>
            <ac:spMk id="3" creationId="{00000000-0000-0000-0000-000000000000}"/>
          </ac:spMkLst>
        </pc:spChg>
      </pc:sldChg>
      <pc:sldChg chg="modSp">
        <pc:chgData name="Sharon Campbell" userId="73008391-b390-4ad0-a960-0cc8fbf2fec9" providerId="ADAL" clId="{D3AED5C3-67F2-4A52-92D9-F3BC39127521}" dt="2022-07-01T01:05:03.553" v="400"/>
        <pc:sldMkLst>
          <pc:docMk/>
          <pc:sldMk cId="14170590" sldId="8466"/>
        </pc:sldMkLst>
        <pc:spChg chg="mod">
          <ac:chgData name="Sharon Campbell" userId="73008391-b390-4ad0-a960-0cc8fbf2fec9" providerId="ADAL" clId="{D3AED5C3-67F2-4A52-92D9-F3BC39127521}" dt="2022-07-01T01:05:03.553" v="400"/>
          <ac:spMkLst>
            <pc:docMk/>
            <pc:sldMk cId="14170590" sldId="8466"/>
            <ac:spMk id="3" creationId="{00000000-0000-0000-0000-000000000000}"/>
          </ac:spMkLst>
        </pc:spChg>
      </pc:sldChg>
      <pc:sldChg chg="del">
        <pc:chgData name="Sharon Campbell" userId="73008391-b390-4ad0-a960-0cc8fbf2fec9" providerId="ADAL" clId="{D3AED5C3-67F2-4A52-92D9-F3BC39127521}" dt="2022-07-01T00:10:17.988" v="8" actId="2696"/>
        <pc:sldMkLst>
          <pc:docMk/>
          <pc:sldMk cId="1117060592" sldId="8467"/>
        </pc:sldMkLst>
      </pc:sldChg>
      <pc:sldChg chg="del">
        <pc:chgData name="Sharon Campbell" userId="73008391-b390-4ad0-a960-0cc8fbf2fec9" providerId="ADAL" clId="{D3AED5C3-67F2-4A52-92D9-F3BC39127521}" dt="2022-07-01T00:10:17.988" v="8" actId="2696"/>
        <pc:sldMkLst>
          <pc:docMk/>
          <pc:sldMk cId="1254606707" sldId="8468"/>
        </pc:sldMkLst>
      </pc:sldChg>
      <pc:sldChg chg="del">
        <pc:chgData name="Sharon Campbell" userId="73008391-b390-4ad0-a960-0cc8fbf2fec9" providerId="ADAL" clId="{D3AED5C3-67F2-4A52-92D9-F3BC39127521}" dt="2022-07-01T00:10:17.988" v="8" actId="2696"/>
        <pc:sldMkLst>
          <pc:docMk/>
          <pc:sldMk cId="222697393" sldId="8469"/>
        </pc:sldMkLst>
      </pc:sldChg>
      <pc:sldChg chg="del">
        <pc:chgData name="Sharon Campbell" userId="73008391-b390-4ad0-a960-0cc8fbf2fec9" providerId="ADAL" clId="{D3AED5C3-67F2-4A52-92D9-F3BC39127521}" dt="2022-07-01T00:10:17.988" v="8" actId="2696"/>
        <pc:sldMkLst>
          <pc:docMk/>
          <pc:sldMk cId="1297907323" sldId="8470"/>
        </pc:sldMkLst>
      </pc:sldChg>
      <pc:sldChg chg="del">
        <pc:chgData name="Sharon Campbell" userId="73008391-b390-4ad0-a960-0cc8fbf2fec9" providerId="ADAL" clId="{D3AED5C3-67F2-4A52-92D9-F3BC39127521}" dt="2022-07-01T00:10:17.988" v="8" actId="2696"/>
        <pc:sldMkLst>
          <pc:docMk/>
          <pc:sldMk cId="3152026210" sldId="8471"/>
        </pc:sldMkLst>
      </pc:sldChg>
      <pc:sldChg chg="del">
        <pc:chgData name="Sharon Campbell" userId="73008391-b390-4ad0-a960-0cc8fbf2fec9" providerId="ADAL" clId="{D3AED5C3-67F2-4A52-92D9-F3BC39127521}" dt="2022-07-01T00:10:17.988" v="8" actId="2696"/>
        <pc:sldMkLst>
          <pc:docMk/>
          <pc:sldMk cId="2362486561" sldId="8472"/>
        </pc:sldMkLst>
      </pc:sldChg>
      <pc:sldChg chg="del">
        <pc:chgData name="Sharon Campbell" userId="73008391-b390-4ad0-a960-0cc8fbf2fec9" providerId="ADAL" clId="{D3AED5C3-67F2-4A52-92D9-F3BC39127521}" dt="2022-07-01T00:10:17.988" v="8" actId="2696"/>
        <pc:sldMkLst>
          <pc:docMk/>
          <pc:sldMk cId="1836192650" sldId="8473"/>
        </pc:sldMkLst>
      </pc:sldChg>
      <pc:sldChg chg="del">
        <pc:chgData name="Sharon Campbell" userId="73008391-b390-4ad0-a960-0cc8fbf2fec9" providerId="ADAL" clId="{D3AED5C3-67F2-4A52-92D9-F3BC39127521}" dt="2022-07-01T00:10:17.988" v="8" actId="2696"/>
        <pc:sldMkLst>
          <pc:docMk/>
          <pc:sldMk cId="3664567213" sldId="8474"/>
        </pc:sldMkLst>
      </pc:sldChg>
      <pc:sldChg chg="del">
        <pc:chgData name="Sharon Campbell" userId="73008391-b390-4ad0-a960-0cc8fbf2fec9" providerId="ADAL" clId="{D3AED5C3-67F2-4A52-92D9-F3BC39127521}" dt="2022-07-01T00:10:17.988" v="8" actId="2696"/>
        <pc:sldMkLst>
          <pc:docMk/>
          <pc:sldMk cId="1358410805" sldId="8475"/>
        </pc:sldMkLst>
      </pc:sldChg>
      <pc:sldChg chg="del">
        <pc:chgData name="Sharon Campbell" userId="73008391-b390-4ad0-a960-0cc8fbf2fec9" providerId="ADAL" clId="{D3AED5C3-67F2-4A52-92D9-F3BC39127521}" dt="2022-07-01T00:10:17.988" v="8" actId="2696"/>
        <pc:sldMkLst>
          <pc:docMk/>
          <pc:sldMk cId="1656293620" sldId="8476"/>
        </pc:sldMkLst>
      </pc:sldChg>
      <pc:sldChg chg="del">
        <pc:chgData name="Sharon Campbell" userId="73008391-b390-4ad0-a960-0cc8fbf2fec9" providerId="ADAL" clId="{D3AED5C3-67F2-4A52-92D9-F3BC39127521}" dt="2022-07-01T00:10:17.988" v="8" actId="2696"/>
        <pc:sldMkLst>
          <pc:docMk/>
          <pc:sldMk cId="2974874024" sldId="8477"/>
        </pc:sldMkLst>
      </pc:sldChg>
      <pc:sldChg chg="del">
        <pc:chgData name="Sharon Campbell" userId="73008391-b390-4ad0-a960-0cc8fbf2fec9" providerId="ADAL" clId="{D3AED5C3-67F2-4A52-92D9-F3BC39127521}" dt="2022-07-01T00:10:17.988" v="8" actId="2696"/>
        <pc:sldMkLst>
          <pc:docMk/>
          <pc:sldMk cId="3571652913" sldId="8478"/>
        </pc:sldMkLst>
      </pc:sldChg>
      <pc:sldChg chg="del">
        <pc:chgData name="Sharon Campbell" userId="73008391-b390-4ad0-a960-0cc8fbf2fec9" providerId="ADAL" clId="{D3AED5C3-67F2-4A52-92D9-F3BC39127521}" dt="2022-07-01T00:10:17.988" v="8" actId="2696"/>
        <pc:sldMkLst>
          <pc:docMk/>
          <pc:sldMk cId="2787939562" sldId="8479"/>
        </pc:sldMkLst>
      </pc:sldChg>
      <pc:sldChg chg="del">
        <pc:chgData name="Sharon Campbell" userId="73008391-b390-4ad0-a960-0cc8fbf2fec9" providerId="ADAL" clId="{D3AED5C3-67F2-4A52-92D9-F3BC39127521}" dt="2022-07-01T00:10:17.988" v="8" actId="2696"/>
        <pc:sldMkLst>
          <pc:docMk/>
          <pc:sldMk cId="2150348718" sldId="8480"/>
        </pc:sldMkLst>
      </pc:sldChg>
      <pc:sldChg chg="del">
        <pc:chgData name="Sharon Campbell" userId="73008391-b390-4ad0-a960-0cc8fbf2fec9" providerId="ADAL" clId="{D3AED5C3-67F2-4A52-92D9-F3BC39127521}" dt="2022-07-01T00:09:51.570" v="7" actId="2696"/>
        <pc:sldMkLst>
          <pc:docMk/>
          <pc:sldMk cId="3592244302" sldId="8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6/30/2022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dirty="0"/>
          </a:p>
        </p:txBody>
      </p:sp>
    </p:spTree>
    <p:extLst>
      <p:ext uri="{BB962C8B-B14F-4D97-AF65-F5344CB8AC3E}">
        <p14:creationId xmlns:p14="http://schemas.microsoft.com/office/powerpoint/2010/main" val="4086071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950676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2587796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3020064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368557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66713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689172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379596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49070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205977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1408734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2669152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1638493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767117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4142351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967596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180300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1972302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2475443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250540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4162762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601669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3592233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2020747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2685820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840794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3552434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4125141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3768078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615885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94882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1574298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4060919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49910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2886149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1085726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5050600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42892891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3215797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39195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99002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27592563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1753670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7622301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683511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6063998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1035919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1047408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24476144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2924366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287134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28322551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42827270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34274110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1079512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27220821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30538040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1981854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5957484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9810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75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1897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8152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3886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1912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10823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3296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85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6/30/2022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6/30/2022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6/30/2022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6/30/2022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6/30/2022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6/30/2022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6/30/2022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6/30/2022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6/30/2022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6/30/2022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6/30/2022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6/30/2022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035965"/>
            <a:ext cx="7334250" cy="3857625"/>
          </a:xfrm>
        </p:spPr>
        <p:txBody>
          <a:bodyPr>
            <a:normAutofit/>
          </a:bodyPr>
          <a:lstStyle/>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a:p>
            <a:pPr algn="ctr">
              <a:buNone/>
            </a:pPr>
            <a:endParaRPr lang="en-US" sz="4000" dirty="0">
              <a:solidFill>
                <a:schemeClr val="bg1"/>
              </a:solidFill>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
        <p:nvSpPr>
          <p:cNvPr id="8" name="Content Placeholder 2"/>
          <p:cNvSpPr txBox="1">
            <a:spLocks/>
          </p:cNvSpPr>
          <p:nvPr/>
        </p:nvSpPr>
        <p:spPr>
          <a:xfrm>
            <a:off x="746090" y="1013481"/>
            <a:ext cx="7334250"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Todays Teaching</a:t>
            </a:r>
          </a:p>
          <a:p>
            <a:pPr marL="0" indent="0" algn="ctr">
              <a:buNone/>
            </a:pPr>
            <a:r>
              <a:rPr lang="en-US" sz="4000" dirty="0">
                <a:solidFill>
                  <a:schemeClr val="bg1"/>
                </a:solidFill>
                <a:latin typeface="Helvetica" pitchFamily="34" charset="0"/>
                <a:cs typeface="Helvetica" pitchFamily="34" charset="0"/>
              </a:rPr>
              <a:t>Understanding Grace</a:t>
            </a:r>
          </a:p>
          <a:p>
            <a:pPr marL="0" indent="0" algn="ctr">
              <a:buNone/>
            </a:pPr>
            <a:r>
              <a:rPr lang="en-US" sz="4000" dirty="0">
                <a:solidFill>
                  <a:schemeClr val="bg1"/>
                </a:solidFill>
                <a:latin typeface="Helvetica" pitchFamily="34" charset="0"/>
                <a:cs typeface="Helvetica" pitchFamily="34" charset="0"/>
              </a:rPr>
              <a:t>Part 1</a:t>
            </a:r>
          </a:p>
        </p:txBody>
      </p:sp>
    </p:spTree>
    <p:extLst>
      <p:ext uri="{BB962C8B-B14F-4D97-AF65-F5344CB8AC3E}">
        <p14:creationId xmlns:p14="http://schemas.microsoft.com/office/powerpoint/2010/main" val="61995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Jn 1:14</a:t>
            </a:r>
            <a:r>
              <a:rPr lang="en-US" sz="4000" dirty="0">
                <a:solidFill>
                  <a:schemeClr val="bg1"/>
                </a:solidFill>
              </a:rPr>
              <a:t> And the Word was made flesh, and dwelt among us, (and we beheld his glory, the glory as of the only begotten of the Father,) full of grace and truth. </a:t>
            </a:r>
            <a:r>
              <a:rPr lang="en-US" sz="4000" baseline="30000" dirty="0">
                <a:solidFill>
                  <a:schemeClr val="bg1"/>
                </a:solidFill>
              </a:rPr>
              <a:t>Jn 1:15</a:t>
            </a:r>
            <a:r>
              <a:rPr lang="en-US" sz="4000" dirty="0">
                <a:solidFill>
                  <a:schemeClr val="bg1"/>
                </a:solidFill>
              </a:rPr>
              <a:t> John bare witness of him, and cried, saying, This was he of whom I spake, He that cometh after me is preferred before me: for he was before 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3778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Jn 1:16</a:t>
            </a:r>
            <a:r>
              <a:rPr lang="en-US" sz="4000" dirty="0">
                <a:solidFill>
                  <a:schemeClr val="bg1"/>
                </a:solidFill>
              </a:rPr>
              <a:t> And of his fulness have all we received, and grace for grace. </a:t>
            </a:r>
          </a:p>
          <a:p>
            <a:pPr marL="0" indent="0" algn="ctr">
              <a:buNone/>
            </a:pPr>
            <a:r>
              <a:rPr lang="en-US" sz="4000" baseline="30000" dirty="0">
                <a:solidFill>
                  <a:schemeClr val="bg1"/>
                </a:solidFill>
              </a:rPr>
              <a:t>Jn 1:17</a:t>
            </a:r>
            <a:r>
              <a:rPr lang="en-US" sz="4000" dirty="0">
                <a:solidFill>
                  <a:schemeClr val="bg1"/>
                </a:solidFill>
              </a:rPr>
              <a:t> For the law was given by Moses, </a:t>
            </a:r>
            <a:r>
              <a:rPr lang="en-US" sz="4000" i="1" dirty="0">
                <a:solidFill>
                  <a:schemeClr val="bg1"/>
                </a:solidFill>
              </a:rPr>
              <a:t>but </a:t>
            </a:r>
            <a:r>
              <a:rPr lang="en-US" sz="4000" dirty="0">
                <a:solidFill>
                  <a:schemeClr val="bg1"/>
                </a:solidFill>
              </a:rPr>
              <a:t>grace and truth came by Jesus Christ.</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4551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Eph 2:8</a:t>
            </a:r>
            <a:r>
              <a:rPr lang="en-US" sz="4000" dirty="0">
                <a:solidFill>
                  <a:schemeClr val="bg1"/>
                </a:solidFill>
              </a:rPr>
              <a:t> For by grace are ye saved through faith; and that not of yourselves: </a:t>
            </a:r>
            <a:r>
              <a:rPr lang="en-US" sz="4000" i="1" dirty="0">
                <a:solidFill>
                  <a:schemeClr val="bg1"/>
                </a:solidFill>
              </a:rPr>
              <a:t>it is </a:t>
            </a:r>
            <a:r>
              <a:rPr lang="en-US" sz="4000" dirty="0">
                <a:solidFill>
                  <a:schemeClr val="bg1"/>
                </a:solidFill>
              </a:rPr>
              <a:t>the gift of God: </a:t>
            </a:r>
            <a:r>
              <a:rPr lang="en-US" sz="4000" baseline="30000" dirty="0">
                <a:solidFill>
                  <a:schemeClr val="bg1"/>
                </a:solidFill>
              </a:rPr>
              <a:t>Eph 2:9</a:t>
            </a:r>
            <a:r>
              <a:rPr lang="en-US" sz="4000" dirty="0">
                <a:solidFill>
                  <a:schemeClr val="bg1"/>
                </a:solidFill>
              </a:rPr>
              <a:t> Not of works, lest any man should boast. </a:t>
            </a:r>
            <a:r>
              <a:rPr lang="en-US" sz="4000" baseline="30000" dirty="0">
                <a:solidFill>
                  <a:schemeClr val="bg1"/>
                </a:solidFill>
              </a:rPr>
              <a:t>Eph 2:10</a:t>
            </a:r>
            <a:r>
              <a:rPr lang="en-US" sz="4000" dirty="0">
                <a:solidFill>
                  <a:schemeClr val="bg1"/>
                </a:solidFill>
              </a:rPr>
              <a:t> For we are his workmanship, created in Christ Jesus unto good works, which God hath before ordained that we should walk in them.</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4191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 this Teaching I will: </a:t>
            </a:r>
          </a:p>
          <a:p>
            <a:pPr algn="ctr"/>
            <a:r>
              <a:rPr lang="en-US" sz="4000" dirty="0">
                <a:solidFill>
                  <a:schemeClr val="bg1"/>
                </a:solidFill>
              </a:rPr>
              <a:t>Define Grace in the Old and New Testaments</a:t>
            </a:r>
          </a:p>
          <a:p>
            <a:pPr algn="ctr"/>
            <a:r>
              <a:rPr lang="en-US" sz="4000" dirty="0">
                <a:solidFill>
                  <a:schemeClr val="bg1"/>
                </a:solidFill>
              </a:rPr>
              <a:t>Share interesting facts about Grace</a:t>
            </a:r>
          </a:p>
          <a:p>
            <a:pPr algn="ctr"/>
            <a:r>
              <a:rPr lang="en-US" sz="4000" dirty="0">
                <a:solidFill>
                  <a:schemeClr val="bg1"/>
                </a:solidFill>
              </a:rPr>
              <a:t>Show Grace was in operation in the beginning.</a:t>
            </a:r>
          </a:p>
          <a:p>
            <a:pPr algn="ctr"/>
            <a:r>
              <a:rPr lang="en-US" sz="4000" dirty="0">
                <a:solidFill>
                  <a:schemeClr val="bg1"/>
                </a:solidFill>
              </a:rPr>
              <a:t>Show how Yeshua is the fullness of YeHoVaH’s Grace manifested.</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2816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lvl="0" indent="0" algn="ctr">
              <a:buNone/>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I will </a:t>
            </a:r>
            <a:r>
              <a:rPr lang="en-US" sz="4400" dirty="0">
                <a:solidFill>
                  <a:schemeClr val="bg1"/>
                </a:solidFill>
              </a:rPr>
              <a:t>answer the following Questions</a:t>
            </a:r>
            <a:r>
              <a:rPr kumimoji="0" lang="en-US" sz="4400" b="0" i="0" u="none" strike="noStrike" kern="1200" cap="none" spc="0" normalizeH="0" baseline="0" noProof="0" dirty="0">
                <a:ln>
                  <a:noFill/>
                </a:ln>
                <a:solidFill>
                  <a:prstClr val="white"/>
                </a:solidFill>
                <a:effectLst/>
                <a:uLnTx/>
                <a:uFillTx/>
                <a:latin typeface="Calibri"/>
                <a:ea typeface="+mn-ea"/>
                <a:cs typeface="+mn-cs"/>
              </a:rPr>
              <a:t>: </a:t>
            </a:r>
          </a:p>
          <a:p>
            <a:pPr algn="ctr"/>
            <a:endParaRPr lang="en-US" sz="1400" dirty="0">
              <a:solidFill>
                <a:schemeClr val="bg1"/>
              </a:solidFill>
            </a:endParaRPr>
          </a:p>
          <a:p>
            <a:pPr algn="ctr"/>
            <a:r>
              <a:rPr lang="en-US" sz="4000" dirty="0">
                <a:solidFill>
                  <a:schemeClr val="bg1"/>
                </a:solidFill>
              </a:rPr>
              <a:t>Did Yeshua fulfill the Law and the Prophets?</a:t>
            </a:r>
          </a:p>
          <a:p>
            <a:pPr algn="ctr"/>
            <a:r>
              <a:rPr lang="en-US" sz="4000" dirty="0">
                <a:solidFill>
                  <a:schemeClr val="bg1"/>
                </a:solidFill>
              </a:rPr>
              <a:t>What does it mean to be under Grace?</a:t>
            </a:r>
          </a:p>
          <a:p>
            <a:pPr algn="ctr"/>
            <a:r>
              <a:rPr lang="en-US" sz="4000" dirty="0">
                <a:solidFill>
                  <a:schemeClr val="bg1"/>
                </a:solidFill>
              </a:rPr>
              <a:t>Does Grace do away with the Law?</a:t>
            </a:r>
          </a:p>
          <a:p>
            <a:pPr algn="ctr"/>
            <a:r>
              <a:rPr lang="en-US" sz="4000" dirty="0">
                <a:solidFill>
                  <a:schemeClr val="bg1"/>
                </a:solidFill>
              </a:rPr>
              <a:t>Does Grace alone save?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102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Define Grace in the Old and New Testaments</a:t>
            </a:r>
          </a:p>
          <a:p>
            <a:pPr marL="0" indent="0" algn="ctr">
              <a:buNone/>
            </a:pPr>
            <a:r>
              <a:rPr lang="en-US" sz="2200" dirty="0">
                <a:solidFill>
                  <a:schemeClr val="bg1"/>
                </a:solidFill>
              </a:rPr>
              <a:t> </a:t>
            </a:r>
          </a:p>
          <a:p>
            <a:pPr marL="0" indent="0" algn="ctr">
              <a:buNone/>
            </a:pPr>
            <a:r>
              <a:rPr lang="en-US" sz="4000" dirty="0">
                <a:solidFill>
                  <a:schemeClr val="bg1"/>
                </a:solidFill>
              </a:rPr>
              <a:t>Grace used in the Biblical context is truly a beautiful gift from YeHoVaH.</a:t>
            </a:r>
          </a:p>
          <a:p>
            <a:pPr marL="0" indent="0" algn="ctr">
              <a:buNone/>
            </a:pPr>
            <a:endParaRPr lang="en-US" sz="2200" dirty="0">
              <a:solidFill>
                <a:schemeClr val="bg1"/>
              </a:solidFill>
            </a:endParaRPr>
          </a:p>
          <a:p>
            <a:pPr marL="0" indent="0" algn="ctr">
              <a:buNone/>
            </a:pPr>
            <a:r>
              <a:rPr lang="en-US" sz="4000" dirty="0">
                <a:solidFill>
                  <a:schemeClr val="bg1"/>
                </a:solidFill>
              </a:rPr>
              <a:t>Defining grace is illusive because of the many usages of the term.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7219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32500" lnSpcReduction="20000"/>
          </a:bodyPr>
          <a:lstStyle/>
          <a:p>
            <a:pPr marL="0" indent="0" algn="ctr">
              <a:buNone/>
            </a:pPr>
            <a:r>
              <a:rPr lang="en-US" sz="9800" b="1" dirty="0">
                <a:solidFill>
                  <a:schemeClr val="bg1"/>
                </a:solidFill>
              </a:rPr>
              <a:t>Grace defined in Hebrew</a:t>
            </a:r>
          </a:p>
          <a:p>
            <a:pPr marL="0" indent="0" algn="ctr">
              <a:buNone/>
            </a:pPr>
            <a:endParaRPr lang="en-US" sz="8900" dirty="0">
              <a:solidFill>
                <a:schemeClr val="bg1"/>
              </a:solidFill>
            </a:endParaRPr>
          </a:p>
          <a:p>
            <a:pPr marL="0" indent="0" algn="ctr">
              <a:buNone/>
            </a:pPr>
            <a:r>
              <a:rPr lang="en-US" sz="8900" b="1" dirty="0">
                <a:solidFill>
                  <a:schemeClr val="bg1"/>
                </a:solidFill>
              </a:rPr>
              <a:t>Grace – 02580 Chen</a:t>
            </a:r>
          </a:p>
          <a:p>
            <a:pPr marL="0" indent="0" algn="ctr">
              <a:buNone/>
            </a:pPr>
            <a:r>
              <a:rPr lang="en-US" sz="8900" b="1" dirty="0">
                <a:solidFill>
                  <a:schemeClr val="bg1"/>
                </a:solidFill>
              </a:rPr>
              <a:t>Meaning:  </a:t>
            </a:r>
            <a:r>
              <a:rPr lang="en-US" sz="8900" dirty="0">
                <a:solidFill>
                  <a:schemeClr val="bg1"/>
                </a:solidFill>
              </a:rPr>
              <a:t>1) favour, grace, charm 1a) favour, grace, elegance 1b) favour, acceptance </a:t>
            </a:r>
          </a:p>
          <a:p>
            <a:pPr marL="0" indent="0" algn="ctr">
              <a:buNone/>
            </a:pPr>
            <a:r>
              <a:rPr lang="en-US" sz="8900" b="1" dirty="0">
                <a:solidFill>
                  <a:schemeClr val="bg1"/>
                </a:solidFill>
              </a:rPr>
              <a:t>Usage:  </a:t>
            </a:r>
            <a:r>
              <a:rPr lang="en-US" sz="8900" dirty="0">
                <a:solidFill>
                  <a:schemeClr val="bg1"/>
                </a:solidFill>
              </a:rPr>
              <a:t>AV - grace 38, favour 26, gracious 2, pleasant 1, precious 1, wellfavoured + 02896 1; 69</a:t>
            </a:r>
          </a:p>
          <a:p>
            <a:pPr marL="0" indent="0" algn="ctr">
              <a:buNone/>
            </a:pPr>
            <a:r>
              <a:rPr lang="en-US" sz="4000" b="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84253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Hebrew word </a:t>
            </a:r>
            <a:r>
              <a:rPr lang="en-US" sz="4000" i="1" dirty="0">
                <a:solidFill>
                  <a:schemeClr val="bg1"/>
                </a:solidFill>
              </a:rPr>
              <a:t>chanan/chen</a:t>
            </a:r>
            <a:r>
              <a:rPr lang="en-US" sz="4000" dirty="0">
                <a:solidFill>
                  <a:schemeClr val="bg1"/>
                </a:solidFill>
              </a:rPr>
              <a:t> as </a:t>
            </a:r>
            <a:r>
              <a:rPr lang="en-US" sz="4000" i="1" dirty="0">
                <a:solidFill>
                  <a:schemeClr val="bg1"/>
                </a:solidFill>
              </a:rPr>
              <a:t>charis</a:t>
            </a:r>
            <a:r>
              <a:rPr lang="en-US" sz="4000" dirty="0">
                <a:solidFill>
                  <a:schemeClr val="bg1"/>
                </a:solidFill>
              </a:rPr>
              <a:t>, and the King James Version likewise often translates this as “grace” or “favor” or “mercy.” —Holman Bible Dictionary</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35504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Greek word</a:t>
            </a:r>
            <a:r>
              <a:rPr lang="en-US" sz="4000" b="1" dirty="0">
                <a:solidFill>
                  <a:schemeClr val="bg1"/>
                </a:solidFill>
              </a:rPr>
              <a:t> Charis</a:t>
            </a:r>
            <a:endParaRPr lang="en-US" sz="4000" dirty="0">
              <a:solidFill>
                <a:schemeClr val="bg1"/>
              </a:solidFill>
            </a:endParaRPr>
          </a:p>
          <a:p>
            <a:pPr marL="0" indent="0" algn="ctr">
              <a:buNone/>
            </a:pPr>
            <a:r>
              <a:rPr lang="en-US" sz="4000" b="1" dirty="0">
                <a:solidFill>
                  <a:schemeClr val="bg1"/>
                </a:solidFill>
              </a:rPr>
              <a:t>Grace 5485 </a:t>
            </a:r>
            <a:r>
              <a:rPr lang="el-GR" sz="4000" b="1" dirty="0">
                <a:solidFill>
                  <a:schemeClr val="bg1"/>
                </a:solidFill>
              </a:rPr>
              <a:t>χάρις </a:t>
            </a:r>
            <a:r>
              <a:rPr lang="en-US" sz="4000" dirty="0">
                <a:solidFill>
                  <a:schemeClr val="bg1"/>
                </a:solidFill>
              </a:rPr>
              <a:t>charis {khar'-ece} </a:t>
            </a:r>
          </a:p>
          <a:p>
            <a:pPr marL="0" indent="0" algn="ctr">
              <a:buNone/>
            </a:pPr>
            <a:r>
              <a:rPr lang="en-US" sz="4000" b="1" dirty="0">
                <a:solidFill>
                  <a:schemeClr val="bg1"/>
                </a:solidFill>
              </a:rPr>
              <a:t>Meaning:  </a:t>
            </a:r>
            <a:r>
              <a:rPr lang="en-US" sz="4000" dirty="0">
                <a:solidFill>
                  <a:schemeClr val="bg1"/>
                </a:solidFill>
              </a:rPr>
              <a:t>1) grace 1a) that which affords joy, pleasure, delight, sweetness, charm, loveliness: grace of speech 2) good will, loving-kindness, favour </a:t>
            </a:r>
            <a:r>
              <a:rPr lang="en-US" sz="4000" b="1" dirty="0">
                <a:solidFill>
                  <a:schemeClr val="bg1"/>
                </a:solidFill>
              </a:rPr>
              <a:t>Usage:  </a:t>
            </a:r>
            <a:r>
              <a:rPr lang="en-US" sz="4000" dirty="0">
                <a:solidFill>
                  <a:schemeClr val="bg1"/>
                </a:solidFill>
              </a:rPr>
              <a:t>AV - grace 130, favour 6, thanks 4, thank 4, thank + 2192 3, pleasure 2, misc 7; 156</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4318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way the word or the term Grace has been used by those in Christian circles have given Grace a bad name amongst Messianic and Hebrew Roots believers.</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14429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Christians sail in the ocean of Grace and Messianics and Hebrew Roots believers avoid using the word Grace and will not dip a toe in Grace because of how the term Grace has been perverted by Christians.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71009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Many have used the Doctrine of Grace as a license to sin.</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1024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For there are certain men crept in unawares, who were before of old ordained to this condemnation, ungodly men, turning the grace of our God into lasciviousness, and denying the only Lord God, and our Lord Jesus Christ. (Jud 1:4 KJV)</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16225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Interesting facts about Grace and The Gospels</a:t>
            </a:r>
            <a:endParaRPr lang="en-US" sz="4000" dirty="0">
              <a:solidFill>
                <a:schemeClr val="bg1"/>
              </a:solidFill>
            </a:endParaRPr>
          </a:p>
          <a:p>
            <a:pPr algn="ctr"/>
            <a:r>
              <a:rPr lang="en-US" sz="4000" dirty="0">
                <a:solidFill>
                  <a:schemeClr val="bg1"/>
                </a:solidFill>
              </a:rPr>
              <a:t>Yeshua never mentions the word Grace in the Gospels or in the prophetic Book of Revelation.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62436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endParaRPr lang="en-US" sz="4000" dirty="0">
              <a:solidFill>
                <a:schemeClr val="bg1"/>
              </a:solidFill>
            </a:endParaRPr>
          </a:p>
          <a:p>
            <a:pPr algn="ctr"/>
            <a:r>
              <a:rPr lang="en-US" sz="4000" dirty="0">
                <a:solidFill>
                  <a:schemeClr val="bg1"/>
                </a:solidFill>
              </a:rPr>
              <a:t>Matthew nor Mark has the word Grace written in their Gospels.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7280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r>
              <a:rPr lang="en-US" sz="4000" dirty="0">
                <a:solidFill>
                  <a:schemeClr val="bg1"/>
                </a:solidFill>
              </a:rPr>
              <a:t>Luke mentions Grace one time </a:t>
            </a:r>
          </a:p>
          <a:p>
            <a:pPr marL="0" indent="0" algn="ctr">
              <a:buNone/>
            </a:pPr>
            <a:endParaRPr lang="en-US" sz="4000" dirty="0">
              <a:solidFill>
                <a:schemeClr val="bg1"/>
              </a:solidFill>
            </a:endParaRPr>
          </a:p>
          <a:p>
            <a:pPr marL="0" indent="0" algn="ctr">
              <a:buNone/>
            </a:pPr>
            <a:r>
              <a:rPr lang="en-US" sz="4000" baseline="30000" dirty="0">
                <a:solidFill>
                  <a:schemeClr val="bg1"/>
                </a:solidFill>
              </a:rPr>
              <a:t>Lk 2:40</a:t>
            </a:r>
            <a:r>
              <a:rPr lang="en-US" sz="4000" dirty="0">
                <a:solidFill>
                  <a:schemeClr val="bg1"/>
                </a:solidFill>
              </a:rPr>
              <a:t> And the child grew, and waxed strong in spirit, filled with wisdom: and the grace of God was upon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072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endParaRPr lang="en-US" sz="4000" dirty="0">
              <a:solidFill>
                <a:schemeClr val="bg1"/>
              </a:solidFill>
            </a:endParaRPr>
          </a:p>
          <a:p>
            <a:pPr algn="ctr"/>
            <a:r>
              <a:rPr lang="en-US" sz="4000" dirty="0">
                <a:solidFill>
                  <a:schemeClr val="bg1"/>
                </a:solidFill>
              </a:rPr>
              <a:t>John’s Gospel mentions Grace three times, all in Chapter 1 in verses 14, 16, and 17.</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15673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Jn 1:14</a:t>
            </a:r>
            <a:r>
              <a:rPr lang="en-US" sz="4000" dirty="0">
                <a:solidFill>
                  <a:schemeClr val="bg1"/>
                </a:solidFill>
              </a:rPr>
              <a:t> And the Word was made flesh, and dwelt among us, (and we beheld his glory, the glory as of the only begotten of the Father,) full of grace and truth.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4684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Jn 1:16</a:t>
            </a:r>
            <a:r>
              <a:rPr lang="en-US" sz="4000" dirty="0">
                <a:solidFill>
                  <a:schemeClr val="bg1"/>
                </a:solidFill>
              </a:rPr>
              <a:t> And of his fulness have all we received, and grace for grace. </a:t>
            </a:r>
          </a:p>
          <a:p>
            <a:pPr marL="0" indent="0" algn="ctr">
              <a:buNone/>
            </a:pPr>
            <a:r>
              <a:rPr lang="en-US" sz="4000" baseline="30000" dirty="0">
                <a:solidFill>
                  <a:schemeClr val="bg1"/>
                </a:solidFill>
              </a:rPr>
              <a:t>Jn 1:17</a:t>
            </a:r>
            <a:r>
              <a:rPr lang="en-US" sz="4000" dirty="0">
                <a:solidFill>
                  <a:schemeClr val="bg1"/>
                </a:solidFill>
              </a:rPr>
              <a:t> For the law was given by Moses, </a:t>
            </a:r>
            <a:r>
              <a:rPr lang="en-US" sz="4000" i="1" dirty="0">
                <a:solidFill>
                  <a:schemeClr val="bg1"/>
                </a:solidFill>
              </a:rPr>
              <a:t>but </a:t>
            </a:r>
            <a:r>
              <a:rPr lang="en-US" sz="4000" dirty="0">
                <a:solidFill>
                  <a:schemeClr val="bg1"/>
                </a:solidFill>
              </a:rPr>
              <a:t>grace and truth came by Jesus Christ.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0765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
        <p:nvSpPr>
          <p:cNvPr id="8" name="Content Placeholder 2"/>
          <p:cNvSpPr txBox="1">
            <a:spLocks/>
          </p:cNvSpPr>
          <p:nvPr/>
        </p:nvSpPr>
        <p:spPr>
          <a:xfrm>
            <a:off x="904875" y="494415"/>
            <a:ext cx="7334250" cy="38576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Todays Teaching</a:t>
            </a:r>
          </a:p>
          <a:p>
            <a:pPr marL="0" indent="0" algn="ctr">
              <a:buNone/>
            </a:pPr>
            <a:r>
              <a:rPr lang="en-US" sz="4000" dirty="0">
                <a:solidFill>
                  <a:schemeClr val="bg1"/>
                </a:solidFill>
                <a:latin typeface="Helvetica" pitchFamily="34" charset="0"/>
                <a:cs typeface="Helvetica" pitchFamily="34" charset="0"/>
              </a:rPr>
              <a:t>Understanding Grace</a:t>
            </a:r>
          </a:p>
          <a:p>
            <a:pPr marL="0" indent="0" algn="ctr">
              <a:buNone/>
            </a:pPr>
            <a:r>
              <a:rPr lang="en-US" sz="4000" dirty="0">
                <a:solidFill>
                  <a:schemeClr val="bg1"/>
                </a:solidFill>
                <a:latin typeface="Helvetica" pitchFamily="34" charset="0"/>
                <a:cs typeface="Helvetica" pitchFamily="34" charset="0"/>
              </a:rPr>
              <a:t>Part 1</a:t>
            </a:r>
          </a:p>
        </p:txBody>
      </p:sp>
    </p:spTree>
    <p:extLst>
      <p:ext uri="{BB962C8B-B14F-4D97-AF65-F5344CB8AC3E}">
        <p14:creationId xmlns:p14="http://schemas.microsoft.com/office/powerpoint/2010/main" val="2647232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algn="ctr"/>
            <a:r>
              <a:rPr lang="en-US" sz="4000" dirty="0">
                <a:solidFill>
                  <a:schemeClr val="bg1"/>
                </a:solidFill>
              </a:rPr>
              <a:t>In total, John’s Gospel mentions the word Grace three times;</a:t>
            </a:r>
          </a:p>
          <a:p>
            <a:pPr marL="0" indent="0" algn="ctr">
              <a:buNone/>
            </a:pPr>
            <a:r>
              <a:rPr lang="en-US" sz="4000" b="1" dirty="0">
                <a:solidFill>
                  <a:schemeClr val="bg1"/>
                </a:solidFill>
              </a:rPr>
              <a:t>never in the context of salvation.</a:t>
            </a: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61875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r>
              <a:rPr lang="en-US" sz="4000" dirty="0">
                <a:solidFill>
                  <a:schemeClr val="bg1"/>
                </a:solidFill>
              </a:rPr>
              <a:t>The prophetic end time Book of Revelation mentions Grace twice; in </a:t>
            </a:r>
            <a:r>
              <a:rPr kumimoji="0" lang="en-US" sz="4000" b="0" i="0" u="none" strike="noStrike" kern="1200" cap="none" spc="0" normalizeH="0" baseline="0" noProof="0" dirty="0">
                <a:ln>
                  <a:noFill/>
                </a:ln>
                <a:solidFill>
                  <a:prstClr val="white"/>
                </a:solidFill>
                <a:effectLst/>
                <a:uLnTx/>
                <a:uFillTx/>
                <a:latin typeface="Calibri"/>
                <a:ea typeface="+mn-ea"/>
                <a:cs typeface="+mn-cs"/>
              </a:rPr>
              <a:t>Revelation </a:t>
            </a:r>
            <a:r>
              <a:rPr lang="en-US" sz="4000" dirty="0">
                <a:solidFill>
                  <a:schemeClr val="bg1"/>
                </a:solidFill>
              </a:rPr>
              <a:t>1:4 and </a:t>
            </a:r>
            <a:r>
              <a:rPr kumimoji="0" lang="en-US" sz="4000" b="0" i="0" u="none" strike="noStrike" kern="1200" cap="none" spc="0" normalizeH="0" baseline="0" noProof="0" dirty="0">
                <a:ln>
                  <a:noFill/>
                </a:ln>
                <a:solidFill>
                  <a:prstClr val="white"/>
                </a:solidFill>
                <a:effectLst/>
                <a:uLnTx/>
                <a:uFillTx/>
                <a:latin typeface="Calibri"/>
                <a:ea typeface="+mn-ea"/>
                <a:cs typeface="+mn-cs"/>
              </a:rPr>
              <a:t>Revelation</a:t>
            </a:r>
            <a:r>
              <a:rPr lang="en-US" sz="4000" dirty="0">
                <a:solidFill>
                  <a:schemeClr val="bg1"/>
                </a:solidFill>
              </a:rPr>
              <a:t> 22:21,</a:t>
            </a:r>
          </a:p>
          <a:p>
            <a:pPr marL="0" indent="0" algn="ctr">
              <a:buNone/>
            </a:pPr>
            <a:r>
              <a:rPr lang="en-US" sz="4000" dirty="0">
                <a:solidFill>
                  <a:schemeClr val="bg1"/>
                </a:solidFill>
              </a:rPr>
              <a:t>but </a:t>
            </a:r>
          </a:p>
          <a:p>
            <a:pPr marL="0" indent="0" algn="ctr">
              <a:buNone/>
            </a:pPr>
            <a:r>
              <a:rPr lang="en-US" sz="4000" b="1" dirty="0">
                <a:solidFill>
                  <a:schemeClr val="bg1"/>
                </a:solidFill>
              </a:rPr>
              <a:t>never in the context of salvation.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23304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Rev 1:4</a:t>
            </a:r>
            <a:r>
              <a:rPr lang="en-US" sz="4000" dirty="0">
                <a:solidFill>
                  <a:schemeClr val="bg1"/>
                </a:solidFill>
              </a:rPr>
              <a:t> John to the seven churches which are in Asia: Grace </a:t>
            </a:r>
            <a:r>
              <a:rPr lang="en-US" sz="4000" i="1" dirty="0">
                <a:solidFill>
                  <a:schemeClr val="bg1"/>
                </a:solidFill>
              </a:rPr>
              <a:t>be </a:t>
            </a:r>
            <a:r>
              <a:rPr lang="en-US" sz="4000" dirty="0">
                <a:solidFill>
                  <a:schemeClr val="bg1"/>
                </a:solidFill>
              </a:rPr>
              <a:t>unto you, and peace, from him which is, and which was, and which is to come; and from the seven Spirits which are before his throne;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2554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sz="4000" dirty="0"/>
          </a:p>
          <a:p>
            <a:pPr marL="0" indent="0" algn="ctr">
              <a:buNone/>
            </a:pPr>
            <a:r>
              <a:rPr lang="en-US" sz="4000" baseline="30000" dirty="0">
                <a:solidFill>
                  <a:schemeClr val="bg1"/>
                </a:solidFill>
              </a:rPr>
              <a:t>Rev 22:21</a:t>
            </a:r>
            <a:r>
              <a:rPr lang="en-US" sz="4000" dirty="0">
                <a:solidFill>
                  <a:schemeClr val="bg1"/>
                </a:solidFill>
              </a:rPr>
              <a:t> The grace of our Lord Jesus Christ </a:t>
            </a:r>
            <a:r>
              <a:rPr lang="en-US" sz="4000" i="1" dirty="0">
                <a:solidFill>
                  <a:schemeClr val="bg1"/>
                </a:solidFill>
              </a:rPr>
              <a:t>be </a:t>
            </a:r>
            <a:r>
              <a:rPr lang="en-US" sz="4000" dirty="0">
                <a:solidFill>
                  <a:schemeClr val="bg1"/>
                </a:solidFill>
              </a:rPr>
              <a:t>with you all. Amen.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79862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r>
              <a:rPr lang="en-US" sz="4000" dirty="0">
                <a:solidFill>
                  <a:schemeClr val="bg1"/>
                </a:solidFill>
              </a:rPr>
              <a:t>Other words for Grace in the Gospels:</a:t>
            </a:r>
          </a:p>
          <a:p>
            <a:pPr marL="0" indent="0" algn="ctr">
              <a:buNone/>
            </a:pPr>
            <a:r>
              <a:rPr lang="en-US" sz="4000" dirty="0">
                <a:solidFill>
                  <a:schemeClr val="bg1"/>
                </a:solidFill>
              </a:rPr>
              <a:t>Gracious, favour.</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67723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Show Grace was in operation in the beginning</a:t>
            </a:r>
          </a:p>
          <a:p>
            <a:pPr marL="0" indent="0" algn="ctr">
              <a:buNone/>
            </a:pPr>
            <a:endParaRPr lang="en-US" sz="4000" dirty="0">
              <a:solidFill>
                <a:schemeClr val="bg1"/>
              </a:solidFill>
            </a:endParaRPr>
          </a:p>
          <a:p>
            <a:pPr marL="0" indent="0" algn="ctr">
              <a:buNone/>
            </a:pPr>
            <a:r>
              <a:rPr lang="en-US" sz="4000" dirty="0">
                <a:solidFill>
                  <a:schemeClr val="bg1"/>
                </a:solidFill>
              </a:rPr>
              <a:t>Instructions, sin, punishment, and Grace</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64934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2:16</a:t>
            </a:r>
            <a:r>
              <a:rPr lang="en-US" sz="4000" dirty="0">
                <a:solidFill>
                  <a:schemeClr val="bg1"/>
                </a:solidFill>
              </a:rPr>
              <a:t> And the LORD God commanded the man, saying, Of every tree of the garden thou mayest freely eat: </a:t>
            </a:r>
          </a:p>
          <a:p>
            <a:pPr marL="0" indent="0" algn="ctr">
              <a:buNone/>
            </a:pPr>
            <a:r>
              <a:rPr lang="en-US" sz="4000" baseline="30000" dirty="0">
                <a:solidFill>
                  <a:schemeClr val="bg1"/>
                </a:solidFill>
              </a:rPr>
              <a:t>Ge 2:17</a:t>
            </a:r>
            <a:r>
              <a:rPr lang="en-US" sz="4000" dirty="0">
                <a:solidFill>
                  <a:schemeClr val="bg1"/>
                </a:solidFill>
              </a:rPr>
              <a:t> But of the tree of the knowledge of good and evil, thou shalt not eat of it: for in the day that thou eatest thereof thou shalt surely die.</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3686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Ge 3:21</a:t>
            </a:r>
            <a:r>
              <a:rPr lang="en-US" sz="4000" dirty="0">
                <a:solidFill>
                  <a:schemeClr val="bg1"/>
                </a:solidFill>
              </a:rPr>
              <a:t> Unto Adam also and to his wife did the LORD God make coats of skins, and clothed them.</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3354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200" b="1" dirty="0">
                <a:solidFill>
                  <a:schemeClr val="bg1"/>
                </a:solidFill>
              </a:rPr>
              <a:t>Yeshua, the fullness of </a:t>
            </a:r>
          </a:p>
          <a:p>
            <a:pPr marL="0" indent="0" algn="ctr">
              <a:buNone/>
            </a:pPr>
            <a:r>
              <a:rPr lang="en-US" sz="4200" b="1" dirty="0">
                <a:solidFill>
                  <a:schemeClr val="bg1"/>
                </a:solidFill>
              </a:rPr>
              <a:t>YeHoVaH’s Grace</a:t>
            </a:r>
          </a:p>
          <a:p>
            <a:pPr marL="0" indent="0" algn="ctr">
              <a:buNone/>
            </a:pPr>
            <a:endParaRPr lang="en-US" sz="4000" dirty="0">
              <a:solidFill>
                <a:schemeClr val="bg1"/>
              </a:solidFill>
            </a:endParaRPr>
          </a:p>
          <a:p>
            <a:pPr marL="0" indent="0" algn="ctr">
              <a:buNone/>
            </a:pPr>
            <a:r>
              <a:rPr lang="en-US" sz="4000" dirty="0">
                <a:solidFill>
                  <a:schemeClr val="bg1"/>
                </a:solidFill>
              </a:rPr>
              <a:t>The death, burial, resurrection, ascension, return, and reign of Yeshua, is the full manifestation of YeHoVaH’s Grace.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5395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Jn 3:16</a:t>
            </a:r>
            <a:r>
              <a:rPr lang="en-US" sz="4000" dirty="0">
                <a:solidFill>
                  <a:schemeClr val="bg1"/>
                </a:solidFill>
              </a:rPr>
              <a:t> For God so loved the world, that he gave his only begotten Son, that whosoever believeth in him should not perish, but have everlasting life. </a:t>
            </a:r>
            <a:r>
              <a:rPr lang="en-US" sz="4000" baseline="30000" dirty="0">
                <a:solidFill>
                  <a:schemeClr val="bg1"/>
                </a:solidFill>
              </a:rPr>
              <a:t>Jn 3:17</a:t>
            </a:r>
            <a:r>
              <a:rPr lang="en-US" sz="4000" dirty="0">
                <a:solidFill>
                  <a:schemeClr val="bg1"/>
                </a:solidFill>
              </a:rPr>
              <a:t> For God sent not his Son into the world to condemn the world; but that the world through him might be saved.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362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4018551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Jn 3:18</a:t>
            </a:r>
            <a:r>
              <a:rPr lang="en-US" sz="4000" dirty="0">
                <a:solidFill>
                  <a:schemeClr val="bg1"/>
                </a:solidFill>
              </a:rPr>
              <a:t> He that believeth on him is not condemned: but he that believeth not is condemned already, because he hath not believed in the name of the only begotten Son of God.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94474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Neither Faith nor Grace makes the Law void.</a:t>
            </a:r>
          </a:p>
          <a:p>
            <a:pPr marL="0" indent="0" algn="ctr">
              <a:buNone/>
            </a:pPr>
            <a:endParaRPr lang="en-US" sz="4000" dirty="0">
              <a:solidFill>
                <a:schemeClr val="bg1"/>
              </a:solidFill>
            </a:endParaRPr>
          </a:p>
          <a:p>
            <a:pPr marL="0" indent="0" algn="ctr">
              <a:buNone/>
            </a:pPr>
            <a:r>
              <a:rPr lang="en-US" sz="4000" dirty="0">
                <a:solidFill>
                  <a:schemeClr val="bg1"/>
                </a:solidFill>
              </a:rPr>
              <a:t>Faith does not make the Law void. Faith actually establishes the Law.</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69431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Ro 3:31</a:t>
            </a:r>
            <a:r>
              <a:rPr lang="en-US" sz="4000" dirty="0">
                <a:solidFill>
                  <a:schemeClr val="bg1"/>
                </a:solidFill>
              </a:rPr>
              <a:t> Do we then make void the law through faith? God forbid: yea, we establish the law. </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03628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Answer the following Questions:</a:t>
            </a:r>
          </a:p>
          <a:p>
            <a:pPr marL="0" indent="0" algn="ctr">
              <a:buNone/>
            </a:pPr>
            <a:endParaRPr lang="en-US" sz="4000" b="1" dirty="0">
              <a:solidFill>
                <a:schemeClr val="bg1"/>
              </a:solidFill>
            </a:endParaRPr>
          </a:p>
          <a:p>
            <a:pPr marL="0" indent="0" algn="ctr">
              <a:buNone/>
            </a:pPr>
            <a:r>
              <a:rPr lang="en-US" sz="4000" dirty="0">
                <a:solidFill>
                  <a:schemeClr val="bg1"/>
                </a:solidFill>
              </a:rPr>
              <a:t>Did Yeshua fulfill the Law and the Prophets?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68102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Did Yeshua come to </a:t>
            </a:r>
            <a:r>
              <a:rPr lang="en-US" sz="4000" b="1" dirty="0">
                <a:solidFill>
                  <a:schemeClr val="bg1"/>
                </a:solidFill>
              </a:rPr>
              <a:t>destroy</a:t>
            </a:r>
            <a:r>
              <a:rPr lang="en-US" sz="4000" dirty="0">
                <a:solidFill>
                  <a:schemeClr val="bg1"/>
                </a:solidFill>
              </a:rPr>
              <a:t> or to </a:t>
            </a:r>
            <a:r>
              <a:rPr lang="en-US" sz="4000" b="1" dirty="0">
                <a:solidFill>
                  <a:schemeClr val="bg1"/>
                </a:solidFill>
              </a:rPr>
              <a:t>fulfill</a:t>
            </a:r>
            <a:r>
              <a:rPr lang="en-US" sz="4000" dirty="0">
                <a:solidFill>
                  <a:schemeClr val="bg1"/>
                </a:solidFill>
              </a:rPr>
              <a:t> the Law or the Prophets?</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9810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5:17</a:t>
            </a:r>
            <a:r>
              <a:rPr lang="en-US" sz="4000" dirty="0">
                <a:solidFill>
                  <a:schemeClr val="bg1"/>
                </a:solidFill>
              </a:rPr>
              <a:t> </a:t>
            </a:r>
            <a:r>
              <a:rPr lang="en-US" sz="4000" b="1" u="sng" dirty="0">
                <a:solidFill>
                  <a:schemeClr val="bg1"/>
                </a:solidFill>
              </a:rPr>
              <a:t>Think not</a:t>
            </a:r>
            <a:r>
              <a:rPr lang="en-US" sz="4000" u="sng" dirty="0">
                <a:solidFill>
                  <a:schemeClr val="bg1"/>
                </a:solidFill>
              </a:rPr>
              <a:t> that I am come to </a:t>
            </a:r>
            <a:r>
              <a:rPr lang="en-US" sz="4000" b="1" u="sng" dirty="0">
                <a:solidFill>
                  <a:schemeClr val="bg1"/>
                </a:solidFill>
              </a:rPr>
              <a:t>destroy the law, or the prophets</a:t>
            </a:r>
            <a:r>
              <a:rPr lang="en-US" sz="4000" dirty="0">
                <a:solidFill>
                  <a:schemeClr val="bg1"/>
                </a:solidFill>
              </a:rPr>
              <a:t>: </a:t>
            </a:r>
            <a:r>
              <a:rPr lang="en-US" sz="4000" u="sng" dirty="0">
                <a:solidFill>
                  <a:schemeClr val="bg1"/>
                </a:solidFill>
              </a:rPr>
              <a:t>I am not come to destroy, but to </a:t>
            </a:r>
            <a:r>
              <a:rPr lang="en-US" sz="4000" b="1" u="sng" dirty="0">
                <a:solidFill>
                  <a:schemeClr val="bg1"/>
                </a:solidFill>
              </a:rPr>
              <a:t>fulfil.</a:t>
            </a:r>
            <a:r>
              <a:rPr lang="en-US" sz="4000" u="sng" dirty="0">
                <a:solidFill>
                  <a:schemeClr val="bg1"/>
                </a:solidFill>
              </a:rPr>
              <a:t>  (Pleroo)</a:t>
            </a:r>
            <a:endParaRPr lang="en-US" sz="4000" dirty="0">
              <a:solidFill>
                <a:schemeClr val="bg1"/>
              </a:solidFill>
            </a:endParaRPr>
          </a:p>
          <a:p>
            <a:pPr marL="0" indent="0" algn="ctr">
              <a:buNone/>
            </a:pPr>
            <a:r>
              <a:rPr lang="en-US" sz="4000" baseline="30000" dirty="0">
                <a:solidFill>
                  <a:schemeClr val="bg1"/>
                </a:solidFill>
              </a:rPr>
              <a:t>Mt 5:18</a:t>
            </a:r>
            <a:r>
              <a:rPr lang="en-US" sz="4000" dirty="0">
                <a:solidFill>
                  <a:schemeClr val="bg1"/>
                </a:solidFill>
              </a:rPr>
              <a:t> For verily I say unto you, Till heaven and earth pass, one jot or one tittle shall in no wise pass from the law, </a:t>
            </a:r>
            <a:r>
              <a:rPr lang="en-US" sz="4000" b="1" u="sng" dirty="0">
                <a:solidFill>
                  <a:schemeClr val="bg1"/>
                </a:solidFill>
              </a:rPr>
              <a:t>till all be fulfilled</a:t>
            </a:r>
            <a:r>
              <a:rPr lang="en-US" sz="4000" dirty="0">
                <a:solidFill>
                  <a:schemeClr val="bg1"/>
                </a:solidFill>
              </a:rPr>
              <a:t>. (Genomia)</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79994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Mt 5:19</a:t>
            </a:r>
            <a:r>
              <a:rPr lang="en-US" sz="4000" dirty="0">
                <a:solidFill>
                  <a:schemeClr val="bg1"/>
                </a:solidFill>
              </a:rPr>
              <a:t> Whosoever therefore shall break one of these least commandments, and shall teach men so, he shall be called the least in the kingdom of heaven: but whosoever shall do and teach </a:t>
            </a:r>
            <a:r>
              <a:rPr lang="en-US" sz="4000" i="1" dirty="0">
                <a:solidFill>
                  <a:schemeClr val="bg1"/>
                </a:solidFill>
              </a:rPr>
              <a:t>them, </a:t>
            </a:r>
            <a:r>
              <a:rPr lang="en-US" sz="4000" dirty="0">
                <a:solidFill>
                  <a:schemeClr val="bg1"/>
                </a:solidFill>
              </a:rPr>
              <a:t>the same shall be called great in the kingdom of heaven.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53453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300" b="1" dirty="0">
                <a:solidFill>
                  <a:schemeClr val="bg1"/>
                </a:solidFill>
              </a:rPr>
              <a:t>Did Yeshua fulfill the Law or the Prophets?</a:t>
            </a:r>
            <a:endParaRPr lang="en-US" sz="4300" dirty="0">
              <a:solidFill>
                <a:schemeClr val="bg1"/>
              </a:solidFill>
            </a:endParaRPr>
          </a:p>
          <a:p>
            <a:pPr marL="0" indent="0" algn="ctr">
              <a:buNone/>
            </a:pPr>
            <a:endParaRPr lang="en-US" sz="4300" dirty="0">
              <a:solidFill>
                <a:schemeClr val="bg1"/>
              </a:solidFill>
            </a:endParaRPr>
          </a:p>
          <a:p>
            <a:pPr marL="0" indent="0" algn="ctr">
              <a:buNone/>
            </a:pPr>
            <a:r>
              <a:rPr lang="en-US" sz="5100" dirty="0">
                <a:solidFill>
                  <a:schemeClr val="bg1"/>
                </a:solidFill>
              </a:rPr>
              <a:t>What part of the Law or the Prophets?</a:t>
            </a:r>
          </a:p>
          <a:p>
            <a:pPr marL="0" indent="0" algn="ctr">
              <a:buNone/>
            </a:pPr>
            <a:endParaRPr lang="en-US" sz="1700" dirty="0">
              <a:solidFill>
                <a:schemeClr val="bg1"/>
              </a:solidFill>
            </a:endParaRPr>
          </a:p>
          <a:p>
            <a:pPr marL="0" indent="0" algn="ctr">
              <a:buNone/>
            </a:pPr>
            <a:r>
              <a:rPr lang="en-US" sz="5100" dirty="0">
                <a:solidFill>
                  <a:schemeClr val="bg1"/>
                </a:solidFill>
              </a:rPr>
              <a:t>Everything the Law and Prophets said about Him?</a:t>
            </a:r>
          </a:p>
          <a:p>
            <a:pPr marL="0" indent="0" algn="ctr">
              <a:buNone/>
            </a:pPr>
            <a:r>
              <a:rPr lang="en-US" sz="4000" b="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36105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Did Yeshua fulfill the Law or the Prophets? </a:t>
            </a:r>
          </a:p>
          <a:p>
            <a:pPr marL="0" indent="0" algn="ctr">
              <a:buNone/>
            </a:pPr>
            <a:r>
              <a:rPr lang="en-US" sz="4000" dirty="0">
                <a:solidFill>
                  <a:schemeClr val="bg1"/>
                </a:solidFill>
              </a:rPr>
              <a:t>Yes and No. Yeshua fulfilled certain Scripture </a:t>
            </a:r>
            <a:r>
              <a:rPr lang="en-US" sz="4000" u="sng" dirty="0">
                <a:solidFill>
                  <a:schemeClr val="bg1"/>
                </a:solidFill>
              </a:rPr>
              <a:t>but not all</a:t>
            </a:r>
            <a:r>
              <a:rPr lang="en-US" sz="4000" dirty="0">
                <a:solidFill>
                  <a:schemeClr val="bg1"/>
                </a:solidFill>
              </a:rPr>
              <a:t> for much is yet to be fulfilled.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7413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24:44</a:t>
            </a:r>
            <a:r>
              <a:rPr lang="en-US" sz="4000" dirty="0">
                <a:solidFill>
                  <a:schemeClr val="bg1"/>
                </a:solidFill>
              </a:rPr>
              <a:t> And he said unto them, These </a:t>
            </a:r>
            <a:r>
              <a:rPr lang="en-US" sz="4000" i="1" dirty="0">
                <a:solidFill>
                  <a:schemeClr val="bg1"/>
                </a:solidFill>
              </a:rPr>
              <a:t>are </a:t>
            </a:r>
            <a:r>
              <a:rPr lang="en-US" sz="4000" dirty="0">
                <a:solidFill>
                  <a:schemeClr val="bg1"/>
                </a:solidFill>
              </a:rPr>
              <a:t>the words which I spake unto you, while I was yet with you, that all things must be fulfilled, which were written in the law of Moses, and </a:t>
            </a:r>
            <a:r>
              <a:rPr lang="en-US" sz="4000" i="1" dirty="0">
                <a:solidFill>
                  <a:schemeClr val="bg1"/>
                </a:solidFill>
              </a:rPr>
              <a:t>in </a:t>
            </a:r>
            <a:r>
              <a:rPr lang="en-US" sz="4000" dirty="0">
                <a:solidFill>
                  <a:schemeClr val="bg1"/>
                </a:solidFill>
              </a:rPr>
              <a:t>the prophets, and </a:t>
            </a:r>
            <a:r>
              <a:rPr lang="en-US" sz="4000" i="1" dirty="0">
                <a:solidFill>
                  <a:schemeClr val="bg1"/>
                </a:solidFill>
              </a:rPr>
              <a:t>in </a:t>
            </a:r>
            <a:r>
              <a:rPr lang="en-US" sz="4000" dirty="0">
                <a:solidFill>
                  <a:schemeClr val="bg1"/>
                </a:solidFill>
              </a:rPr>
              <a:t>the psalms, concerning me.</a:t>
            </a: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3992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Receive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Give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Have all things prophesied been fulfilled? </a:t>
            </a:r>
          </a:p>
          <a:p>
            <a:pPr marL="0" indent="0" algn="ctr">
              <a:buNone/>
            </a:pPr>
            <a:r>
              <a:rPr lang="en-US" sz="4000" dirty="0">
                <a:solidFill>
                  <a:schemeClr val="bg1"/>
                </a:solidFill>
              </a:rPr>
              <a:t>No </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30487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Judgement</a:t>
            </a:r>
          </a:p>
          <a:p>
            <a:pPr algn="ctr"/>
            <a:r>
              <a:rPr lang="en-US" sz="4000" dirty="0">
                <a:solidFill>
                  <a:schemeClr val="bg1"/>
                </a:solidFill>
              </a:rPr>
              <a:t>New Jerusalem must come</a:t>
            </a:r>
          </a:p>
          <a:p>
            <a:pPr algn="ctr"/>
            <a:r>
              <a:rPr lang="en-US" sz="4000" dirty="0">
                <a:solidFill>
                  <a:schemeClr val="bg1"/>
                </a:solidFill>
              </a:rPr>
              <a:t>Yeshua must return and reign as King</a:t>
            </a:r>
          </a:p>
          <a:p>
            <a:pPr algn="ctr"/>
            <a:r>
              <a:rPr lang="en-US" sz="4000" dirty="0">
                <a:solidFill>
                  <a:schemeClr val="bg1"/>
                </a:solidFill>
              </a:rPr>
              <a:t>All flesh must go up to worship in New Jerusalem for the Feast of Tabernacles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98078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Yeshua was/is The Prophet, Savior, Messiah and King.</a:t>
            </a:r>
            <a:br>
              <a:rPr lang="en-US" sz="4000" dirty="0">
                <a:solidFill>
                  <a:schemeClr val="bg1"/>
                </a:solidFill>
              </a:rPr>
            </a:br>
            <a:br>
              <a:rPr lang="en-US" sz="4000" dirty="0">
                <a:solidFill>
                  <a:schemeClr val="bg1"/>
                </a:solidFill>
              </a:rPr>
            </a:br>
            <a:r>
              <a:rPr lang="en-US" sz="4000" dirty="0">
                <a:solidFill>
                  <a:schemeClr val="bg1"/>
                </a:solidFill>
              </a:rPr>
              <a:t>Yeshua has not yet fulfilled all that the Law and the Prophets said about Him. However, He did fulfill many of the things that the Law and the Prophets said about Him throughout the Gospels and Acts of the Apostles.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87108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As Prophet, Yeshua gave the Book of Revelation and prophesied things that were to come in future events.</a:t>
            </a:r>
            <a:br>
              <a:rPr lang="en-US" sz="4000" dirty="0">
                <a:solidFill>
                  <a:schemeClr val="bg1"/>
                </a:solidFill>
              </a:rPr>
            </a:br>
            <a:br>
              <a:rPr lang="en-US" sz="4000" dirty="0">
                <a:solidFill>
                  <a:schemeClr val="bg1"/>
                </a:solidFill>
              </a:rPr>
            </a:b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87262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200" dirty="0">
                <a:solidFill>
                  <a:schemeClr val="bg1"/>
                </a:solidFill>
              </a:rPr>
              <a:t>As King, His Kingdom will be established when He returns. </a:t>
            </a:r>
          </a:p>
          <a:p>
            <a:pPr marL="0" indent="0" algn="ctr">
              <a:buNone/>
            </a:pPr>
            <a:endParaRPr lang="en-US" sz="4200" dirty="0">
              <a:solidFill>
                <a:schemeClr val="bg1"/>
              </a:solidFill>
            </a:endParaRPr>
          </a:p>
          <a:p>
            <a:pPr marL="0" indent="0" algn="ctr">
              <a:buNone/>
            </a:pPr>
            <a:r>
              <a:rPr lang="en-US" sz="4200" dirty="0">
                <a:solidFill>
                  <a:schemeClr val="bg1"/>
                </a:solidFill>
              </a:rPr>
              <a:t>As of now, His Kingdom is within us.</a:t>
            </a:r>
            <a:br>
              <a:rPr lang="en-US" sz="4200" dirty="0">
                <a:solidFill>
                  <a:schemeClr val="bg1"/>
                </a:solidFill>
              </a:rPr>
            </a:br>
            <a:br>
              <a:rPr lang="en-US" sz="4000" dirty="0">
                <a:solidFill>
                  <a:schemeClr val="bg1"/>
                </a:solidFill>
              </a:rPr>
            </a:b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93295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100" dirty="0">
                <a:solidFill>
                  <a:schemeClr val="bg1"/>
                </a:solidFill>
              </a:rPr>
              <a:t>There were past things that were accomplished; there are current things that are being accomplished; and there are future things that shall be accomplished.</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26794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rPr>
              <a:t>What does it mean to be under Grace?</a:t>
            </a:r>
            <a:endParaRPr lang="en-US" sz="4000" dirty="0">
              <a:solidFill>
                <a:schemeClr val="bg1"/>
              </a:solidFill>
            </a:endParaRPr>
          </a:p>
          <a:p>
            <a:pPr marL="0" indent="0" algn="ctr">
              <a:buNone/>
            </a:pPr>
            <a:r>
              <a:rPr lang="en-US" sz="4000" dirty="0">
                <a:solidFill>
                  <a:schemeClr val="bg1"/>
                </a:solidFill>
              </a:rPr>
              <a:t>The two you(s)</a:t>
            </a:r>
          </a:p>
          <a:p>
            <a:pPr marL="0" indent="0" algn="ctr">
              <a:buNone/>
            </a:pPr>
            <a:r>
              <a:rPr lang="en-US" sz="4000" dirty="0">
                <a:solidFill>
                  <a:schemeClr val="bg1"/>
                </a:solidFill>
              </a:rPr>
              <a:t>The carnal man (the old man)</a:t>
            </a:r>
          </a:p>
          <a:p>
            <a:pPr marL="0" indent="0" algn="ctr">
              <a:buNone/>
            </a:pPr>
            <a:r>
              <a:rPr lang="en-US" sz="4000" dirty="0">
                <a:solidFill>
                  <a:schemeClr val="bg1"/>
                </a:solidFill>
              </a:rPr>
              <a:t>The spirit man (the new man)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88945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Ro 6:1</a:t>
            </a:r>
            <a:r>
              <a:rPr lang="en-US" sz="4000" dirty="0">
                <a:solidFill>
                  <a:schemeClr val="bg1"/>
                </a:solidFill>
              </a:rPr>
              <a:t> What shall we say then? Shall we continue in sin, that grace may abound? </a:t>
            </a:r>
          </a:p>
          <a:p>
            <a:pPr marL="0" indent="0" algn="ctr">
              <a:buNone/>
            </a:pPr>
            <a:r>
              <a:rPr lang="en-US" sz="4000" baseline="30000" dirty="0">
                <a:solidFill>
                  <a:schemeClr val="bg1"/>
                </a:solidFill>
              </a:rPr>
              <a:t>Ro 6:2</a:t>
            </a:r>
            <a:r>
              <a:rPr lang="en-US" sz="4000" dirty="0">
                <a:solidFill>
                  <a:schemeClr val="bg1"/>
                </a:solidFill>
              </a:rPr>
              <a:t> God forbid. How shall we, that are dead to sin, live any longer therein? </a:t>
            </a:r>
          </a:p>
          <a:p>
            <a:pPr marL="0" indent="0" algn="ctr">
              <a:buNone/>
            </a:pPr>
            <a:r>
              <a:rPr lang="en-US" sz="4000" baseline="30000" dirty="0">
                <a:solidFill>
                  <a:schemeClr val="bg1"/>
                </a:solidFill>
              </a:rPr>
              <a:t>Ro 6:3</a:t>
            </a:r>
            <a:r>
              <a:rPr lang="en-US" sz="4000" dirty="0">
                <a:solidFill>
                  <a:schemeClr val="bg1"/>
                </a:solidFill>
              </a:rPr>
              <a:t> Know ye not, that so many of us as were baptized into Jesus Christ were baptized into his death?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8851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Ro 6:4</a:t>
            </a:r>
            <a:r>
              <a:rPr lang="en-US" sz="4000" dirty="0">
                <a:solidFill>
                  <a:schemeClr val="bg1"/>
                </a:solidFill>
              </a:rPr>
              <a:t> Therefore we are buried with him by baptism into death: that like as Christ was raised up from the dead by the glory of the Father, even so we also should walk in newness of life. </a:t>
            </a:r>
            <a:r>
              <a:rPr lang="en-US" sz="4000" baseline="30000" dirty="0">
                <a:solidFill>
                  <a:schemeClr val="bg1"/>
                </a:solidFill>
              </a:rPr>
              <a:t>Ro 6:5</a:t>
            </a:r>
            <a:r>
              <a:rPr lang="en-US" sz="4000" dirty="0">
                <a:solidFill>
                  <a:schemeClr val="bg1"/>
                </a:solidFill>
              </a:rPr>
              <a:t> For if we have been planted together in the likeness of his death, we shall be also </a:t>
            </a:r>
            <a:r>
              <a:rPr lang="en-US" sz="4000" i="1" dirty="0">
                <a:solidFill>
                  <a:schemeClr val="bg1"/>
                </a:solidFill>
              </a:rPr>
              <a:t>in the likeness </a:t>
            </a:r>
            <a:r>
              <a:rPr lang="en-US" sz="4000" dirty="0">
                <a:solidFill>
                  <a:schemeClr val="bg1"/>
                </a:solidFill>
              </a:rPr>
              <a:t>of </a:t>
            </a:r>
            <a:r>
              <a:rPr lang="en-US" sz="4000" i="1" dirty="0">
                <a:solidFill>
                  <a:schemeClr val="bg1"/>
                </a:solidFill>
              </a:rPr>
              <a:t>his </a:t>
            </a:r>
            <a:r>
              <a:rPr lang="en-US" sz="4000" dirty="0">
                <a:solidFill>
                  <a:schemeClr val="bg1"/>
                </a:solidFill>
              </a:rPr>
              <a:t>resurrection: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33139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Ro 6:6</a:t>
            </a:r>
            <a:r>
              <a:rPr lang="en-US" sz="4000" dirty="0">
                <a:solidFill>
                  <a:schemeClr val="bg1"/>
                </a:solidFill>
              </a:rPr>
              <a:t> Knowing this, that our old man is crucified with </a:t>
            </a:r>
            <a:r>
              <a:rPr lang="en-US" sz="4000" i="1" dirty="0">
                <a:solidFill>
                  <a:schemeClr val="bg1"/>
                </a:solidFill>
              </a:rPr>
              <a:t>him, </a:t>
            </a:r>
            <a:r>
              <a:rPr lang="en-US" sz="4000" dirty="0">
                <a:solidFill>
                  <a:schemeClr val="bg1"/>
                </a:solidFill>
              </a:rPr>
              <a:t>that the body of sin might be destroyed, that henceforth we should not serve sin. </a:t>
            </a:r>
          </a:p>
          <a:p>
            <a:pPr marL="0" indent="0" algn="ctr">
              <a:buNone/>
            </a:pPr>
            <a:r>
              <a:rPr lang="en-US" sz="4000" baseline="30000" dirty="0">
                <a:solidFill>
                  <a:schemeClr val="bg1"/>
                </a:solidFill>
              </a:rPr>
              <a:t>Ro 6:7</a:t>
            </a:r>
            <a:r>
              <a:rPr lang="en-US" sz="4000" dirty="0">
                <a:solidFill>
                  <a:schemeClr val="bg1"/>
                </a:solidFill>
              </a:rPr>
              <a:t> For he that is dead is freed from sin. </a:t>
            </a: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6567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Ro 6:8</a:t>
            </a:r>
            <a:r>
              <a:rPr lang="en-US" sz="4000" dirty="0">
                <a:solidFill>
                  <a:schemeClr val="bg1"/>
                </a:solidFill>
              </a:rPr>
              <a:t> Now if we be dead with Christ, we believe that we shall also live with him: </a:t>
            </a:r>
          </a:p>
          <a:p>
            <a:pPr marL="0" indent="0" algn="ctr">
              <a:buNone/>
            </a:pPr>
            <a:r>
              <a:rPr lang="en-US" sz="4000" baseline="30000" dirty="0">
                <a:solidFill>
                  <a:schemeClr val="bg1"/>
                </a:solidFill>
              </a:rPr>
              <a:t>Ro 6:9</a:t>
            </a:r>
            <a:r>
              <a:rPr lang="en-US" sz="4000" dirty="0">
                <a:solidFill>
                  <a:schemeClr val="bg1"/>
                </a:solidFill>
              </a:rPr>
              <a:t> Knowing that Christ being raised from the dead dieth no more; death hath no more dominion over him. </a:t>
            </a:r>
          </a:p>
          <a:p>
            <a:pPr marL="0" indent="0" algn="ctr">
              <a:buNone/>
            </a:pPr>
            <a:r>
              <a:rPr lang="en-US" sz="4000" baseline="30000" dirty="0">
                <a:solidFill>
                  <a:schemeClr val="bg1"/>
                </a:solidFill>
              </a:rPr>
              <a:t>Ro 6:10</a:t>
            </a:r>
            <a:r>
              <a:rPr lang="en-US" sz="4000" dirty="0">
                <a:solidFill>
                  <a:schemeClr val="bg1"/>
                </a:solidFill>
              </a:rPr>
              <a:t> For in that he died, he died unto sin once: but in that he liveth, he liveth unto God. </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3114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Ro 6:11</a:t>
            </a:r>
            <a:r>
              <a:rPr lang="en-US" sz="4000" dirty="0">
                <a:solidFill>
                  <a:schemeClr val="bg1"/>
                </a:solidFill>
              </a:rPr>
              <a:t> Likewise reckon ye also yourselves to be dead indeed unto sin, but alive unto God through Jesus Christ our Lord. </a:t>
            </a:r>
          </a:p>
          <a:p>
            <a:pPr marL="0" indent="0" algn="ctr">
              <a:buNone/>
            </a:pPr>
            <a:r>
              <a:rPr lang="en-US" sz="4000" baseline="30000" dirty="0">
                <a:solidFill>
                  <a:schemeClr val="bg1"/>
                </a:solidFill>
              </a:rPr>
              <a:t>Ro 6:12</a:t>
            </a:r>
            <a:r>
              <a:rPr lang="en-US" sz="4000" dirty="0">
                <a:solidFill>
                  <a:schemeClr val="bg1"/>
                </a:solidFill>
              </a:rPr>
              <a:t> Let not sin therefore reign in your mortal body, that ye should obey it in the lusts thereof.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97524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Ro 6:13</a:t>
            </a:r>
            <a:r>
              <a:rPr lang="en-US" sz="4000" dirty="0">
                <a:solidFill>
                  <a:schemeClr val="bg1"/>
                </a:solidFill>
              </a:rPr>
              <a:t> Neither yield ye your members </a:t>
            </a:r>
            <a:r>
              <a:rPr lang="en-US" sz="4000" i="1" dirty="0">
                <a:solidFill>
                  <a:schemeClr val="bg1"/>
                </a:solidFill>
              </a:rPr>
              <a:t>as </a:t>
            </a:r>
            <a:r>
              <a:rPr lang="en-US" sz="4000" dirty="0">
                <a:solidFill>
                  <a:schemeClr val="bg1"/>
                </a:solidFill>
              </a:rPr>
              <a:t>instruments of unrighteousness unto sin: but yield yourselves unto God, as those that are alive from the dead, and your members </a:t>
            </a:r>
            <a:r>
              <a:rPr lang="en-US" sz="4000" i="1" dirty="0">
                <a:solidFill>
                  <a:schemeClr val="bg1"/>
                </a:solidFill>
              </a:rPr>
              <a:t>as </a:t>
            </a:r>
            <a:r>
              <a:rPr lang="en-US" sz="4000" dirty="0">
                <a:solidFill>
                  <a:schemeClr val="bg1"/>
                </a:solidFill>
              </a:rPr>
              <a:t>instruments of righteousness unto God. </a:t>
            </a:r>
            <a:r>
              <a:rPr lang="en-US" sz="4000" baseline="30000" dirty="0">
                <a:solidFill>
                  <a:schemeClr val="bg1"/>
                </a:solidFill>
              </a:rPr>
              <a:t>Ro 6:14</a:t>
            </a:r>
            <a:r>
              <a:rPr lang="en-US" sz="4000" dirty="0">
                <a:solidFill>
                  <a:schemeClr val="bg1"/>
                </a:solidFill>
              </a:rPr>
              <a:t> For sin shall not have dominion over you: for ye are not under the law, but under grace.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096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Ro 8:6</a:t>
            </a:r>
            <a:r>
              <a:rPr lang="en-US" sz="4000" dirty="0">
                <a:solidFill>
                  <a:schemeClr val="bg1"/>
                </a:solidFill>
              </a:rPr>
              <a:t> For to be carnally minded </a:t>
            </a:r>
            <a:r>
              <a:rPr lang="en-US" sz="4000" i="1" dirty="0">
                <a:solidFill>
                  <a:schemeClr val="bg1"/>
                </a:solidFill>
              </a:rPr>
              <a:t>is </a:t>
            </a:r>
            <a:r>
              <a:rPr lang="en-US" sz="4000" dirty="0">
                <a:solidFill>
                  <a:schemeClr val="bg1"/>
                </a:solidFill>
              </a:rPr>
              <a:t>death; but to be spiritually minded </a:t>
            </a:r>
            <a:r>
              <a:rPr lang="en-US" sz="4000" i="1" dirty="0">
                <a:solidFill>
                  <a:schemeClr val="bg1"/>
                </a:solidFill>
              </a:rPr>
              <a:t>is </a:t>
            </a:r>
            <a:r>
              <a:rPr lang="en-US" sz="4000" dirty="0">
                <a:solidFill>
                  <a:schemeClr val="bg1"/>
                </a:solidFill>
              </a:rPr>
              <a:t>life and peace. </a:t>
            </a:r>
          </a:p>
          <a:p>
            <a:pPr marL="0" indent="0" algn="ctr">
              <a:buNone/>
            </a:pPr>
            <a:r>
              <a:rPr lang="en-US" sz="4000" baseline="30000" dirty="0">
                <a:solidFill>
                  <a:schemeClr val="bg1"/>
                </a:solidFill>
              </a:rPr>
              <a:t>Ro 8:7</a:t>
            </a:r>
            <a:r>
              <a:rPr lang="en-US" sz="4000" dirty="0">
                <a:solidFill>
                  <a:schemeClr val="bg1"/>
                </a:solidFill>
              </a:rPr>
              <a:t> Because the carnal mind </a:t>
            </a:r>
            <a:r>
              <a:rPr lang="en-US" sz="4000" i="1" dirty="0">
                <a:solidFill>
                  <a:schemeClr val="bg1"/>
                </a:solidFill>
              </a:rPr>
              <a:t>is </a:t>
            </a:r>
            <a:r>
              <a:rPr lang="en-US" sz="4000" dirty="0">
                <a:solidFill>
                  <a:schemeClr val="bg1"/>
                </a:solidFill>
              </a:rPr>
              <a:t>enmity against God: for it is not subject to the law of God, neither indeed can be.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9612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Ro 8:8</a:t>
            </a:r>
            <a:r>
              <a:rPr lang="en-US" sz="4000" dirty="0">
                <a:solidFill>
                  <a:schemeClr val="bg1"/>
                </a:solidFill>
              </a:rPr>
              <a:t> So then they that are in the flesh cannot please God. </a:t>
            </a:r>
          </a:p>
          <a:p>
            <a:pPr marL="0" indent="0" algn="ctr">
              <a:buNone/>
            </a:pPr>
            <a:r>
              <a:rPr lang="en-US" sz="4000" baseline="30000" dirty="0">
                <a:solidFill>
                  <a:schemeClr val="bg1"/>
                </a:solidFill>
              </a:rPr>
              <a:t>Ro 8:9</a:t>
            </a:r>
            <a:r>
              <a:rPr lang="en-US" sz="4000" dirty="0">
                <a:solidFill>
                  <a:schemeClr val="bg1"/>
                </a:solidFill>
              </a:rPr>
              <a:t> But ye are not in the flesh, but in the Spirit, if so be that the Spirit of God dwell in you. Now if any man have not the Spirit of Christ, he is none of his. </a:t>
            </a:r>
          </a:p>
          <a:p>
            <a:pPr marL="0" indent="0" algn="ctr">
              <a:buNone/>
            </a:pPr>
            <a:r>
              <a:rPr lang="en-US" sz="4000" baseline="30000" dirty="0">
                <a:solidFill>
                  <a:schemeClr val="bg1"/>
                </a:solidFill>
              </a:rPr>
              <a:t>Ro 8:10</a:t>
            </a:r>
            <a:r>
              <a:rPr lang="en-US" sz="4000" dirty="0">
                <a:solidFill>
                  <a:schemeClr val="bg1"/>
                </a:solidFill>
              </a:rPr>
              <a:t> And if Christ </a:t>
            </a:r>
            <a:r>
              <a:rPr lang="en-US" sz="4000" i="1" dirty="0">
                <a:solidFill>
                  <a:schemeClr val="bg1"/>
                </a:solidFill>
              </a:rPr>
              <a:t>be </a:t>
            </a:r>
            <a:r>
              <a:rPr lang="en-US" sz="4000" dirty="0">
                <a:solidFill>
                  <a:schemeClr val="bg1"/>
                </a:solidFill>
              </a:rPr>
              <a:t>in you, the body </a:t>
            </a:r>
            <a:r>
              <a:rPr lang="en-US" sz="4000" i="1" dirty="0">
                <a:solidFill>
                  <a:schemeClr val="bg1"/>
                </a:solidFill>
              </a:rPr>
              <a:t>is </a:t>
            </a:r>
            <a:r>
              <a:rPr lang="en-US" sz="4000" dirty="0">
                <a:solidFill>
                  <a:schemeClr val="bg1"/>
                </a:solidFill>
              </a:rPr>
              <a:t>dead because of sin; but the Spirit </a:t>
            </a:r>
            <a:r>
              <a:rPr lang="en-US" sz="4000" i="1" dirty="0">
                <a:solidFill>
                  <a:schemeClr val="bg1"/>
                </a:solidFill>
              </a:rPr>
              <a:t>is </a:t>
            </a:r>
            <a:r>
              <a:rPr lang="en-US" sz="4000" dirty="0">
                <a:solidFill>
                  <a:schemeClr val="bg1"/>
                </a:solidFill>
              </a:rPr>
              <a:t>life because of righteousness.</a:t>
            </a:r>
          </a:p>
          <a:p>
            <a:pPr marL="0" indent="0" algn="ctr">
              <a:buNone/>
            </a:pPr>
            <a:endParaRPr lang="en-US" sz="4000" dirty="0">
              <a:solidFill>
                <a:schemeClr val="bg1"/>
              </a:solidFill>
            </a:endParaRP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793024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2Co 5:17</a:t>
            </a:r>
            <a:r>
              <a:rPr lang="en-US" sz="4000" dirty="0">
                <a:solidFill>
                  <a:schemeClr val="bg1"/>
                </a:solidFill>
              </a:rPr>
              <a:t> Therefore if any man </a:t>
            </a:r>
            <a:r>
              <a:rPr lang="en-US" sz="4000" i="1" dirty="0">
                <a:solidFill>
                  <a:schemeClr val="bg1"/>
                </a:solidFill>
              </a:rPr>
              <a:t>be </a:t>
            </a:r>
            <a:r>
              <a:rPr lang="en-US" sz="4000" dirty="0">
                <a:solidFill>
                  <a:schemeClr val="bg1"/>
                </a:solidFill>
              </a:rPr>
              <a:t>in Christ, </a:t>
            </a:r>
            <a:r>
              <a:rPr lang="en-US" sz="4000" i="1" dirty="0">
                <a:solidFill>
                  <a:schemeClr val="bg1"/>
                </a:solidFill>
              </a:rPr>
              <a:t>he is </a:t>
            </a:r>
            <a:r>
              <a:rPr lang="en-US" sz="4000" dirty="0">
                <a:solidFill>
                  <a:schemeClr val="bg1"/>
                </a:solidFill>
              </a:rPr>
              <a:t>a new creature: old things are passed away; behold, all things are become new. </a:t>
            </a:r>
          </a:p>
          <a:p>
            <a:pPr marL="0" indent="0" algn="ctr">
              <a:buNone/>
            </a:pPr>
            <a:r>
              <a:rPr lang="en-US" sz="4000" baseline="30000" dirty="0">
                <a:solidFill>
                  <a:schemeClr val="bg1"/>
                </a:solidFill>
              </a:rPr>
              <a:t>2Co 5:18</a:t>
            </a:r>
            <a:r>
              <a:rPr lang="en-US" sz="4000" dirty="0">
                <a:solidFill>
                  <a:schemeClr val="bg1"/>
                </a:solidFill>
              </a:rPr>
              <a:t> And all things </a:t>
            </a:r>
            <a:r>
              <a:rPr lang="en-US" sz="4000" i="1" dirty="0">
                <a:solidFill>
                  <a:schemeClr val="bg1"/>
                </a:solidFill>
              </a:rPr>
              <a:t>are </a:t>
            </a:r>
            <a:r>
              <a:rPr lang="en-US" sz="4000" dirty="0">
                <a:solidFill>
                  <a:schemeClr val="bg1"/>
                </a:solidFill>
              </a:rPr>
              <a:t>of God, who hath reconciled us to himself by Jesus Christ, and hath given to us the ministry of reconciliation;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552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2Co 5:19</a:t>
            </a:r>
            <a:r>
              <a:rPr lang="en-US" sz="4000" dirty="0">
                <a:solidFill>
                  <a:schemeClr val="bg1"/>
                </a:solidFill>
              </a:rPr>
              <a:t> To wit, that God was in Christ, reconciling the world unto himself, not imputing their trespasses unto them; and hath committed unto us the word of reconciliation. </a:t>
            </a:r>
          </a:p>
          <a:p>
            <a:pPr marL="0" indent="0" algn="ctr">
              <a:buNone/>
            </a:pPr>
            <a:r>
              <a:rPr lang="en-US" sz="4000" baseline="30000" dirty="0">
                <a:solidFill>
                  <a:schemeClr val="bg1"/>
                </a:solidFill>
              </a:rPr>
              <a:t>2Co 5:20</a:t>
            </a:r>
            <a:r>
              <a:rPr lang="en-US" sz="4000" dirty="0">
                <a:solidFill>
                  <a:schemeClr val="bg1"/>
                </a:solidFill>
              </a:rPr>
              <a:t> Now then we are ambassadors for Christ, as though God did beseech </a:t>
            </a:r>
            <a:r>
              <a:rPr lang="en-US" sz="4000" i="1" dirty="0">
                <a:solidFill>
                  <a:schemeClr val="bg1"/>
                </a:solidFill>
              </a:rPr>
              <a:t>you </a:t>
            </a:r>
            <a:r>
              <a:rPr lang="en-US" sz="4000" dirty="0">
                <a:solidFill>
                  <a:schemeClr val="bg1"/>
                </a:solidFill>
              </a:rPr>
              <a:t>by us: we pray </a:t>
            </a:r>
            <a:r>
              <a:rPr lang="en-US" sz="4000" i="1" dirty="0">
                <a:solidFill>
                  <a:schemeClr val="bg1"/>
                </a:solidFill>
              </a:rPr>
              <a:t>you </a:t>
            </a:r>
            <a:r>
              <a:rPr lang="en-US" sz="4000" dirty="0">
                <a:solidFill>
                  <a:schemeClr val="bg1"/>
                </a:solidFill>
              </a:rPr>
              <a:t>in Christ's stead, be ye reconciled to God.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0080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Does Grace do away with the Law?</a:t>
            </a:r>
          </a:p>
          <a:p>
            <a:pPr marL="0" indent="0" algn="ctr">
              <a:buNone/>
            </a:pP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1705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316357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Encouraging Fee Free Options for Giving </a:t>
            </a:r>
          </a:p>
          <a:p>
            <a:pPr marL="0" indent="0" algn="ctr">
              <a:buNone/>
            </a:pPr>
            <a:r>
              <a:rPr lang="en-US" sz="4000" dirty="0">
                <a:solidFill>
                  <a:schemeClr val="bg1"/>
                </a:solidFill>
                <a:latin typeface="Helvetica" pitchFamily="34" charset="0"/>
                <a:cs typeface="Helvetica" pitchFamily="34" charset="0"/>
              </a:rPr>
              <a:t>Tithes, Offerings, and Firstfruits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74420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0179489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 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0484597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8777913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22760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8698693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36115746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24543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126376</TotalTime>
  <Words>2929</Words>
  <Application>Microsoft Office PowerPoint</Application>
  <PresentationFormat>On-screen Show (16:9)</PresentationFormat>
  <Paragraphs>411</Paragraphs>
  <Slides>76</Slides>
  <Notes>76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76</vt:i4>
      </vt:variant>
    </vt:vector>
  </HeadingPairs>
  <TitlesOfParts>
    <vt:vector size="80"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3196</cp:revision>
  <dcterms:created xsi:type="dcterms:W3CDTF">2015-08-06T23:00:30Z</dcterms:created>
  <dcterms:modified xsi:type="dcterms:W3CDTF">2022-07-01T01:34:50Z</dcterms:modified>
</cp:coreProperties>
</file>