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257" r:id="rId3"/>
    <p:sldId id="3920" r:id="rId4"/>
    <p:sldId id="11500" r:id="rId5"/>
    <p:sldId id="11501" r:id="rId6"/>
    <p:sldId id="11502" r:id="rId7"/>
    <p:sldId id="11417" r:id="rId8"/>
    <p:sldId id="4362" r:id="rId9"/>
    <p:sldId id="4366" r:id="rId10"/>
    <p:sldId id="4823" r:id="rId11"/>
    <p:sldId id="5223" r:id="rId12"/>
    <p:sldId id="4255" r:id="rId13"/>
    <p:sldId id="4259" r:id="rId14"/>
    <p:sldId id="4260" r:id="rId15"/>
    <p:sldId id="4261" r:id="rId16"/>
    <p:sldId id="4262" r:id="rId17"/>
    <p:sldId id="4263" r:id="rId18"/>
    <p:sldId id="4321" r:id="rId19"/>
    <p:sldId id="4264" r:id="rId20"/>
    <p:sldId id="4258" r:id="rId21"/>
    <p:sldId id="4265" r:id="rId22"/>
    <p:sldId id="4266" r:id="rId23"/>
    <p:sldId id="4267" r:id="rId24"/>
    <p:sldId id="4268" r:id="rId25"/>
    <p:sldId id="4269" r:id="rId26"/>
    <p:sldId id="4270" r:id="rId27"/>
    <p:sldId id="4271" r:id="rId28"/>
    <p:sldId id="4272" r:id="rId29"/>
    <p:sldId id="4273" r:id="rId30"/>
    <p:sldId id="4274" r:id="rId31"/>
    <p:sldId id="4275" r:id="rId32"/>
    <p:sldId id="4276" r:id="rId33"/>
    <p:sldId id="4277" r:id="rId34"/>
    <p:sldId id="4278" r:id="rId35"/>
    <p:sldId id="4279" r:id="rId36"/>
    <p:sldId id="4280" r:id="rId37"/>
    <p:sldId id="4281" r:id="rId38"/>
    <p:sldId id="4282" r:id="rId39"/>
    <p:sldId id="4283" r:id="rId40"/>
    <p:sldId id="4284" r:id="rId41"/>
    <p:sldId id="4285" r:id="rId42"/>
    <p:sldId id="4286" r:id="rId43"/>
    <p:sldId id="4287" r:id="rId44"/>
    <p:sldId id="4290" r:id="rId45"/>
    <p:sldId id="4288" r:id="rId46"/>
    <p:sldId id="4289" r:id="rId47"/>
    <p:sldId id="4291" r:id="rId48"/>
    <p:sldId id="4295" r:id="rId49"/>
    <p:sldId id="4292" r:id="rId50"/>
    <p:sldId id="4293" r:id="rId51"/>
    <p:sldId id="4294" r:id="rId52"/>
    <p:sldId id="4296" r:id="rId53"/>
    <p:sldId id="4297" r:id="rId54"/>
    <p:sldId id="4298" r:id="rId55"/>
    <p:sldId id="4299" r:id="rId56"/>
    <p:sldId id="4300" r:id="rId57"/>
    <p:sldId id="4301" r:id="rId58"/>
    <p:sldId id="4302" r:id="rId59"/>
    <p:sldId id="11418" r:id="rId60"/>
    <p:sldId id="10467" r:id="rId61"/>
    <p:sldId id="10468" r:id="rId62"/>
    <p:sldId id="11059" r:id="rId63"/>
    <p:sldId id="10183" r:id="rId64"/>
    <p:sldId id="11419" r:id="rId65"/>
    <p:sldId id="11420" r:id="rId66"/>
    <p:sldId id="11421" r:id="rId67"/>
    <p:sldId id="11422" r:id="rId68"/>
    <p:sldId id="11423" r:id="rId69"/>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BFE62-0314-4D99-A34B-B22AF01228DD}" v="31" dt="2023-08-01T19:14:26.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390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71CBFE62-0314-4D99-A34B-B22AF01228DD}"/>
    <pc:docChg chg="custSel delSld modSld delMainMaster">
      <pc:chgData name="Sharon Campbell" userId="73008391-b390-4ad0-a960-0cc8fbf2fec9" providerId="ADAL" clId="{71CBFE62-0314-4D99-A34B-B22AF01228DD}" dt="2023-08-01T19:11:45.991" v="181" actId="255"/>
      <pc:docMkLst>
        <pc:docMk/>
      </pc:docMkLst>
      <pc:sldChg chg="del">
        <pc:chgData name="Sharon Campbell" userId="73008391-b390-4ad0-a960-0cc8fbf2fec9" providerId="ADAL" clId="{71CBFE62-0314-4D99-A34B-B22AF01228DD}" dt="2023-07-28T14:08:20.115" v="0" actId="2696"/>
        <pc:sldMkLst>
          <pc:docMk/>
          <pc:sldMk cId="3957944615" sldId="259"/>
        </pc:sldMkLst>
      </pc:sldChg>
      <pc:sldChg chg="del">
        <pc:chgData name="Sharon Campbell" userId="73008391-b390-4ad0-a960-0cc8fbf2fec9" providerId="ADAL" clId="{71CBFE62-0314-4D99-A34B-B22AF01228DD}" dt="2023-07-28T14:09:19.683" v="2" actId="2696"/>
        <pc:sldMkLst>
          <pc:docMk/>
          <pc:sldMk cId="3505795728" sldId="1900"/>
        </pc:sldMkLst>
      </pc:sldChg>
      <pc:sldChg chg="del">
        <pc:chgData name="Sharon Campbell" userId="73008391-b390-4ad0-a960-0cc8fbf2fec9" providerId="ADAL" clId="{71CBFE62-0314-4D99-A34B-B22AF01228DD}" dt="2023-07-28T14:08:49.037" v="1" actId="2696"/>
        <pc:sldMkLst>
          <pc:docMk/>
          <pc:sldMk cId="2077575096" sldId="1980"/>
        </pc:sldMkLst>
      </pc:sldChg>
      <pc:sldChg chg="del">
        <pc:chgData name="Sharon Campbell" userId="73008391-b390-4ad0-a960-0cc8fbf2fec9" providerId="ADAL" clId="{71CBFE62-0314-4D99-A34B-B22AF01228DD}" dt="2023-07-31T19:55:24.559" v="9" actId="2696"/>
        <pc:sldMkLst>
          <pc:docMk/>
          <pc:sldMk cId="2428570574" sldId="1981"/>
        </pc:sldMkLst>
      </pc:sldChg>
      <pc:sldChg chg="del">
        <pc:chgData name="Sharon Campbell" userId="73008391-b390-4ad0-a960-0cc8fbf2fec9" providerId="ADAL" clId="{71CBFE62-0314-4D99-A34B-B22AF01228DD}" dt="2023-07-28T14:08:49.037" v="1" actId="2696"/>
        <pc:sldMkLst>
          <pc:docMk/>
          <pc:sldMk cId="3829484406" sldId="1983"/>
        </pc:sldMkLst>
      </pc:sldChg>
      <pc:sldChg chg="del">
        <pc:chgData name="Sharon Campbell" userId="73008391-b390-4ad0-a960-0cc8fbf2fec9" providerId="ADAL" clId="{71CBFE62-0314-4D99-A34B-B22AF01228DD}" dt="2023-07-28T14:08:49.037" v="1" actId="2696"/>
        <pc:sldMkLst>
          <pc:docMk/>
          <pc:sldMk cId="194371603" sldId="1984"/>
        </pc:sldMkLst>
      </pc:sldChg>
      <pc:sldChg chg="del">
        <pc:chgData name="Sharon Campbell" userId="73008391-b390-4ad0-a960-0cc8fbf2fec9" providerId="ADAL" clId="{71CBFE62-0314-4D99-A34B-B22AF01228DD}" dt="2023-07-28T14:08:49.037" v="1" actId="2696"/>
        <pc:sldMkLst>
          <pc:docMk/>
          <pc:sldMk cId="1864826022" sldId="1985"/>
        </pc:sldMkLst>
      </pc:sldChg>
      <pc:sldChg chg="del">
        <pc:chgData name="Sharon Campbell" userId="73008391-b390-4ad0-a960-0cc8fbf2fec9" providerId="ADAL" clId="{71CBFE62-0314-4D99-A34B-B22AF01228DD}" dt="2023-07-28T14:08:49.037" v="1" actId="2696"/>
        <pc:sldMkLst>
          <pc:docMk/>
          <pc:sldMk cId="1513563436" sldId="1986"/>
        </pc:sldMkLst>
      </pc:sldChg>
      <pc:sldChg chg="del">
        <pc:chgData name="Sharon Campbell" userId="73008391-b390-4ad0-a960-0cc8fbf2fec9" providerId="ADAL" clId="{71CBFE62-0314-4D99-A34B-B22AF01228DD}" dt="2023-07-28T14:08:49.037" v="1" actId="2696"/>
        <pc:sldMkLst>
          <pc:docMk/>
          <pc:sldMk cId="839204137" sldId="1987"/>
        </pc:sldMkLst>
      </pc:sldChg>
      <pc:sldChg chg="del">
        <pc:chgData name="Sharon Campbell" userId="73008391-b390-4ad0-a960-0cc8fbf2fec9" providerId="ADAL" clId="{71CBFE62-0314-4D99-A34B-B22AF01228DD}" dt="2023-07-28T14:08:49.037" v="1" actId="2696"/>
        <pc:sldMkLst>
          <pc:docMk/>
          <pc:sldMk cId="3710193643" sldId="1988"/>
        </pc:sldMkLst>
      </pc:sldChg>
      <pc:sldChg chg="del">
        <pc:chgData name="Sharon Campbell" userId="73008391-b390-4ad0-a960-0cc8fbf2fec9" providerId="ADAL" clId="{71CBFE62-0314-4D99-A34B-B22AF01228DD}" dt="2023-07-28T14:09:19.683" v="2" actId="2696"/>
        <pc:sldMkLst>
          <pc:docMk/>
          <pc:sldMk cId="441736218" sldId="2273"/>
        </pc:sldMkLst>
      </pc:sldChg>
      <pc:sldChg chg="del">
        <pc:chgData name="Sharon Campbell" userId="73008391-b390-4ad0-a960-0cc8fbf2fec9" providerId="ADAL" clId="{71CBFE62-0314-4D99-A34B-B22AF01228DD}" dt="2023-07-28T14:09:19.683" v="2" actId="2696"/>
        <pc:sldMkLst>
          <pc:docMk/>
          <pc:sldMk cId="441736218" sldId="2275"/>
        </pc:sldMkLst>
      </pc:sldChg>
      <pc:sldChg chg="del">
        <pc:chgData name="Sharon Campbell" userId="73008391-b390-4ad0-a960-0cc8fbf2fec9" providerId="ADAL" clId="{71CBFE62-0314-4D99-A34B-B22AF01228DD}" dt="2023-07-28T14:09:19.683" v="2" actId="2696"/>
        <pc:sldMkLst>
          <pc:docMk/>
          <pc:sldMk cId="441736218" sldId="2347"/>
        </pc:sldMkLst>
      </pc:sldChg>
      <pc:sldChg chg="del">
        <pc:chgData name="Sharon Campbell" userId="73008391-b390-4ad0-a960-0cc8fbf2fec9" providerId="ADAL" clId="{71CBFE62-0314-4D99-A34B-B22AF01228DD}" dt="2023-07-28T14:09:19.683" v="2" actId="2696"/>
        <pc:sldMkLst>
          <pc:docMk/>
          <pc:sldMk cId="441736218" sldId="2348"/>
        </pc:sldMkLst>
      </pc:sldChg>
      <pc:sldChg chg="del">
        <pc:chgData name="Sharon Campbell" userId="73008391-b390-4ad0-a960-0cc8fbf2fec9" providerId="ADAL" clId="{71CBFE62-0314-4D99-A34B-B22AF01228DD}" dt="2023-07-28T14:08:49.037" v="1" actId="2696"/>
        <pc:sldMkLst>
          <pc:docMk/>
          <pc:sldMk cId="2688469649" sldId="2669"/>
        </pc:sldMkLst>
      </pc:sldChg>
      <pc:sldChg chg="del">
        <pc:chgData name="Sharon Campbell" userId="73008391-b390-4ad0-a960-0cc8fbf2fec9" providerId="ADAL" clId="{71CBFE62-0314-4D99-A34B-B22AF01228DD}" dt="2023-07-28T14:08:49.037" v="1" actId="2696"/>
        <pc:sldMkLst>
          <pc:docMk/>
          <pc:sldMk cId="441736218" sldId="3155"/>
        </pc:sldMkLst>
      </pc:sldChg>
      <pc:sldChg chg="del">
        <pc:chgData name="Sharon Campbell" userId="73008391-b390-4ad0-a960-0cc8fbf2fec9" providerId="ADAL" clId="{71CBFE62-0314-4D99-A34B-B22AF01228DD}" dt="2023-07-28T14:08:49.037" v="1" actId="2696"/>
        <pc:sldMkLst>
          <pc:docMk/>
          <pc:sldMk cId="1328843530" sldId="3452"/>
        </pc:sldMkLst>
      </pc:sldChg>
      <pc:sldChg chg="del">
        <pc:chgData name="Sharon Campbell" userId="73008391-b390-4ad0-a960-0cc8fbf2fec9" providerId="ADAL" clId="{71CBFE62-0314-4D99-A34B-B22AF01228DD}" dt="2023-07-28T14:08:49.037" v="1" actId="2696"/>
        <pc:sldMkLst>
          <pc:docMk/>
          <pc:sldMk cId="1198879093" sldId="3730"/>
        </pc:sldMkLst>
      </pc:sldChg>
      <pc:sldChg chg="modSp mod">
        <pc:chgData name="Sharon Campbell" userId="73008391-b390-4ad0-a960-0cc8fbf2fec9" providerId="ADAL" clId="{71CBFE62-0314-4D99-A34B-B22AF01228DD}" dt="2023-07-28T14:10:52.656" v="4" actId="255"/>
        <pc:sldMkLst>
          <pc:docMk/>
          <pc:sldMk cId="1235833799" sldId="3920"/>
        </pc:sldMkLst>
        <pc:spChg chg="mod">
          <ac:chgData name="Sharon Campbell" userId="73008391-b390-4ad0-a960-0cc8fbf2fec9" providerId="ADAL" clId="{71CBFE62-0314-4D99-A34B-B22AF01228DD}" dt="2023-07-28T14:10:52.656" v="4" actId="255"/>
          <ac:spMkLst>
            <pc:docMk/>
            <pc:sldMk cId="1235833799" sldId="3920"/>
            <ac:spMk id="3" creationId="{00000000-0000-0000-0000-000000000000}"/>
          </ac:spMkLst>
        </pc:spChg>
      </pc:sldChg>
      <pc:sldChg chg="del">
        <pc:chgData name="Sharon Campbell" userId="73008391-b390-4ad0-a960-0cc8fbf2fec9" providerId="ADAL" clId="{71CBFE62-0314-4D99-A34B-B22AF01228DD}" dt="2023-07-28T14:08:49.037" v="1" actId="2696"/>
        <pc:sldMkLst>
          <pc:docMk/>
          <pc:sldMk cId="955511552" sldId="3994"/>
        </pc:sldMkLst>
      </pc:sldChg>
      <pc:sldChg chg="del">
        <pc:chgData name="Sharon Campbell" userId="73008391-b390-4ad0-a960-0cc8fbf2fec9" providerId="ADAL" clId="{71CBFE62-0314-4D99-A34B-B22AF01228DD}" dt="2023-07-28T14:08:49.037" v="1" actId="2696"/>
        <pc:sldMkLst>
          <pc:docMk/>
          <pc:sldMk cId="124599808" sldId="3995"/>
        </pc:sldMkLst>
      </pc:sldChg>
      <pc:sldChg chg="del">
        <pc:chgData name="Sharon Campbell" userId="73008391-b390-4ad0-a960-0cc8fbf2fec9" providerId="ADAL" clId="{71CBFE62-0314-4D99-A34B-B22AF01228DD}" dt="2023-07-28T14:08:49.037" v="1" actId="2696"/>
        <pc:sldMkLst>
          <pc:docMk/>
          <pc:sldMk cId="1374393888" sldId="3996"/>
        </pc:sldMkLst>
      </pc:sldChg>
      <pc:sldChg chg="del">
        <pc:chgData name="Sharon Campbell" userId="73008391-b390-4ad0-a960-0cc8fbf2fec9" providerId="ADAL" clId="{71CBFE62-0314-4D99-A34B-B22AF01228DD}" dt="2023-07-28T14:08:49.037" v="1" actId="2696"/>
        <pc:sldMkLst>
          <pc:docMk/>
          <pc:sldMk cId="3390476128" sldId="4060"/>
        </pc:sldMkLst>
      </pc:sldChg>
      <pc:sldChg chg="del">
        <pc:chgData name="Sharon Campbell" userId="73008391-b390-4ad0-a960-0cc8fbf2fec9" providerId="ADAL" clId="{71CBFE62-0314-4D99-A34B-B22AF01228DD}" dt="2023-07-28T14:09:19.683" v="2" actId="2696"/>
        <pc:sldMkLst>
          <pc:docMk/>
          <pc:sldMk cId="1228663467" sldId="4074"/>
        </pc:sldMkLst>
      </pc:sldChg>
      <pc:sldChg chg="del">
        <pc:chgData name="Sharon Campbell" userId="73008391-b390-4ad0-a960-0cc8fbf2fec9" providerId="ADAL" clId="{71CBFE62-0314-4D99-A34B-B22AF01228DD}" dt="2023-07-28T14:08:49.037" v="1" actId="2696"/>
        <pc:sldMkLst>
          <pc:docMk/>
          <pc:sldMk cId="3398616591" sldId="4075"/>
        </pc:sldMkLst>
      </pc:sldChg>
      <pc:sldChg chg="del">
        <pc:chgData name="Sharon Campbell" userId="73008391-b390-4ad0-a960-0cc8fbf2fec9" providerId="ADAL" clId="{71CBFE62-0314-4D99-A34B-B22AF01228DD}" dt="2023-07-28T14:09:19.683" v="2" actId="2696"/>
        <pc:sldMkLst>
          <pc:docMk/>
          <pc:sldMk cId="384464851" sldId="4077"/>
        </pc:sldMkLst>
      </pc:sldChg>
      <pc:sldChg chg="del">
        <pc:chgData name="Sharon Campbell" userId="73008391-b390-4ad0-a960-0cc8fbf2fec9" providerId="ADAL" clId="{71CBFE62-0314-4D99-A34B-B22AF01228DD}" dt="2023-07-28T14:09:19.683" v="2" actId="2696"/>
        <pc:sldMkLst>
          <pc:docMk/>
          <pc:sldMk cId="2973910467" sldId="4078"/>
        </pc:sldMkLst>
      </pc:sldChg>
      <pc:sldChg chg="del">
        <pc:chgData name="Sharon Campbell" userId="73008391-b390-4ad0-a960-0cc8fbf2fec9" providerId="ADAL" clId="{71CBFE62-0314-4D99-A34B-B22AF01228DD}" dt="2023-07-28T14:09:19.683" v="2" actId="2696"/>
        <pc:sldMkLst>
          <pc:docMk/>
          <pc:sldMk cId="1740107503" sldId="4079"/>
        </pc:sldMkLst>
      </pc:sldChg>
      <pc:sldChg chg="del">
        <pc:chgData name="Sharon Campbell" userId="73008391-b390-4ad0-a960-0cc8fbf2fec9" providerId="ADAL" clId="{71CBFE62-0314-4D99-A34B-B22AF01228DD}" dt="2023-07-28T14:09:19.683" v="2" actId="2696"/>
        <pc:sldMkLst>
          <pc:docMk/>
          <pc:sldMk cId="18822613" sldId="4080"/>
        </pc:sldMkLst>
      </pc:sldChg>
      <pc:sldChg chg="del">
        <pc:chgData name="Sharon Campbell" userId="73008391-b390-4ad0-a960-0cc8fbf2fec9" providerId="ADAL" clId="{71CBFE62-0314-4D99-A34B-B22AF01228DD}" dt="2023-07-28T14:09:19.683" v="2" actId="2696"/>
        <pc:sldMkLst>
          <pc:docMk/>
          <pc:sldMk cId="3221560262" sldId="4125"/>
        </pc:sldMkLst>
      </pc:sldChg>
      <pc:sldChg chg="del">
        <pc:chgData name="Sharon Campbell" userId="73008391-b390-4ad0-a960-0cc8fbf2fec9" providerId="ADAL" clId="{71CBFE62-0314-4D99-A34B-B22AF01228DD}" dt="2023-07-28T14:09:19.683" v="2" actId="2696"/>
        <pc:sldMkLst>
          <pc:docMk/>
          <pc:sldMk cId="2995239303" sldId="4126"/>
        </pc:sldMkLst>
      </pc:sldChg>
      <pc:sldChg chg="del">
        <pc:chgData name="Sharon Campbell" userId="73008391-b390-4ad0-a960-0cc8fbf2fec9" providerId="ADAL" clId="{71CBFE62-0314-4D99-A34B-B22AF01228DD}" dt="2023-07-28T14:09:19.683" v="2" actId="2696"/>
        <pc:sldMkLst>
          <pc:docMk/>
          <pc:sldMk cId="1814022146" sldId="4127"/>
        </pc:sldMkLst>
      </pc:sldChg>
      <pc:sldChg chg="del">
        <pc:chgData name="Sharon Campbell" userId="73008391-b390-4ad0-a960-0cc8fbf2fec9" providerId="ADAL" clId="{71CBFE62-0314-4D99-A34B-B22AF01228DD}" dt="2023-07-28T14:09:19.683" v="2" actId="2696"/>
        <pc:sldMkLst>
          <pc:docMk/>
          <pc:sldMk cId="2821262196" sldId="4128"/>
        </pc:sldMkLst>
      </pc:sldChg>
      <pc:sldChg chg="del">
        <pc:chgData name="Sharon Campbell" userId="73008391-b390-4ad0-a960-0cc8fbf2fec9" providerId="ADAL" clId="{71CBFE62-0314-4D99-A34B-B22AF01228DD}" dt="2023-07-28T14:08:49.037" v="1" actId="2696"/>
        <pc:sldMkLst>
          <pc:docMk/>
          <pc:sldMk cId="1518943698" sldId="4254"/>
        </pc:sldMkLst>
      </pc:sldChg>
      <pc:sldChg chg="modSp mod">
        <pc:chgData name="Sharon Campbell" userId="73008391-b390-4ad0-a960-0cc8fbf2fec9" providerId="ADAL" clId="{71CBFE62-0314-4D99-A34B-B22AF01228DD}" dt="2023-07-28T14:11:26.703" v="8" actId="255"/>
        <pc:sldMkLst>
          <pc:docMk/>
          <pc:sldMk cId="2251432318" sldId="4255"/>
        </pc:sldMkLst>
        <pc:spChg chg="mod">
          <ac:chgData name="Sharon Campbell" userId="73008391-b390-4ad0-a960-0cc8fbf2fec9" providerId="ADAL" clId="{71CBFE62-0314-4D99-A34B-B22AF01228DD}" dt="2023-07-28T14:11:26.703" v="8" actId="255"/>
          <ac:spMkLst>
            <pc:docMk/>
            <pc:sldMk cId="2251432318" sldId="4255"/>
            <ac:spMk id="3" creationId="{00000000-0000-0000-0000-000000000000}"/>
          </ac:spMkLst>
        </pc:spChg>
      </pc:sldChg>
      <pc:sldChg chg="del">
        <pc:chgData name="Sharon Campbell" userId="73008391-b390-4ad0-a960-0cc8fbf2fec9" providerId="ADAL" clId="{71CBFE62-0314-4D99-A34B-B22AF01228DD}" dt="2023-07-28T14:08:49.037" v="1" actId="2696"/>
        <pc:sldMkLst>
          <pc:docMk/>
          <pc:sldMk cId="1210847650" sldId="4256"/>
        </pc:sldMkLst>
      </pc:sldChg>
      <pc:sldChg chg="del">
        <pc:chgData name="Sharon Campbell" userId="73008391-b390-4ad0-a960-0cc8fbf2fec9" providerId="ADAL" clId="{71CBFE62-0314-4D99-A34B-B22AF01228DD}" dt="2023-07-28T14:08:49.037" v="1" actId="2696"/>
        <pc:sldMkLst>
          <pc:docMk/>
          <pc:sldMk cId="4249020480" sldId="4257"/>
        </pc:sldMkLst>
      </pc:sldChg>
      <pc:sldChg chg="modSp mod">
        <pc:chgData name="Sharon Campbell" userId="73008391-b390-4ad0-a960-0cc8fbf2fec9" providerId="ADAL" clId="{71CBFE62-0314-4D99-A34B-B22AF01228DD}" dt="2023-08-01T15:49:46.132" v="170" actId="20577"/>
        <pc:sldMkLst>
          <pc:docMk/>
          <pc:sldMk cId="1145917440" sldId="4259"/>
        </pc:sldMkLst>
        <pc:spChg chg="mod">
          <ac:chgData name="Sharon Campbell" userId="73008391-b390-4ad0-a960-0cc8fbf2fec9" providerId="ADAL" clId="{71CBFE62-0314-4D99-A34B-B22AF01228DD}" dt="2023-08-01T15:49:46.132" v="170" actId="20577"/>
          <ac:spMkLst>
            <pc:docMk/>
            <pc:sldMk cId="1145917440" sldId="4259"/>
            <ac:spMk id="3" creationId="{00000000-0000-0000-0000-000000000000}"/>
          </ac:spMkLst>
        </pc:spChg>
      </pc:sldChg>
      <pc:sldChg chg="modSp mod">
        <pc:chgData name="Sharon Campbell" userId="73008391-b390-4ad0-a960-0cc8fbf2fec9" providerId="ADAL" clId="{71CBFE62-0314-4D99-A34B-B22AF01228DD}" dt="2023-07-31T20:00:29.051" v="31" actId="20577"/>
        <pc:sldMkLst>
          <pc:docMk/>
          <pc:sldMk cId="2852966932" sldId="4260"/>
        </pc:sldMkLst>
        <pc:spChg chg="mod">
          <ac:chgData name="Sharon Campbell" userId="73008391-b390-4ad0-a960-0cc8fbf2fec9" providerId="ADAL" clId="{71CBFE62-0314-4D99-A34B-B22AF01228DD}" dt="2023-07-31T20:00:29.051" v="31" actId="20577"/>
          <ac:spMkLst>
            <pc:docMk/>
            <pc:sldMk cId="2852966932" sldId="4260"/>
            <ac:spMk id="3" creationId="{00000000-0000-0000-0000-000000000000}"/>
          </ac:spMkLst>
        </pc:spChg>
      </pc:sldChg>
      <pc:sldChg chg="modSp mod">
        <pc:chgData name="Sharon Campbell" userId="73008391-b390-4ad0-a960-0cc8fbf2fec9" providerId="ADAL" clId="{71CBFE62-0314-4D99-A34B-B22AF01228DD}" dt="2023-07-31T20:01:08.541" v="39" actId="20577"/>
        <pc:sldMkLst>
          <pc:docMk/>
          <pc:sldMk cId="3628336150" sldId="4261"/>
        </pc:sldMkLst>
        <pc:spChg chg="mod">
          <ac:chgData name="Sharon Campbell" userId="73008391-b390-4ad0-a960-0cc8fbf2fec9" providerId="ADAL" clId="{71CBFE62-0314-4D99-A34B-B22AF01228DD}" dt="2023-07-31T20:01:08.541" v="39" actId="20577"/>
          <ac:spMkLst>
            <pc:docMk/>
            <pc:sldMk cId="3628336150" sldId="4261"/>
            <ac:spMk id="3" creationId="{00000000-0000-0000-0000-000000000000}"/>
          </ac:spMkLst>
        </pc:spChg>
      </pc:sldChg>
      <pc:sldChg chg="modSp mod">
        <pc:chgData name="Sharon Campbell" userId="73008391-b390-4ad0-a960-0cc8fbf2fec9" providerId="ADAL" clId="{71CBFE62-0314-4D99-A34B-B22AF01228DD}" dt="2023-08-01T19:05:09.635" v="178" actId="20577"/>
        <pc:sldMkLst>
          <pc:docMk/>
          <pc:sldMk cId="283904472" sldId="4262"/>
        </pc:sldMkLst>
        <pc:spChg chg="mod">
          <ac:chgData name="Sharon Campbell" userId="73008391-b390-4ad0-a960-0cc8fbf2fec9" providerId="ADAL" clId="{71CBFE62-0314-4D99-A34B-B22AF01228DD}" dt="2023-08-01T19:05:09.635" v="178" actId="20577"/>
          <ac:spMkLst>
            <pc:docMk/>
            <pc:sldMk cId="283904472" sldId="4262"/>
            <ac:spMk id="3" creationId="{00000000-0000-0000-0000-000000000000}"/>
          </ac:spMkLst>
        </pc:spChg>
      </pc:sldChg>
      <pc:sldChg chg="modSp mod">
        <pc:chgData name="Sharon Campbell" userId="73008391-b390-4ad0-a960-0cc8fbf2fec9" providerId="ADAL" clId="{71CBFE62-0314-4D99-A34B-B22AF01228DD}" dt="2023-07-31T20:03:46.812" v="56"/>
        <pc:sldMkLst>
          <pc:docMk/>
          <pc:sldMk cId="684270246" sldId="4263"/>
        </pc:sldMkLst>
        <pc:spChg chg="mod">
          <ac:chgData name="Sharon Campbell" userId="73008391-b390-4ad0-a960-0cc8fbf2fec9" providerId="ADAL" clId="{71CBFE62-0314-4D99-A34B-B22AF01228DD}" dt="2023-07-31T20:03:46.812" v="56"/>
          <ac:spMkLst>
            <pc:docMk/>
            <pc:sldMk cId="684270246" sldId="4263"/>
            <ac:spMk id="3" creationId="{00000000-0000-0000-0000-000000000000}"/>
          </ac:spMkLst>
        </pc:spChg>
      </pc:sldChg>
      <pc:sldChg chg="modSp mod">
        <pc:chgData name="Sharon Campbell" userId="73008391-b390-4ad0-a960-0cc8fbf2fec9" providerId="ADAL" clId="{71CBFE62-0314-4D99-A34B-B22AF01228DD}" dt="2023-07-31T20:06:36.177" v="80" actId="255"/>
        <pc:sldMkLst>
          <pc:docMk/>
          <pc:sldMk cId="2083597005" sldId="4264"/>
        </pc:sldMkLst>
        <pc:spChg chg="mod">
          <ac:chgData name="Sharon Campbell" userId="73008391-b390-4ad0-a960-0cc8fbf2fec9" providerId="ADAL" clId="{71CBFE62-0314-4D99-A34B-B22AF01228DD}" dt="2023-07-31T20:06:36.177" v="80" actId="255"/>
          <ac:spMkLst>
            <pc:docMk/>
            <pc:sldMk cId="2083597005" sldId="4264"/>
            <ac:spMk id="3" creationId="{00000000-0000-0000-0000-000000000000}"/>
          </ac:spMkLst>
        </pc:spChg>
      </pc:sldChg>
      <pc:sldChg chg="modSp mod">
        <pc:chgData name="Sharon Campbell" userId="73008391-b390-4ad0-a960-0cc8fbf2fec9" providerId="ADAL" clId="{71CBFE62-0314-4D99-A34B-B22AF01228DD}" dt="2023-07-31T20:07:42.890" v="81" actId="20577"/>
        <pc:sldMkLst>
          <pc:docMk/>
          <pc:sldMk cId="2038878890" sldId="4266"/>
        </pc:sldMkLst>
        <pc:spChg chg="mod">
          <ac:chgData name="Sharon Campbell" userId="73008391-b390-4ad0-a960-0cc8fbf2fec9" providerId="ADAL" clId="{71CBFE62-0314-4D99-A34B-B22AF01228DD}" dt="2023-07-31T20:07:42.890" v="81" actId="20577"/>
          <ac:spMkLst>
            <pc:docMk/>
            <pc:sldMk cId="2038878890" sldId="4266"/>
            <ac:spMk id="3" creationId="{00000000-0000-0000-0000-000000000000}"/>
          </ac:spMkLst>
        </pc:spChg>
      </pc:sldChg>
      <pc:sldChg chg="modSp mod">
        <pc:chgData name="Sharon Campbell" userId="73008391-b390-4ad0-a960-0cc8fbf2fec9" providerId="ADAL" clId="{71CBFE62-0314-4D99-A34B-B22AF01228DD}" dt="2023-07-31T20:07:51.066" v="82" actId="20577"/>
        <pc:sldMkLst>
          <pc:docMk/>
          <pc:sldMk cId="1527715161" sldId="4267"/>
        </pc:sldMkLst>
        <pc:spChg chg="mod">
          <ac:chgData name="Sharon Campbell" userId="73008391-b390-4ad0-a960-0cc8fbf2fec9" providerId="ADAL" clId="{71CBFE62-0314-4D99-A34B-B22AF01228DD}" dt="2023-07-31T20:07:51.066" v="82" actId="20577"/>
          <ac:spMkLst>
            <pc:docMk/>
            <pc:sldMk cId="1527715161" sldId="4267"/>
            <ac:spMk id="3" creationId="{00000000-0000-0000-0000-000000000000}"/>
          </ac:spMkLst>
        </pc:spChg>
      </pc:sldChg>
      <pc:sldChg chg="modSp mod">
        <pc:chgData name="Sharon Campbell" userId="73008391-b390-4ad0-a960-0cc8fbf2fec9" providerId="ADAL" clId="{71CBFE62-0314-4D99-A34B-B22AF01228DD}" dt="2023-07-31T20:08:08.876" v="83" actId="20577"/>
        <pc:sldMkLst>
          <pc:docMk/>
          <pc:sldMk cId="3297734669" sldId="4269"/>
        </pc:sldMkLst>
        <pc:spChg chg="mod">
          <ac:chgData name="Sharon Campbell" userId="73008391-b390-4ad0-a960-0cc8fbf2fec9" providerId="ADAL" clId="{71CBFE62-0314-4D99-A34B-B22AF01228DD}" dt="2023-07-31T20:08:08.876" v="83" actId="20577"/>
          <ac:spMkLst>
            <pc:docMk/>
            <pc:sldMk cId="3297734669" sldId="4269"/>
            <ac:spMk id="3" creationId="{00000000-0000-0000-0000-000000000000}"/>
          </ac:spMkLst>
        </pc:spChg>
      </pc:sldChg>
      <pc:sldChg chg="modSp mod">
        <pc:chgData name="Sharon Campbell" userId="73008391-b390-4ad0-a960-0cc8fbf2fec9" providerId="ADAL" clId="{71CBFE62-0314-4D99-A34B-B22AF01228DD}" dt="2023-07-31T20:08:17.836" v="85" actId="20577"/>
        <pc:sldMkLst>
          <pc:docMk/>
          <pc:sldMk cId="1950987620" sldId="4270"/>
        </pc:sldMkLst>
        <pc:spChg chg="mod">
          <ac:chgData name="Sharon Campbell" userId="73008391-b390-4ad0-a960-0cc8fbf2fec9" providerId="ADAL" clId="{71CBFE62-0314-4D99-A34B-B22AF01228DD}" dt="2023-07-31T20:08:17.836" v="85" actId="20577"/>
          <ac:spMkLst>
            <pc:docMk/>
            <pc:sldMk cId="1950987620" sldId="4270"/>
            <ac:spMk id="3" creationId="{00000000-0000-0000-0000-000000000000}"/>
          </ac:spMkLst>
        </pc:spChg>
      </pc:sldChg>
      <pc:sldChg chg="modSp mod">
        <pc:chgData name="Sharon Campbell" userId="73008391-b390-4ad0-a960-0cc8fbf2fec9" providerId="ADAL" clId="{71CBFE62-0314-4D99-A34B-B22AF01228DD}" dt="2023-07-31T20:08:36.416" v="86" actId="20577"/>
        <pc:sldMkLst>
          <pc:docMk/>
          <pc:sldMk cId="3662932610" sldId="4273"/>
        </pc:sldMkLst>
        <pc:spChg chg="mod">
          <ac:chgData name="Sharon Campbell" userId="73008391-b390-4ad0-a960-0cc8fbf2fec9" providerId="ADAL" clId="{71CBFE62-0314-4D99-A34B-B22AF01228DD}" dt="2023-07-31T20:08:36.416" v="86" actId="20577"/>
          <ac:spMkLst>
            <pc:docMk/>
            <pc:sldMk cId="3662932610" sldId="4273"/>
            <ac:spMk id="3" creationId="{00000000-0000-0000-0000-000000000000}"/>
          </ac:spMkLst>
        </pc:spChg>
      </pc:sldChg>
      <pc:sldChg chg="modSp mod">
        <pc:chgData name="Sharon Campbell" userId="73008391-b390-4ad0-a960-0cc8fbf2fec9" providerId="ADAL" clId="{71CBFE62-0314-4D99-A34B-B22AF01228DD}" dt="2023-07-31T20:13:28.421" v="87" actId="20577"/>
        <pc:sldMkLst>
          <pc:docMk/>
          <pc:sldMk cId="2380518087" sldId="4274"/>
        </pc:sldMkLst>
        <pc:spChg chg="mod">
          <ac:chgData name="Sharon Campbell" userId="73008391-b390-4ad0-a960-0cc8fbf2fec9" providerId="ADAL" clId="{71CBFE62-0314-4D99-A34B-B22AF01228DD}" dt="2023-07-31T20:13:28.421" v="87" actId="20577"/>
          <ac:spMkLst>
            <pc:docMk/>
            <pc:sldMk cId="2380518087" sldId="4274"/>
            <ac:spMk id="3" creationId="{00000000-0000-0000-0000-000000000000}"/>
          </ac:spMkLst>
        </pc:spChg>
      </pc:sldChg>
      <pc:sldChg chg="modSp mod">
        <pc:chgData name="Sharon Campbell" userId="73008391-b390-4ad0-a960-0cc8fbf2fec9" providerId="ADAL" clId="{71CBFE62-0314-4D99-A34B-B22AF01228DD}" dt="2023-08-01T19:11:13.574" v="180" actId="20577"/>
        <pc:sldMkLst>
          <pc:docMk/>
          <pc:sldMk cId="2350932119" sldId="4277"/>
        </pc:sldMkLst>
        <pc:spChg chg="mod">
          <ac:chgData name="Sharon Campbell" userId="73008391-b390-4ad0-a960-0cc8fbf2fec9" providerId="ADAL" clId="{71CBFE62-0314-4D99-A34B-B22AF01228DD}" dt="2023-08-01T19:11:13.574" v="180" actId="20577"/>
          <ac:spMkLst>
            <pc:docMk/>
            <pc:sldMk cId="2350932119" sldId="4277"/>
            <ac:spMk id="3" creationId="{00000000-0000-0000-0000-000000000000}"/>
          </ac:spMkLst>
        </pc:spChg>
      </pc:sldChg>
      <pc:sldChg chg="modSp mod">
        <pc:chgData name="Sharon Campbell" userId="73008391-b390-4ad0-a960-0cc8fbf2fec9" providerId="ADAL" clId="{71CBFE62-0314-4D99-A34B-B22AF01228DD}" dt="2023-07-31T20:14:26.300" v="91" actId="20577"/>
        <pc:sldMkLst>
          <pc:docMk/>
          <pc:sldMk cId="3966367301" sldId="4278"/>
        </pc:sldMkLst>
        <pc:spChg chg="mod">
          <ac:chgData name="Sharon Campbell" userId="73008391-b390-4ad0-a960-0cc8fbf2fec9" providerId="ADAL" clId="{71CBFE62-0314-4D99-A34B-B22AF01228DD}" dt="2023-07-31T20:14:26.300" v="91" actId="20577"/>
          <ac:spMkLst>
            <pc:docMk/>
            <pc:sldMk cId="3966367301" sldId="4278"/>
            <ac:spMk id="3" creationId="{00000000-0000-0000-0000-000000000000}"/>
          </ac:spMkLst>
        </pc:spChg>
      </pc:sldChg>
      <pc:sldChg chg="modSp mod">
        <pc:chgData name="Sharon Campbell" userId="73008391-b390-4ad0-a960-0cc8fbf2fec9" providerId="ADAL" clId="{71CBFE62-0314-4D99-A34B-B22AF01228DD}" dt="2023-08-01T19:11:45.991" v="181" actId="255"/>
        <pc:sldMkLst>
          <pc:docMk/>
          <pc:sldMk cId="1685859828" sldId="4280"/>
        </pc:sldMkLst>
        <pc:spChg chg="mod">
          <ac:chgData name="Sharon Campbell" userId="73008391-b390-4ad0-a960-0cc8fbf2fec9" providerId="ADAL" clId="{71CBFE62-0314-4D99-A34B-B22AF01228DD}" dt="2023-08-01T19:11:45.991" v="181" actId="255"/>
          <ac:spMkLst>
            <pc:docMk/>
            <pc:sldMk cId="1685859828" sldId="4280"/>
            <ac:spMk id="3" creationId="{00000000-0000-0000-0000-000000000000}"/>
          </ac:spMkLst>
        </pc:spChg>
      </pc:sldChg>
      <pc:sldChg chg="modSp mod">
        <pc:chgData name="Sharon Campbell" userId="73008391-b390-4ad0-a960-0cc8fbf2fec9" providerId="ADAL" clId="{71CBFE62-0314-4D99-A34B-B22AF01228DD}" dt="2023-07-31T20:21:07.029" v="97" actId="20577"/>
        <pc:sldMkLst>
          <pc:docMk/>
          <pc:sldMk cId="2487048250" sldId="4285"/>
        </pc:sldMkLst>
        <pc:spChg chg="mod">
          <ac:chgData name="Sharon Campbell" userId="73008391-b390-4ad0-a960-0cc8fbf2fec9" providerId="ADAL" clId="{71CBFE62-0314-4D99-A34B-B22AF01228DD}" dt="2023-07-31T20:21:07.029" v="97" actId="20577"/>
          <ac:spMkLst>
            <pc:docMk/>
            <pc:sldMk cId="2487048250" sldId="4285"/>
            <ac:spMk id="3" creationId="{00000000-0000-0000-0000-000000000000}"/>
          </ac:spMkLst>
        </pc:spChg>
      </pc:sldChg>
      <pc:sldChg chg="modSp mod">
        <pc:chgData name="Sharon Campbell" userId="73008391-b390-4ad0-a960-0cc8fbf2fec9" providerId="ADAL" clId="{71CBFE62-0314-4D99-A34B-B22AF01228DD}" dt="2023-07-31T20:21:33.256" v="101" actId="20577"/>
        <pc:sldMkLst>
          <pc:docMk/>
          <pc:sldMk cId="2480405580" sldId="4286"/>
        </pc:sldMkLst>
        <pc:spChg chg="mod">
          <ac:chgData name="Sharon Campbell" userId="73008391-b390-4ad0-a960-0cc8fbf2fec9" providerId="ADAL" clId="{71CBFE62-0314-4D99-A34B-B22AF01228DD}" dt="2023-07-31T20:21:33.256" v="101" actId="20577"/>
          <ac:spMkLst>
            <pc:docMk/>
            <pc:sldMk cId="2480405580" sldId="4286"/>
            <ac:spMk id="3" creationId="{00000000-0000-0000-0000-000000000000}"/>
          </ac:spMkLst>
        </pc:spChg>
      </pc:sldChg>
      <pc:sldChg chg="modSp mod">
        <pc:chgData name="Sharon Campbell" userId="73008391-b390-4ad0-a960-0cc8fbf2fec9" providerId="ADAL" clId="{71CBFE62-0314-4D99-A34B-B22AF01228DD}" dt="2023-07-31T20:34:47.907" v="108" actId="27636"/>
        <pc:sldMkLst>
          <pc:docMk/>
          <pc:sldMk cId="2538471201" sldId="4289"/>
        </pc:sldMkLst>
        <pc:spChg chg="mod">
          <ac:chgData name="Sharon Campbell" userId="73008391-b390-4ad0-a960-0cc8fbf2fec9" providerId="ADAL" clId="{71CBFE62-0314-4D99-A34B-B22AF01228DD}" dt="2023-07-31T20:34:47.907" v="108" actId="27636"/>
          <ac:spMkLst>
            <pc:docMk/>
            <pc:sldMk cId="2538471201" sldId="4289"/>
            <ac:spMk id="3" creationId="{00000000-0000-0000-0000-000000000000}"/>
          </ac:spMkLst>
        </pc:spChg>
      </pc:sldChg>
      <pc:sldChg chg="modSp mod">
        <pc:chgData name="Sharon Campbell" userId="73008391-b390-4ad0-a960-0cc8fbf2fec9" providerId="ADAL" clId="{71CBFE62-0314-4D99-A34B-B22AF01228DD}" dt="2023-07-31T20:34:10.438" v="103" actId="20577"/>
        <pc:sldMkLst>
          <pc:docMk/>
          <pc:sldMk cId="3693377790" sldId="4290"/>
        </pc:sldMkLst>
        <pc:spChg chg="mod">
          <ac:chgData name="Sharon Campbell" userId="73008391-b390-4ad0-a960-0cc8fbf2fec9" providerId="ADAL" clId="{71CBFE62-0314-4D99-A34B-B22AF01228DD}" dt="2023-07-31T20:34:10.438" v="103" actId="20577"/>
          <ac:spMkLst>
            <pc:docMk/>
            <pc:sldMk cId="3693377790" sldId="4290"/>
            <ac:spMk id="3" creationId="{00000000-0000-0000-0000-000000000000}"/>
          </ac:spMkLst>
        </pc:spChg>
      </pc:sldChg>
      <pc:sldChg chg="modSp mod">
        <pc:chgData name="Sharon Campbell" userId="73008391-b390-4ad0-a960-0cc8fbf2fec9" providerId="ADAL" clId="{71CBFE62-0314-4D99-A34B-B22AF01228DD}" dt="2023-07-31T20:36:50.321" v="151" actId="27636"/>
        <pc:sldMkLst>
          <pc:docMk/>
          <pc:sldMk cId="4217952219" sldId="4292"/>
        </pc:sldMkLst>
        <pc:spChg chg="mod">
          <ac:chgData name="Sharon Campbell" userId="73008391-b390-4ad0-a960-0cc8fbf2fec9" providerId="ADAL" clId="{71CBFE62-0314-4D99-A34B-B22AF01228DD}" dt="2023-07-31T20:36:50.321" v="151" actId="27636"/>
          <ac:spMkLst>
            <pc:docMk/>
            <pc:sldMk cId="4217952219" sldId="4292"/>
            <ac:spMk id="3" creationId="{00000000-0000-0000-0000-000000000000}"/>
          </ac:spMkLst>
        </pc:spChg>
      </pc:sldChg>
      <pc:sldChg chg="modSp mod">
        <pc:chgData name="Sharon Campbell" userId="73008391-b390-4ad0-a960-0cc8fbf2fec9" providerId="ADAL" clId="{71CBFE62-0314-4D99-A34B-B22AF01228DD}" dt="2023-07-31T20:37:18.767" v="157" actId="20577"/>
        <pc:sldMkLst>
          <pc:docMk/>
          <pc:sldMk cId="975912026" sldId="4294"/>
        </pc:sldMkLst>
        <pc:spChg chg="mod">
          <ac:chgData name="Sharon Campbell" userId="73008391-b390-4ad0-a960-0cc8fbf2fec9" providerId="ADAL" clId="{71CBFE62-0314-4D99-A34B-B22AF01228DD}" dt="2023-07-31T20:37:18.767" v="157" actId="20577"/>
          <ac:spMkLst>
            <pc:docMk/>
            <pc:sldMk cId="975912026" sldId="4294"/>
            <ac:spMk id="3" creationId="{00000000-0000-0000-0000-000000000000}"/>
          </ac:spMkLst>
        </pc:spChg>
      </pc:sldChg>
      <pc:sldChg chg="modSp mod">
        <pc:chgData name="Sharon Campbell" userId="73008391-b390-4ad0-a960-0cc8fbf2fec9" providerId="ADAL" clId="{71CBFE62-0314-4D99-A34B-B22AF01228DD}" dt="2023-07-31T20:36:02.787" v="143" actId="255"/>
        <pc:sldMkLst>
          <pc:docMk/>
          <pc:sldMk cId="1424908694" sldId="4295"/>
        </pc:sldMkLst>
        <pc:spChg chg="mod">
          <ac:chgData name="Sharon Campbell" userId="73008391-b390-4ad0-a960-0cc8fbf2fec9" providerId="ADAL" clId="{71CBFE62-0314-4D99-A34B-B22AF01228DD}" dt="2023-07-31T20:36:02.787" v="143" actId="255"/>
          <ac:spMkLst>
            <pc:docMk/>
            <pc:sldMk cId="1424908694" sldId="4295"/>
            <ac:spMk id="3" creationId="{00000000-0000-0000-0000-000000000000}"/>
          </ac:spMkLst>
        </pc:spChg>
      </pc:sldChg>
      <pc:sldChg chg="modSp mod">
        <pc:chgData name="Sharon Campbell" userId="73008391-b390-4ad0-a960-0cc8fbf2fec9" providerId="ADAL" clId="{71CBFE62-0314-4D99-A34B-B22AF01228DD}" dt="2023-07-31T20:37:25.305" v="158" actId="20577"/>
        <pc:sldMkLst>
          <pc:docMk/>
          <pc:sldMk cId="1583956150" sldId="4296"/>
        </pc:sldMkLst>
        <pc:spChg chg="mod">
          <ac:chgData name="Sharon Campbell" userId="73008391-b390-4ad0-a960-0cc8fbf2fec9" providerId="ADAL" clId="{71CBFE62-0314-4D99-A34B-B22AF01228DD}" dt="2023-07-31T20:37:25.305" v="158" actId="20577"/>
          <ac:spMkLst>
            <pc:docMk/>
            <pc:sldMk cId="1583956150" sldId="4296"/>
            <ac:spMk id="3" creationId="{00000000-0000-0000-0000-000000000000}"/>
          </ac:spMkLst>
        </pc:spChg>
      </pc:sldChg>
      <pc:sldChg chg="modSp mod">
        <pc:chgData name="Sharon Campbell" userId="73008391-b390-4ad0-a960-0cc8fbf2fec9" providerId="ADAL" clId="{71CBFE62-0314-4D99-A34B-B22AF01228DD}" dt="2023-07-31T20:37:36.788" v="159" actId="20577"/>
        <pc:sldMkLst>
          <pc:docMk/>
          <pc:sldMk cId="3180612297" sldId="4297"/>
        </pc:sldMkLst>
        <pc:spChg chg="mod">
          <ac:chgData name="Sharon Campbell" userId="73008391-b390-4ad0-a960-0cc8fbf2fec9" providerId="ADAL" clId="{71CBFE62-0314-4D99-A34B-B22AF01228DD}" dt="2023-07-31T20:37:36.788" v="159" actId="20577"/>
          <ac:spMkLst>
            <pc:docMk/>
            <pc:sldMk cId="3180612297" sldId="4297"/>
            <ac:spMk id="3" creationId="{00000000-0000-0000-0000-000000000000}"/>
          </ac:spMkLst>
        </pc:spChg>
      </pc:sldChg>
      <pc:sldChg chg="modSp mod">
        <pc:chgData name="Sharon Campbell" userId="73008391-b390-4ad0-a960-0cc8fbf2fec9" providerId="ADAL" clId="{71CBFE62-0314-4D99-A34B-B22AF01228DD}" dt="2023-07-31T20:42:22.557" v="167" actId="27636"/>
        <pc:sldMkLst>
          <pc:docMk/>
          <pc:sldMk cId="1129141674" sldId="4301"/>
        </pc:sldMkLst>
        <pc:spChg chg="mod">
          <ac:chgData name="Sharon Campbell" userId="73008391-b390-4ad0-a960-0cc8fbf2fec9" providerId="ADAL" clId="{71CBFE62-0314-4D99-A34B-B22AF01228DD}" dt="2023-07-31T20:42:22.557" v="167" actId="27636"/>
          <ac:spMkLst>
            <pc:docMk/>
            <pc:sldMk cId="1129141674" sldId="4301"/>
            <ac:spMk id="3" creationId="{00000000-0000-0000-0000-000000000000}"/>
          </ac:spMkLst>
        </pc:spChg>
      </pc:sldChg>
      <pc:sldChg chg="modSp mod">
        <pc:chgData name="Sharon Campbell" userId="73008391-b390-4ad0-a960-0cc8fbf2fec9" providerId="ADAL" clId="{71CBFE62-0314-4D99-A34B-B22AF01228DD}" dt="2023-07-31T20:42:33.419" v="169" actId="20577"/>
        <pc:sldMkLst>
          <pc:docMk/>
          <pc:sldMk cId="4086629453" sldId="4302"/>
        </pc:sldMkLst>
        <pc:spChg chg="mod">
          <ac:chgData name="Sharon Campbell" userId="73008391-b390-4ad0-a960-0cc8fbf2fec9" providerId="ADAL" clId="{71CBFE62-0314-4D99-A34B-B22AF01228DD}" dt="2023-07-31T20:42:33.419" v="169" actId="20577"/>
          <ac:spMkLst>
            <pc:docMk/>
            <pc:sldMk cId="4086629453" sldId="4302"/>
            <ac:spMk id="3" creationId="{00000000-0000-0000-0000-000000000000}"/>
          </ac:spMkLst>
        </pc:spChg>
      </pc:sldChg>
      <pc:sldChg chg="del">
        <pc:chgData name="Sharon Campbell" userId="73008391-b390-4ad0-a960-0cc8fbf2fec9" providerId="ADAL" clId="{71CBFE62-0314-4D99-A34B-B22AF01228DD}" dt="2023-07-28T14:09:19.683" v="2" actId="2696"/>
        <pc:sldMkLst>
          <pc:docMk/>
          <pc:sldMk cId="984615082" sldId="4303"/>
        </pc:sldMkLst>
      </pc:sldChg>
      <pc:sldChg chg="del">
        <pc:chgData name="Sharon Campbell" userId="73008391-b390-4ad0-a960-0cc8fbf2fec9" providerId="ADAL" clId="{71CBFE62-0314-4D99-A34B-B22AF01228DD}" dt="2023-07-28T14:09:19.683" v="2" actId="2696"/>
        <pc:sldMkLst>
          <pc:docMk/>
          <pc:sldMk cId="2728770496" sldId="4304"/>
        </pc:sldMkLst>
      </pc:sldChg>
      <pc:sldChg chg="del">
        <pc:chgData name="Sharon Campbell" userId="73008391-b390-4ad0-a960-0cc8fbf2fec9" providerId="ADAL" clId="{71CBFE62-0314-4D99-A34B-B22AF01228DD}" dt="2023-07-28T14:09:19.683" v="2" actId="2696"/>
        <pc:sldMkLst>
          <pc:docMk/>
          <pc:sldMk cId="15817320" sldId="4305"/>
        </pc:sldMkLst>
      </pc:sldChg>
      <pc:sldChg chg="del">
        <pc:chgData name="Sharon Campbell" userId="73008391-b390-4ad0-a960-0cc8fbf2fec9" providerId="ADAL" clId="{71CBFE62-0314-4D99-A34B-B22AF01228DD}" dt="2023-07-28T14:09:19.683" v="2" actId="2696"/>
        <pc:sldMkLst>
          <pc:docMk/>
          <pc:sldMk cId="584587800" sldId="4306"/>
        </pc:sldMkLst>
      </pc:sldChg>
      <pc:sldChg chg="del">
        <pc:chgData name="Sharon Campbell" userId="73008391-b390-4ad0-a960-0cc8fbf2fec9" providerId="ADAL" clId="{71CBFE62-0314-4D99-A34B-B22AF01228DD}" dt="2023-07-28T14:09:19.683" v="2" actId="2696"/>
        <pc:sldMkLst>
          <pc:docMk/>
          <pc:sldMk cId="2225033805" sldId="4307"/>
        </pc:sldMkLst>
      </pc:sldChg>
      <pc:sldChg chg="del">
        <pc:chgData name="Sharon Campbell" userId="73008391-b390-4ad0-a960-0cc8fbf2fec9" providerId="ADAL" clId="{71CBFE62-0314-4D99-A34B-B22AF01228DD}" dt="2023-07-28T14:09:19.683" v="2" actId="2696"/>
        <pc:sldMkLst>
          <pc:docMk/>
          <pc:sldMk cId="1751740548" sldId="4308"/>
        </pc:sldMkLst>
      </pc:sldChg>
      <pc:sldChg chg="del">
        <pc:chgData name="Sharon Campbell" userId="73008391-b390-4ad0-a960-0cc8fbf2fec9" providerId="ADAL" clId="{71CBFE62-0314-4D99-A34B-B22AF01228DD}" dt="2023-07-28T14:09:19.683" v="2" actId="2696"/>
        <pc:sldMkLst>
          <pc:docMk/>
          <pc:sldMk cId="3132569242" sldId="4309"/>
        </pc:sldMkLst>
      </pc:sldChg>
      <pc:sldChg chg="del">
        <pc:chgData name="Sharon Campbell" userId="73008391-b390-4ad0-a960-0cc8fbf2fec9" providerId="ADAL" clId="{71CBFE62-0314-4D99-A34B-B22AF01228DD}" dt="2023-07-28T14:09:19.683" v="2" actId="2696"/>
        <pc:sldMkLst>
          <pc:docMk/>
          <pc:sldMk cId="1546917899" sldId="4310"/>
        </pc:sldMkLst>
      </pc:sldChg>
      <pc:sldChg chg="del">
        <pc:chgData name="Sharon Campbell" userId="73008391-b390-4ad0-a960-0cc8fbf2fec9" providerId="ADAL" clId="{71CBFE62-0314-4D99-A34B-B22AF01228DD}" dt="2023-07-28T14:09:19.683" v="2" actId="2696"/>
        <pc:sldMkLst>
          <pc:docMk/>
          <pc:sldMk cId="353539576" sldId="4311"/>
        </pc:sldMkLst>
      </pc:sldChg>
      <pc:sldChg chg="del">
        <pc:chgData name="Sharon Campbell" userId="73008391-b390-4ad0-a960-0cc8fbf2fec9" providerId="ADAL" clId="{71CBFE62-0314-4D99-A34B-B22AF01228DD}" dt="2023-07-28T14:09:19.683" v="2" actId="2696"/>
        <pc:sldMkLst>
          <pc:docMk/>
          <pc:sldMk cId="2688409207" sldId="4312"/>
        </pc:sldMkLst>
      </pc:sldChg>
      <pc:sldChg chg="del">
        <pc:chgData name="Sharon Campbell" userId="73008391-b390-4ad0-a960-0cc8fbf2fec9" providerId="ADAL" clId="{71CBFE62-0314-4D99-A34B-B22AF01228DD}" dt="2023-07-28T14:09:19.683" v="2" actId="2696"/>
        <pc:sldMkLst>
          <pc:docMk/>
          <pc:sldMk cId="2282841455" sldId="4313"/>
        </pc:sldMkLst>
      </pc:sldChg>
      <pc:sldChg chg="del">
        <pc:chgData name="Sharon Campbell" userId="73008391-b390-4ad0-a960-0cc8fbf2fec9" providerId="ADAL" clId="{71CBFE62-0314-4D99-A34B-B22AF01228DD}" dt="2023-07-28T14:09:19.683" v="2" actId="2696"/>
        <pc:sldMkLst>
          <pc:docMk/>
          <pc:sldMk cId="2738286272" sldId="4314"/>
        </pc:sldMkLst>
      </pc:sldChg>
      <pc:sldChg chg="del">
        <pc:chgData name="Sharon Campbell" userId="73008391-b390-4ad0-a960-0cc8fbf2fec9" providerId="ADAL" clId="{71CBFE62-0314-4D99-A34B-B22AF01228DD}" dt="2023-07-28T14:09:19.683" v="2" actId="2696"/>
        <pc:sldMkLst>
          <pc:docMk/>
          <pc:sldMk cId="3882673919" sldId="4315"/>
        </pc:sldMkLst>
      </pc:sldChg>
      <pc:sldChg chg="del">
        <pc:chgData name="Sharon Campbell" userId="73008391-b390-4ad0-a960-0cc8fbf2fec9" providerId="ADAL" clId="{71CBFE62-0314-4D99-A34B-B22AF01228DD}" dt="2023-07-28T14:09:19.683" v="2" actId="2696"/>
        <pc:sldMkLst>
          <pc:docMk/>
          <pc:sldMk cId="3970543068" sldId="4316"/>
        </pc:sldMkLst>
      </pc:sldChg>
      <pc:sldChg chg="del">
        <pc:chgData name="Sharon Campbell" userId="73008391-b390-4ad0-a960-0cc8fbf2fec9" providerId="ADAL" clId="{71CBFE62-0314-4D99-A34B-B22AF01228DD}" dt="2023-07-28T14:09:19.683" v="2" actId="2696"/>
        <pc:sldMkLst>
          <pc:docMk/>
          <pc:sldMk cId="2091894807" sldId="4317"/>
        </pc:sldMkLst>
      </pc:sldChg>
      <pc:sldChg chg="del">
        <pc:chgData name="Sharon Campbell" userId="73008391-b390-4ad0-a960-0cc8fbf2fec9" providerId="ADAL" clId="{71CBFE62-0314-4D99-A34B-B22AF01228DD}" dt="2023-07-28T14:09:19.683" v="2" actId="2696"/>
        <pc:sldMkLst>
          <pc:docMk/>
          <pc:sldMk cId="3719163531" sldId="4318"/>
        </pc:sldMkLst>
      </pc:sldChg>
      <pc:sldChg chg="del">
        <pc:chgData name="Sharon Campbell" userId="73008391-b390-4ad0-a960-0cc8fbf2fec9" providerId="ADAL" clId="{71CBFE62-0314-4D99-A34B-B22AF01228DD}" dt="2023-07-28T14:09:19.683" v="2" actId="2696"/>
        <pc:sldMkLst>
          <pc:docMk/>
          <pc:sldMk cId="595389002" sldId="4319"/>
        </pc:sldMkLst>
      </pc:sldChg>
      <pc:sldChg chg="del">
        <pc:chgData name="Sharon Campbell" userId="73008391-b390-4ad0-a960-0cc8fbf2fec9" providerId="ADAL" clId="{71CBFE62-0314-4D99-A34B-B22AF01228DD}" dt="2023-07-28T14:09:19.683" v="2" actId="2696"/>
        <pc:sldMkLst>
          <pc:docMk/>
          <pc:sldMk cId="2059112366" sldId="4320"/>
        </pc:sldMkLst>
      </pc:sldChg>
      <pc:sldChg chg="modSp mod">
        <pc:chgData name="Sharon Campbell" userId="73008391-b390-4ad0-a960-0cc8fbf2fec9" providerId="ADAL" clId="{71CBFE62-0314-4D99-A34B-B22AF01228DD}" dt="2023-08-01T19:09:27.093" v="179" actId="20577"/>
        <pc:sldMkLst>
          <pc:docMk/>
          <pc:sldMk cId="4253659168" sldId="4321"/>
        </pc:sldMkLst>
        <pc:spChg chg="mod">
          <ac:chgData name="Sharon Campbell" userId="73008391-b390-4ad0-a960-0cc8fbf2fec9" providerId="ADAL" clId="{71CBFE62-0314-4D99-A34B-B22AF01228DD}" dt="2023-08-01T19:09:27.093" v="179" actId="20577"/>
          <ac:spMkLst>
            <pc:docMk/>
            <pc:sldMk cId="4253659168" sldId="4321"/>
            <ac:spMk id="3" creationId="{00000000-0000-0000-0000-000000000000}"/>
          </ac:spMkLst>
        </pc:spChg>
      </pc:sldChg>
      <pc:sldChg chg="del">
        <pc:chgData name="Sharon Campbell" userId="73008391-b390-4ad0-a960-0cc8fbf2fec9" providerId="ADAL" clId="{71CBFE62-0314-4D99-A34B-B22AF01228DD}" dt="2023-07-28T14:11:14.957" v="6" actId="2696"/>
        <pc:sldMkLst>
          <pc:docMk/>
          <pc:sldMk cId="248380330" sldId="8938"/>
        </pc:sldMkLst>
      </pc:sldChg>
      <pc:sldChg chg="del">
        <pc:chgData name="Sharon Campbell" userId="73008391-b390-4ad0-a960-0cc8fbf2fec9" providerId="ADAL" clId="{71CBFE62-0314-4D99-A34B-B22AF01228DD}" dt="2023-07-28T14:11:00.751" v="5" actId="2696"/>
        <pc:sldMkLst>
          <pc:docMk/>
          <pc:sldMk cId="1727469865" sldId="11424"/>
        </pc:sldMkLst>
      </pc:sldChg>
      <pc:sldMasterChg chg="del delSldLayout">
        <pc:chgData name="Sharon Campbell" userId="73008391-b390-4ad0-a960-0cc8fbf2fec9" providerId="ADAL" clId="{71CBFE62-0314-4D99-A34B-B22AF01228DD}" dt="2023-07-28T14:09:19.683" v="2" actId="2696"/>
        <pc:sldMasterMkLst>
          <pc:docMk/>
          <pc:sldMasterMk cId="957485781" sldId="2147483720"/>
        </pc:sldMasterMkLst>
        <pc:sldLayoutChg chg="del">
          <pc:chgData name="Sharon Campbell" userId="73008391-b390-4ad0-a960-0cc8fbf2fec9" providerId="ADAL" clId="{71CBFE62-0314-4D99-A34B-B22AF01228DD}" dt="2023-07-28T14:09:19.683" v="2" actId="2696"/>
          <pc:sldLayoutMkLst>
            <pc:docMk/>
            <pc:sldMasterMk cId="957485781" sldId="2147483720"/>
            <pc:sldLayoutMk cId="2860469341"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8/1/2023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122543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1416959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3810184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2274862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342876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35083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1286163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4087840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799571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76364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355316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228943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1223130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3943039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517889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4204525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2490011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310865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336497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3480540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2741581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1950713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2635093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2175133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853462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2032039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2131901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2865413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83782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463204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5312771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1735878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2574531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595868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294922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329745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35224445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22547961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232141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542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2289386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26845439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1672167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3358364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1257820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27849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2447359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2090713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36096560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7416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8/1/2023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8/1/2023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8/1/2023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8/1/2023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8/1/2023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8/1/2023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8/1/2023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8/1/2023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8/1/2023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8/1/2023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8/1/2023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8/1/2023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1" dirty="0">
              <a:solidFill>
                <a:schemeClr val="bg1"/>
              </a:solidFill>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algn="ctr">
              <a:buNone/>
            </a:pPr>
            <a:r>
              <a:rPr lang="en-US" sz="4000" b="1" dirty="0">
                <a:solidFill>
                  <a:schemeClr val="bg1"/>
                </a:solidFill>
                <a:latin typeface="Helvetica" panose="020B0604020202020204" pitchFamily="34" charset="0"/>
                <a:cs typeface="Helvetica" panose="020B0604020202020204" pitchFamily="34" charset="0"/>
              </a:rPr>
              <a:t>“He Called Us By NAME!”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25143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Everything we have learned about God, we learned from what we were told about Him by our parents, preachers, elders, deacons, mothers of the church, etc. </a:t>
            </a:r>
          </a:p>
          <a:p>
            <a:pPr marL="0" indent="0" algn="ctr">
              <a:buNone/>
            </a:pPr>
            <a:r>
              <a:rPr lang="en-US" sz="4000" dirty="0">
                <a:solidFill>
                  <a:schemeClr val="bg1"/>
                </a:solidFill>
              </a:rPr>
              <a:t>What we were taught and what we witnessed or heard about Him, we learned from other people.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4591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Many of us have come to the revelation that what we learned wasn’t all factual and that the Almighty had been misrepresented on a number of levels.</a:t>
            </a:r>
          </a:p>
          <a:p>
            <a:pPr marL="0" indent="0" algn="ctr">
              <a:buNone/>
            </a:pPr>
            <a:endParaRPr lang="en-US" sz="1900" dirty="0">
              <a:solidFill>
                <a:schemeClr val="bg1"/>
              </a:solidFill>
            </a:endParaRPr>
          </a:p>
          <a:p>
            <a:pPr marL="0" indent="0" algn="ctr">
              <a:buNone/>
            </a:pPr>
            <a:r>
              <a:rPr lang="en-US" sz="4000" dirty="0">
                <a:solidFill>
                  <a:schemeClr val="bg1"/>
                </a:solidFill>
              </a:rPr>
              <a:t> The testimonies, we question now. The teachings, we question now because our trust in people to correctly instruct us about the Almighty has been violated.</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5296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We conclude that people who were supposed to teach us truth have taught us things that were not true and even taught us traditions, superstitions, and religious theology based on doctrines of denominations, and yes, even doctrines of demons.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2833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3600" dirty="0">
                <a:solidFill>
                  <a:schemeClr val="bg1"/>
                </a:solidFill>
              </a:rPr>
              <a:t>Everything I have learned, I now have to reevaluate. Because, if the people who taught me about God misrepresented Him, is it possible they also misrepresented His Word? </a:t>
            </a:r>
          </a:p>
          <a:p>
            <a:pPr marL="0" indent="0" algn="ctr">
              <a:buNone/>
            </a:pPr>
            <a:r>
              <a:rPr lang="en-US" sz="3600" dirty="0">
                <a:solidFill>
                  <a:schemeClr val="bg1"/>
                </a:solidFill>
              </a:rPr>
              <a:t>I have had to go back and relook, reevaluate, rethink, and reacquaint myself with the Almighty without men or those who represent God.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390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 trust no man. Everything I hear, even from those I have come to respect as teachers of truth, I search out and test everything according to Scripture as I read and study it for myself!</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8427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When I was a young child, I heard God’s Voice. The problem is, I did not know it was God calling me. Throughout my life, I heard this Voice speaking to me, calling my name, instructing me, warning me, rebuking, and correcting me. </a:t>
            </a:r>
          </a:p>
          <a:p>
            <a:pPr marL="0" indent="0" algn="ctr">
              <a:buNone/>
            </a:pPr>
            <a:endParaRPr lang="en-US" sz="1900" dirty="0">
              <a:solidFill>
                <a:schemeClr val="bg1"/>
              </a:solidFill>
            </a:endParaRPr>
          </a:p>
          <a:p>
            <a:pPr marL="0" indent="0" algn="ctr">
              <a:buNone/>
            </a:pPr>
            <a:r>
              <a:rPr lang="en-US" sz="4000" dirty="0">
                <a:solidFill>
                  <a:schemeClr val="bg1"/>
                </a:solidFill>
              </a:rPr>
              <a:t>Again, the problem I had is that I did not know it was God.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53659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1500" dirty="0">
              <a:solidFill>
                <a:schemeClr val="bg1"/>
              </a:solidFill>
              <a:latin typeface="Helvetica" pitchFamily="34" charset="0"/>
              <a:cs typeface="Helvetica" pitchFamily="34" charset="0"/>
            </a:endParaRPr>
          </a:p>
          <a:p>
            <a:pPr marL="0" indent="0" algn="ctr">
              <a:buNone/>
            </a:pPr>
            <a:r>
              <a:rPr lang="en-US" sz="3600" dirty="0">
                <a:solidFill>
                  <a:schemeClr val="bg1"/>
                </a:solidFill>
                <a:latin typeface="Helvetica" pitchFamily="34" charset="0"/>
                <a:cs typeface="Helvetica" pitchFamily="34" charset="0"/>
              </a:rPr>
              <a:t>I later found out that there was a person in the Bible that had a similar experience by the name of Samuel or Shemuel</a:t>
            </a:r>
          </a:p>
          <a:p>
            <a:pPr marL="0" indent="0" algn="ctr">
              <a:buNone/>
            </a:pPr>
            <a:r>
              <a:rPr lang="en-US" sz="3600" dirty="0">
                <a:solidFill>
                  <a:schemeClr val="bg1"/>
                </a:solidFill>
                <a:latin typeface="Helvetica" pitchFamily="34" charset="0"/>
                <a:cs typeface="Helvetica" pitchFamily="34" charset="0"/>
              </a:rPr>
              <a:t>(Name of God or His name is El).</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359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200" baseline="30000" dirty="0">
                <a:solidFill>
                  <a:schemeClr val="bg1"/>
                </a:solidFill>
              </a:rPr>
              <a:t>1Sa 3:1</a:t>
            </a:r>
            <a:r>
              <a:rPr lang="en-US" sz="4200" dirty="0">
                <a:solidFill>
                  <a:schemeClr val="bg1"/>
                </a:solidFill>
              </a:rPr>
              <a:t> And the child Samuel ministered unto the LORD before Eli. And the word of the LORD was precious in those days; </a:t>
            </a:r>
            <a:r>
              <a:rPr lang="en-US" sz="4200" i="1" dirty="0">
                <a:solidFill>
                  <a:schemeClr val="bg1"/>
                </a:solidFill>
              </a:rPr>
              <a:t>there was </a:t>
            </a:r>
            <a:r>
              <a:rPr lang="en-US" sz="4200" dirty="0">
                <a:solidFill>
                  <a:schemeClr val="bg1"/>
                </a:solidFill>
              </a:rPr>
              <a:t>no open vision. </a:t>
            </a:r>
          </a:p>
          <a:p>
            <a:pPr marL="0" indent="0" algn="ctr">
              <a:buNone/>
            </a:pPr>
            <a:r>
              <a:rPr lang="en-US" sz="4200" baseline="30000" dirty="0">
                <a:solidFill>
                  <a:schemeClr val="bg1"/>
                </a:solidFill>
              </a:rPr>
              <a:t>1Sa 3:2</a:t>
            </a:r>
            <a:r>
              <a:rPr lang="en-US" sz="4200" dirty="0">
                <a:solidFill>
                  <a:schemeClr val="bg1"/>
                </a:solidFill>
              </a:rPr>
              <a:t> And it came to pass at that time, when Eli </a:t>
            </a:r>
            <a:r>
              <a:rPr lang="en-US" sz="4200" i="1" dirty="0">
                <a:solidFill>
                  <a:schemeClr val="bg1"/>
                </a:solidFill>
              </a:rPr>
              <a:t>was </a:t>
            </a:r>
            <a:r>
              <a:rPr lang="en-US" sz="4200" dirty="0">
                <a:solidFill>
                  <a:schemeClr val="bg1"/>
                </a:solidFill>
              </a:rPr>
              <a:t>laid down in his place, and his eyes began to wax dim, </a:t>
            </a:r>
            <a:r>
              <a:rPr lang="en-US" sz="4200" i="1" dirty="0">
                <a:solidFill>
                  <a:schemeClr val="bg1"/>
                </a:solidFill>
              </a:rPr>
              <a:t>that </a:t>
            </a:r>
            <a:r>
              <a:rPr lang="en-US" sz="4200" dirty="0">
                <a:solidFill>
                  <a:schemeClr val="bg1"/>
                </a:solidFill>
              </a:rPr>
              <a:t>he could not see;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93343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1Sa 3:3</a:t>
            </a:r>
            <a:r>
              <a:rPr lang="en-US" sz="4000" dirty="0">
                <a:solidFill>
                  <a:schemeClr val="bg1"/>
                </a:solidFill>
              </a:rPr>
              <a:t> And ere the lamp of God went out in the temple of YeHoVaH, where the ark of God </a:t>
            </a:r>
            <a:r>
              <a:rPr lang="en-US" sz="4000" i="1" dirty="0">
                <a:solidFill>
                  <a:schemeClr val="bg1"/>
                </a:solidFill>
              </a:rPr>
              <a:t>was, </a:t>
            </a:r>
            <a:r>
              <a:rPr lang="en-US" sz="4000" dirty="0">
                <a:solidFill>
                  <a:schemeClr val="bg1"/>
                </a:solidFill>
              </a:rPr>
              <a:t>and Samuel was laid down </a:t>
            </a:r>
            <a:r>
              <a:rPr lang="en-US" sz="4000" i="1" dirty="0">
                <a:solidFill>
                  <a:schemeClr val="bg1"/>
                </a:solidFill>
              </a:rPr>
              <a:t>to sleep; </a:t>
            </a:r>
            <a:endParaRPr lang="en-US" sz="4000" dirty="0">
              <a:solidFill>
                <a:schemeClr val="bg1"/>
              </a:solidFill>
            </a:endParaRPr>
          </a:p>
          <a:p>
            <a:pPr marL="0" indent="0" algn="ctr">
              <a:buNone/>
            </a:pPr>
            <a:r>
              <a:rPr lang="en-US" sz="4000" baseline="30000" dirty="0">
                <a:solidFill>
                  <a:schemeClr val="bg1"/>
                </a:solidFill>
              </a:rPr>
              <a:t>1Sa 3:4</a:t>
            </a:r>
            <a:r>
              <a:rPr lang="en-US" sz="4000" dirty="0">
                <a:solidFill>
                  <a:schemeClr val="bg1"/>
                </a:solidFill>
              </a:rPr>
              <a:t> That YeHoVaH called Samuel: and he answered, Here </a:t>
            </a:r>
            <a:r>
              <a:rPr lang="en-US" sz="4000" i="1" dirty="0">
                <a:solidFill>
                  <a:schemeClr val="bg1"/>
                </a:solidFill>
              </a:rPr>
              <a:t>am </a:t>
            </a:r>
            <a:r>
              <a:rPr lang="en-US" sz="4000" dirty="0">
                <a:solidFill>
                  <a:schemeClr val="bg1"/>
                </a:solidFill>
              </a:rPr>
              <a:t>I.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7662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baseline="30000" dirty="0">
              <a:solidFill>
                <a:schemeClr val="bg1"/>
              </a:solidFill>
            </a:endParaRPr>
          </a:p>
          <a:p>
            <a:pPr marL="0" indent="0" algn="ctr">
              <a:buNone/>
            </a:pPr>
            <a:r>
              <a:rPr lang="en-US" sz="3600" baseline="30000" dirty="0">
                <a:solidFill>
                  <a:schemeClr val="bg1"/>
                </a:solidFill>
              </a:rPr>
              <a:t>1Sa 3:5</a:t>
            </a:r>
            <a:r>
              <a:rPr lang="en-US" sz="3600" dirty="0">
                <a:solidFill>
                  <a:schemeClr val="bg1"/>
                </a:solidFill>
              </a:rPr>
              <a:t> And he ran unto Eli, and said, Here </a:t>
            </a:r>
            <a:r>
              <a:rPr lang="en-US" sz="3600" i="1" dirty="0">
                <a:solidFill>
                  <a:schemeClr val="bg1"/>
                </a:solidFill>
              </a:rPr>
              <a:t>am </a:t>
            </a:r>
            <a:r>
              <a:rPr lang="en-US" sz="3600" dirty="0">
                <a:solidFill>
                  <a:schemeClr val="bg1"/>
                </a:solidFill>
              </a:rPr>
              <a:t>I; for thou calledst me. And he said, I called not; lie down again. And he went and lay down.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38878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baseline="30000" dirty="0">
              <a:solidFill>
                <a:schemeClr val="bg1"/>
              </a:solidFill>
            </a:endParaRPr>
          </a:p>
          <a:p>
            <a:pPr marL="0" indent="0" algn="ctr">
              <a:buNone/>
            </a:pPr>
            <a:r>
              <a:rPr lang="en-US" sz="3600" baseline="30000" dirty="0">
                <a:solidFill>
                  <a:schemeClr val="bg1"/>
                </a:solidFill>
              </a:rPr>
              <a:t>1Sa 3:6</a:t>
            </a:r>
            <a:r>
              <a:rPr lang="en-US" sz="3600" dirty="0">
                <a:solidFill>
                  <a:schemeClr val="bg1"/>
                </a:solidFill>
              </a:rPr>
              <a:t> And YeHoVaH called yet again, Samuel. And Samuel arose and went to Eli, and said, Here </a:t>
            </a:r>
            <a:r>
              <a:rPr lang="en-US" sz="3600" i="1" dirty="0">
                <a:solidFill>
                  <a:schemeClr val="bg1"/>
                </a:solidFill>
              </a:rPr>
              <a:t>am </a:t>
            </a:r>
            <a:r>
              <a:rPr lang="en-US" sz="3600" dirty="0">
                <a:solidFill>
                  <a:schemeClr val="bg1"/>
                </a:solidFill>
              </a:rPr>
              <a:t>I; for thou didst call me. And he answered, I called not, my son; lie down again.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2771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1Sa 3:7</a:t>
            </a:r>
            <a:r>
              <a:rPr lang="en-US" sz="4000" dirty="0">
                <a:solidFill>
                  <a:schemeClr val="bg1"/>
                </a:solidFill>
              </a:rPr>
              <a:t> Now Samuel </a:t>
            </a:r>
            <a:r>
              <a:rPr lang="en-US" sz="4000" b="1" dirty="0">
                <a:solidFill>
                  <a:schemeClr val="bg1"/>
                </a:solidFill>
              </a:rPr>
              <a:t>did not yet know YeHoVaH</a:t>
            </a:r>
            <a:r>
              <a:rPr lang="en-US" sz="4000" dirty="0">
                <a:solidFill>
                  <a:schemeClr val="bg1"/>
                </a:solidFill>
              </a:rPr>
              <a:t>, </a:t>
            </a:r>
            <a:r>
              <a:rPr lang="en-US" sz="4000" u="sng" dirty="0">
                <a:solidFill>
                  <a:schemeClr val="bg1"/>
                </a:solidFill>
              </a:rPr>
              <a:t>neither</a:t>
            </a:r>
            <a:r>
              <a:rPr lang="en-US" sz="4000" dirty="0">
                <a:solidFill>
                  <a:schemeClr val="bg1"/>
                </a:solidFill>
              </a:rPr>
              <a:t> </a:t>
            </a:r>
            <a:r>
              <a:rPr lang="en-US" sz="4000" b="1" dirty="0">
                <a:solidFill>
                  <a:schemeClr val="bg1"/>
                </a:solidFill>
              </a:rPr>
              <a:t>was the word of YeHoVaH yet revealed unto him.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8118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baseline="30000" dirty="0">
              <a:solidFill>
                <a:schemeClr val="bg1"/>
              </a:solidFill>
            </a:endParaRPr>
          </a:p>
          <a:p>
            <a:pPr marL="0" indent="0" algn="ctr">
              <a:buNone/>
            </a:pPr>
            <a:r>
              <a:rPr lang="en-US" sz="3600" baseline="30000" dirty="0">
                <a:solidFill>
                  <a:schemeClr val="bg1"/>
                </a:solidFill>
              </a:rPr>
              <a:t>1Sa 3:8</a:t>
            </a:r>
            <a:r>
              <a:rPr lang="en-US" sz="3600" dirty="0">
                <a:solidFill>
                  <a:schemeClr val="bg1"/>
                </a:solidFill>
              </a:rPr>
              <a:t> And YeHoVaH called Samuel again the third time. And he arose and went to Eli, and said, Here </a:t>
            </a:r>
            <a:r>
              <a:rPr lang="en-US" sz="3600" i="1" dirty="0">
                <a:solidFill>
                  <a:schemeClr val="bg1"/>
                </a:solidFill>
              </a:rPr>
              <a:t>am </a:t>
            </a:r>
            <a:r>
              <a:rPr lang="en-US" sz="3600" dirty="0">
                <a:solidFill>
                  <a:schemeClr val="bg1"/>
                </a:solidFill>
              </a:rPr>
              <a:t>I; for thou didst call me. And Eli perceived that YeHoVaH had called the child.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97734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baseline="30000" dirty="0">
              <a:solidFill>
                <a:schemeClr val="bg1"/>
              </a:solidFill>
            </a:endParaRPr>
          </a:p>
          <a:p>
            <a:pPr marL="0" indent="0" algn="ctr">
              <a:buNone/>
            </a:pPr>
            <a:r>
              <a:rPr lang="en-US" sz="3600" baseline="30000" dirty="0">
                <a:solidFill>
                  <a:schemeClr val="bg1"/>
                </a:solidFill>
              </a:rPr>
              <a:t>1Sa 3:9</a:t>
            </a:r>
            <a:r>
              <a:rPr lang="en-US" sz="3600" dirty="0">
                <a:solidFill>
                  <a:schemeClr val="bg1"/>
                </a:solidFill>
              </a:rPr>
              <a:t> Therefore Eli said unto Samuel, Go, lie down: and it shall be, if he call thee, that thou shalt say, Speak, LORD; for thy servant heareth. So Samuel went and lay down in his place.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5098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200" baseline="30000" dirty="0">
                <a:solidFill>
                  <a:schemeClr val="bg1"/>
                </a:solidFill>
              </a:rPr>
              <a:t>1Sa 3:10</a:t>
            </a:r>
            <a:r>
              <a:rPr lang="en-US" sz="4200" dirty="0">
                <a:solidFill>
                  <a:schemeClr val="bg1"/>
                </a:solidFill>
              </a:rPr>
              <a:t> And YeHoVaH came, and stood, and called as at other times, Samuel, Samuel. Then Samuel answered, Speak; for thy servant heareth. </a:t>
            </a:r>
          </a:p>
          <a:p>
            <a:pPr marL="0" indent="0" algn="ctr">
              <a:buNone/>
            </a:pPr>
            <a:r>
              <a:rPr lang="en-US" sz="4200" baseline="30000" dirty="0">
                <a:solidFill>
                  <a:schemeClr val="bg1"/>
                </a:solidFill>
              </a:rPr>
              <a:t>1Sa 3:11</a:t>
            </a:r>
            <a:r>
              <a:rPr lang="en-US" sz="4200" dirty="0">
                <a:solidFill>
                  <a:schemeClr val="bg1"/>
                </a:solidFill>
              </a:rPr>
              <a:t> And YeHoVaH said to Samuel, Behold, I will do a thing in Israel, at which both the ears of every one that heareth it shall </a:t>
            </a:r>
            <a:r>
              <a:rPr lang="en-US" sz="4200" u="sng" dirty="0">
                <a:solidFill>
                  <a:schemeClr val="bg1"/>
                </a:solidFill>
              </a:rPr>
              <a:t>tingle. (quiver)</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10653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54477"/>
            <a:ext cx="7334250" cy="4105072"/>
          </a:xfrm>
        </p:spPr>
        <p:txBody>
          <a:bodyPr>
            <a:normAutofit fontScale="62500" lnSpcReduction="20000"/>
          </a:bodyPr>
          <a:lstStyle/>
          <a:p>
            <a:pPr marL="0" indent="0" algn="ctr">
              <a:buNone/>
            </a:pPr>
            <a:r>
              <a:rPr lang="en-US" sz="5800" baseline="30000" dirty="0">
                <a:solidFill>
                  <a:schemeClr val="bg1"/>
                </a:solidFill>
              </a:rPr>
              <a:t>1Sa 3:12</a:t>
            </a:r>
            <a:r>
              <a:rPr lang="en-US" sz="5800" dirty="0">
                <a:solidFill>
                  <a:schemeClr val="bg1"/>
                </a:solidFill>
              </a:rPr>
              <a:t> In that day I will perform against Eli all </a:t>
            </a:r>
            <a:r>
              <a:rPr lang="en-US" sz="5800" i="1" dirty="0">
                <a:solidFill>
                  <a:schemeClr val="bg1"/>
                </a:solidFill>
              </a:rPr>
              <a:t>things </a:t>
            </a:r>
            <a:r>
              <a:rPr lang="en-US" sz="5800" dirty="0">
                <a:solidFill>
                  <a:schemeClr val="bg1"/>
                </a:solidFill>
              </a:rPr>
              <a:t>which I have spoken concerning his house: when I begin, I will also make an end.  </a:t>
            </a:r>
            <a:r>
              <a:rPr lang="en-US" sz="5800" baseline="30000" dirty="0">
                <a:solidFill>
                  <a:schemeClr val="bg1"/>
                </a:solidFill>
              </a:rPr>
              <a:t>1Sa 3:13</a:t>
            </a:r>
            <a:r>
              <a:rPr lang="en-US" sz="5800" dirty="0">
                <a:solidFill>
                  <a:schemeClr val="bg1"/>
                </a:solidFill>
              </a:rPr>
              <a:t> For I have told him that I will judge his house for ever </a:t>
            </a:r>
            <a:r>
              <a:rPr lang="en-US" sz="5800" b="1" dirty="0">
                <a:solidFill>
                  <a:schemeClr val="bg1"/>
                </a:solidFill>
              </a:rPr>
              <a:t>for the iniquity which </a:t>
            </a:r>
            <a:r>
              <a:rPr lang="en-US" sz="5800" b="1" u="sng" dirty="0">
                <a:solidFill>
                  <a:schemeClr val="bg1"/>
                </a:solidFill>
              </a:rPr>
              <a:t>he knoweth</a:t>
            </a:r>
            <a:r>
              <a:rPr lang="en-US" sz="5800" b="1" dirty="0">
                <a:solidFill>
                  <a:schemeClr val="bg1"/>
                </a:solidFill>
              </a:rPr>
              <a:t>; </a:t>
            </a:r>
            <a:r>
              <a:rPr lang="en-US" sz="5800" dirty="0">
                <a:solidFill>
                  <a:schemeClr val="bg1"/>
                </a:solidFill>
              </a:rPr>
              <a:t>because his sons made themselves vile, and he restrained them not.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92222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baseline="30000" dirty="0">
              <a:solidFill>
                <a:schemeClr val="bg1"/>
              </a:solidFill>
            </a:endParaRPr>
          </a:p>
          <a:p>
            <a:pPr marL="0" indent="0" algn="ctr">
              <a:buNone/>
            </a:pPr>
            <a:r>
              <a:rPr lang="en-US" sz="3600" baseline="30000" dirty="0">
                <a:solidFill>
                  <a:schemeClr val="bg1"/>
                </a:solidFill>
              </a:rPr>
              <a:t>1Sa 3:14</a:t>
            </a:r>
            <a:r>
              <a:rPr lang="en-US" sz="3600" dirty="0">
                <a:solidFill>
                  <a:schemeClr val="bg1"/>
                </a:solidFill>
              </a:rPr>
              <a:t> And therefore I have sworn unto the house of Eli, that the iniquity of Eli's house shall not be purged with sacrifice nor offering for ever.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629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2000" b="1" dirty="0">
              <a:solidFill>
                <a:schemeClr val="bg1"/>
              </a:solidFill>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algn="ctr">
              <a:buNone/>
            </a:pPr>
            <a:r>
              <a:rPr lang="en-US" sz="4400" b="1" dirty="0">
                <a:solidFill>
                  <a:schemeClr val="bg1"/>
                </a:solidFill>
                <a:latin typeface="Helvetica" panose="020B0604020202020204" pitchFamily="34" charset="0"/>
                <a:cs typeface="Helvetica" panose="020B0604020202020204" pitchFamily="34" charset="0"/>
              </a:rPr>
              <a:t>“He Called Us By NAME!”</a:t>
            </a: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baseline="30000" dirty="0">
              <a:solidFill>
                <a:schemeClr val="bg1"/>
              </a:solidFill>
            </a:endParaRPr>
          </a:p>
          <a:p>
            <a:pPr marL="0" indent="0" algn="ctr">
              <a:buNone/>
            </a:pPr>
            <a:r>
              <a:rPr lang="en-US" sz="3600" baseline="30000" dirty="0">
                <a:solidFill>
                  <a:schemeClr val="bg1"/>
                </a:solidFill>
              </a:rPr>
              <a:t>1Sa 3:15</a:t>
            </a:r>
            <a:r>
              <a:rPr lang="en-US" sz="3600" dirty="0">
                <a:solidFill>
                  <a:schemeClr val="bg1"/>
                </a:solidFill>
              </a:rPr>
              <a:t> And Samuel lay until the morning, and opened the doors of the house of YeHoVaH. And Samuel feared to show Eli the vision. </a:t>
            </a:r>
          </a:p>
          <a:p>
            <a:pPr marL="0" indent="0" algn="ctr">
              <a:buNone/>
            </a:pPr>
            <a:endParaRPr lang="en-US" sz="36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80518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35021"/>
            <a:ext cx="7334250" cy="4066162"/>
          </a:xfrm>
        </p:spPr>
        <p:txBody>
          <a:bodyPr>
            <a:normAutofit fontScale="70000" lnSpcReduction="20000"/>
          </a:bodyPr>
          <a:lstStyle/>
          <a:p>
            <a:pPr marL="0" indent="0" algn="ctr">
              <a:buNone/>
            </a:pPr>
            <a:r>
              <a:rPr lang="en-US" sz="5100" baseline="30000" dirty="0">
                <a:solidFill>
                  <a:schemeClr val="bg1"/>
                </a:solidFill>
              </a:rPr>
              <a:t>1Sa 3:16</a:t>
            </a:r>
            <a:r>
              <a:rPr lang="en-US" sz="5100" dirty="0">
                <a:solidFill>
                  <a:schemeClr val="bg1"/>
                </a:solidFill>
              </a:rPr>
              <a:t> Then Eli called Samuel, and said, Samuel, my son. And he answered, Here </a:t>
            </a:r>
            <a:r>
              <a:rPr lang="en-US" sz="5100" i="1" dirty="0">
                <a:solidFill>
                  <a:schemeClr val="bg1"/>
                </a:solidFill>
              </a:rPr>
              <a:t>am </a:t>
            </a:r>
            <a:r>
              <a:rPr lang="en-US" sz="5100" dirty="0">
                <a:solidFill>
                  <a:schemeClr val="bg1"/>
                </a:solidFill>
              </a:rPr>
              <a:t>I. </a:t>
            </a:r>
            <a:r>
              <a:rPr lang="en-US" sz="5100" baseline="30000" dirty="0">
                <a:solidFill>
                  <a:schemeClr val="bg1"/>
                </a:solidFill>
              </a:rPr>
              <a:t>1Sa 3:17</a:t>
            </a:r>
            <a:r>
              <a:rPr lang="en-US" sz="5100" dirty="0">
                <a:solidFill>
                  <a:schemeClr val="bg1"/>
                </a:solidFill>
              </a:rPr>
              <a:t> And he said, What </a:t>
            </a:r>
            <a:r>
              <a:rPr lang="en-US" sz="5100" i="1" dirty="0">
                <a:solidFill>
                  <a:schemeClr val="bg1"/>
                </a:solidFill>
              </a:rPr>
              <a:t>is </a:t>
            </a:r>
            <a:r>
              <a:rPr lang="en-US" sz="5100" dirty="0">
                <a:solidFill>
                  <a:schemeClr val="bg1"/>
                </a:solidFill>
              </a:rPr>
              <a:t>the thing that </a:t>
            </a:r>
            <a:r>
              <a:rPr lang="en-US" sz="5100" i="1" dirty="0">
                <a:solidFill>
                  <a:schemeClr val="bg1"/>
                </a:solidFill>
              </a:rPr>
              <a:t>YeHoVaH</a:t>
            </a:r>
            <a:r>
              <a:rPr lang="en-US" sz="5100" dirty="0">
                <a:solidFill>
                  <a:schemeClr val="bg1"/>
                </a:solidFill>
              </a:rPr>
              <a:t> hath said unto thee? I pray thee hide </a:t>
            </a:r>
            <a:r>
              <a:rPr lang="en-US" sz="5100" i="1" dirty="0">
                <a:solidFill>
                  <a:schemeClr val="bg1"/>
                </a:solidFill>
              </a:rPr>
              <a:t>it </a:t>
            </a:r>
            <a:r>
              <a:rPr lang="en-US" sz="5100" dirty="0">
                <a:solidFill>
                  <a:schemeClr val="bg1"/>
                </a:solidFill>
              </a:rPr>
              <a:t>not from me: God do so to thee, and more also, if thou hide </a:t>
            </a:r>
            <a:r>
              <a:rPr lang="en-US" sz="5100" i="1" dirty="0">
                <a:solidFill>
                  <a:schemeClr val="bg1"/>
                </a:solidFill>
              </a:rPr>
              <a:t>any </a:t>
            </a:r>
            <a:r>
              <a:rPr lang="en-US" sz="5100" dirty="0">
                <a:solidFill>
                  <a:schemeClr val="bg1"/>
                </a:solidFill>
              </a:rPr>
              <a:t>thing from me of all the things that he said unto thee.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37129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200" baseline="30000" dirty="0">
                <a:solidFill>
                  <a:schemeClr val="bg1"/>
                </a:solidFill>
              </a:rPr>
              <a:t>1Sa 3:18</a:t>
            </a:r>
            <a:r>
              <a:rPr lang="en-US" sz="4200" dirty="0">
                <a:solidFill>
                  <a:schemeClr val="bg1"/>
                </a:solidFill>
              </a:rPr>
              <a:t> And Samuel told him every whit, and hid nothing from him. And he said, </a:t>
            </a:r>
            <a:r>
              <a:rPr lang="en-US" sz="4200" b="1" dirty="0">
                <a:solidFill>
                  <a:schemeClr val="bg1"/>
                </a:solidFill>
              </a:rPr>
              <a:t>It </a:t>
            </a:r>
            <a:r>
              <a:rPr lang="en-US" sz="4200" b="1" i="1" dirty="0">
                <a:solidFill>
                  <a:schemeClr val="bg1"/>
                </a:solidFill>
              </a:rPr>
              <a:t>is </a:t>
            </a:r>
            <a:r>
              <a:rPr lang="en-US" sz="4200" b="1" dirty="0">
                <a:solidFill>
                  <a:schemeClr val="bg1"/>
                </a:solidFill>
              </a:rPr>
              <a:t>YeHoVaH</a:t>
            </a:r>
            <a:r>
              <a:rPr lang="en-US" sz="4200" dirty="0">
                <a:solidFill>
                  <a:schemeClr val="bg1"/>
                </a:solidFill>
              </a:rPr>
              <a:t>: </a:t>
            </a:r>
            <a:r>
              <a:rPr lang="en-US" sz="4200" u="sng" dirty="0">
                <a:solidFill>
                  <a:schemeClr val="bg1"/>
                </a:solidFill>
              </a:rPr>
              <a:t>let him do what seemeth him good. </a:t>
            </a:r>
          </a:p>
          <a:p>
            <a:pPr marL="0" indent="0" algn="ctr">
              <a:buNone/>
            </a:pPr>
            <a:r>
              <a:rPr lang="en-US" sz="4200" baseline="30000" dirty="0">
                <a:solidFill>
                  <a:schemeClr val="bg1"/>
                </a:solidFill>
              </a:rPr>
              <a:t>1Sa 3:19</a:t>
            </a:r>
            <a:r>
              <a:rPr lang="en-US" sz="4200" dirty="0">
                <a:solidFill>
                  <a:schemeClr val="bg1"/>
                </a:solidFill>
              </a:rPr>
              <a:t> And Samuel grew, and YeHoVaH was with him, and did let none of his words fall to the ground.</a:t>
            </a:r>
            <a:br>
              <a:rPr lang="en-US" sz="4000" dirty="0"/>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72676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dirty="0">
              <a:solidFill>
                <a:schemeClr val="bg1"/>
              </a:solidFill>
            </a:endParaRPr>
          </a:p>
          <a:p>
            <a:pPr marL="0" indent="0" algn="ctr">
              <a:buNone/>
            </a:pPr>
            <a:r>
              <a:rPr lang="en-US" sz="3600" dirty="0">
                <a:solidFill>
                  <a:schemeClr val="bg1"/>
                </a:solidFill>
              </a:rPr>
              <a:t>From the beginning, God called Adam. When Mr. and Mrs. Adam sinned and God came to the garden, he did not call Adam and Eve, God called Adam.</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50932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3600" dirty="0">
                <a:solidFill>
                  <a:schemeClr val="bg1"/>
                </a:solidFill>
              </a:rPr>
              <a:t>Adam first named his wife Woman.</a:t>
            </a:r>
          </a:p>
          <a:p>
            <a:pPr marL="0" indent="0" algn="ctr">
              <a:buNone/>
            </a:pPr>
            <a:endParaRPr lang="en-US" sz="3600" baseline="30000" dirty="0">
              <a:solidFill>
                <a:schemeClr val="bg1"/>
              </a:solidFill>
            </a:endParaRPr>
          </a:p>
          <a:p>
            <a:pPr marL="0" indent="0" algn="ctr">
              <a:buNone/>
            </a:pPr>
            <a:r>
              <a:rPr lang="en-US" sz="3600" baseline="30000" dirty="0">
                <a:solidFill>
                  <a:schemeClr val="bg1"/>
                </a:solidFill>
              </a:rPr>
              <a:t>Ge 2:23</a:t>
            </a:r>
            <a:r>
              <a:rPr lang="en-US" sz="3600" dirty="0">
                <a:solidFill>
                  <a:schemeClr val="bg1"/>
                </a:solidFill>
              </a:rPr>
              <a:t> And </a:t>
            </a:r>
            <a:r>
              <a:rPr lang="en-US" sz="3600" b="1" u="sng" dirty="0">
                <a:solidFill>
                  <a:schemeClr val="bg1"/>
                </a:solidFill>
              </a:rPr>
              <a:t>Adam</a:t>
            </a:r>
            <a:r>
              <a:rPr lang="en-US" sz="3600" dirty="0">
                <a:solidFill>
                  <a:schemeClr val="bg1"/>
                </a:solidFill>
              </a:rPr>
              <a:t> said, This </a:t>
            </a:r>
            <a:r>
              <a:rPr lang="en-US" sz="3600" i="1" dirty="0">
                <a:solidFill>
                  <a:schemeClr val="bg1"/>
                </a:solidFill>
              </a:rPr>
              <a:t>is </a:t>
            </a:r>
            <a:r>
              <a:rPr lang="en-US" sz="3600" dirty="0">
                <a:solidFill>
                  <a:schemeClr val="bg1"/>
                </a:solidFill>
              </a:rPr>
              <a:t>now bone of my bones, and flesh of my flesh</a:t>
            </a:r>
            <a:r>
              <a:rPr lang="en-US" sz="3600" u="sng" dirty="0">
                <a:solidFill>
                  <a:schemeClr val="bg1"/>
                </a:solidFill>
              </a:rPr>
              <a:t>: she shall be called </a:t>
            </a:r>
            <a:r>
              <a:rPr lang="en-US" sz="3600" b="1" u="sng" dirty="0">
                <a:solidFill>
                  <a:schemeClr val="bg1"/>
                </a:solidFill>
              </a:rPr>
              <a:t>Woman</a:t>
            </a:r>
            <a:r>
              <a:rPr lang="en-US" sz="3600" dirty="0">
                <a:solidFill>
                  <a:schemeClr val="bg1"/>
                </a:solidFill>
              </a:rPr>
              <a:t>, because she was taken out of </a:t>
            </a:r>
            <a:r>
              <a:rPr lang="en-US" sz="3600" b="1" u="sng" dirty="0">
                <a:solidFill>
                  <a:schemeClr val="bg1"/>
                </a:solidFill>
              </a:rPr>
              <a:t>Man</a:t>
            </a:r>
            <a:r>
              <a:rPr lang="en-US" sz="36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66367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1" dirty="0">
                <a:solidFill>
                  <a:schemeClr val="bg1"/>
                </a:solidFill>
              </a:rPr>
              <a:t>{120}</a:t>
            </a:r>
            <a:r>
              <a:rPr lang="en-US" sz="4000" dirty="0">
                <a:solidFill>
                  <a:schemeClr val="bg1"/>
                </a:solidFill>
              </a:rPr>
              <a:t>— </a:t>
            </a:r>
            <a:r>
              <a:rPr lang="en-US" sz="4000" b="1" dirty="0">
                <a:solidFill>
                  <a:schemeClr val="bg1"/>
                </a:solidFill>
              </a:rPr>
              <a:t>'adam, </a:t>
            </a:r>
            <a:r>
              <a:rPr lang="en-US" sz="4000" i="1" dirty="0">
                <a:solidFill>
                  <a:schemeClr val="bg1"/>
                </a:solidFill>
              </a:rPr>
              <a:t>aw-dawm'; </a:t>
            </a:r>
            <a:r>
              <a:rPr lang="en-US" sz="4000" dirty="0">
                <a:solidFill>
                  <a:schemeClr val="bg1"/>
                </a:solidFill>
              </a:rPr>
              <a:t>from 119; ruddy i.e. a human being (an</a:t>
            </a:r>
          </a:p>
          <a:p>
            <a:pPr marL="0" indent="0" algn="ctr">
              <a:buNone/>
            </a:pPr>
            <a:r>
              <a:rPr lang="en-US" sz="4000" dirty="0">
                <a:solidFill>
                  <a:schemeClr val="bg1"/>
                </a:solidFill>
              </a:rPr>
              <a:t>individual or the species, mankind, etc.): — X another, +</a:t>
            </a:r>
          </a:p>
          <a:p>
            <a:pPr marL="0" indent="0" algn="ctr">
              <a:buNone/>
            </a:pPr>
            <a:r>
              <a:rPr lang="en-US" sz="4000" dirty="0">
                <a:solidFill>
                  <a:schemeClr val="bg1"/>
                </a:solidFill>
              </a:rPr>
              <a:t>hypocrite, + common sort, X low, man (mean, of low degree),</a:t>
            </a:r>
          </a:p>
          <a:p>
            <a:pPr marL="0" indent="0" algn="ctr">
              <a:buNone/>
            </a:pPr>
            <a:r>
              <a:rPr lang="en-US" sz="4000" dirty="0">
                <a:solidFill>
                  <a:schemeClr val="bg1"/>
                </a:solidFill>
              </a:rPr>
              <a:t>person.</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56915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b="1" dirty="0">
              <a:solidFill>
                <a:schemeClr val="bg1"/>
              </a:solidFill>
            </a:endParaRPr>
          </a:p>
          <a:p>
            <a:pPr marL="0" indent="0" algn="ctr">
              <a:buNone/>
            </a:pPr>
            <a:r>
              <a:rPr lang="en-US" sz="4000" b="1" dirty="0">
                <a:solidFill>
                  <a:schemeClr val="bg1"/>
                </a:solidFill>
              </a:rPr>
              <a:t>{119}</a:t>
            </a:r>
            <a:r>
              <a:rPr lang="en-US" sz="4000" dirty="0">
                <a:solidFill>
                  <a:schemeClr val="bg1"/>
                </a:solidFill>
              </a:rPr>
              <a:t>— </a:t>
            </a:r>
            <a:r>
              <a:rPr lang="en-US" sz="4000" b="1" dirty="0">
                <a:solidFill>
                  <a:schemeClr val="bg1"/>
                </a:solidFill>
              </a:rPr>
              <a:t>'adam, </a:t>
            </a:r>
            <a:r>
              <a:rPr lang="en-US" sz="4000" i="1" dirty="0">
                <a:solidFill>
                  <a:schemeClr val="bg1"/>
                </a:solidFill>
              </a:rPr>
              <a:t>aw-dam'; </a:t>
            </a:r>
            <a:r>
              <a:rPr lang="en-US" sz="4000" dirty="0">
                <a:solidFill>
                  <a:schemeClr val="bg1"/>
                </a:solidFill>
              </a:rPr>
              <a:t>to show blood (in the face), i.e. flush or</a:t>
            </a:r>
          </a:p>
          <a:p>
            <a:pPr marL="0" indent="0" algn="ctr">
              <a:buNone/>
            </a:pPr>
            <a:r>
              <a:rPr lang="en-US" sz="4000" dirty="0">
                <a:solidFill>
                  <a:schemeClr val="bg1"/>
                </a:solidFill>
              </a:rPr>
              <a:t>turn rosy: — be (dyed, made) red (ruddy).</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85859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1" dirty="0">
                <a:solidFill>
                  <a:schemeClr val="bg1"/>
                </a:solidFill>
              </a:rPr>
              <a:t>Woman {802} </a:t>
            </a:r>
            <a:r>
              <a:rPr lang="en-US" sz="4000" dirty="0">
                <a:solidFill>
                  <a:schemeClr val="bg1"/>
                </a:solidFill>
              </a:rPr>
              <a:t>— </a:t>
            </a:r>
            <a:r>
              <a:rPr lang="en-US" sz="4000" b="1" dirty="0">
                <a:solidFill>
                  <a:schemeClr val="bg1"/>
                </a:solidFill>
              </a:rPr>
              <a:t>'ishshah, </a:t>
            </a:r>
            <a:r>
              <a:rPr lang="en-US" sz="4000" i="1" dirty="0">
                <a:solidFill>
                  <a:schemeClr val="bg1"/>
                </a:solidFill>
              </a:rPr>
              <a:t>ish-shaw'; </a:t>
            </a:r>
            <a:r>
              <a:rPr lang="en-US" sz="4000" dirty="0">
                <a:solidFill>
                  <a:schemeClr val="bg1"/>
                </a:solidFill>
              </a:rPr>
              <a:t>feminine of 376 (iysh) or 582; irregular</a:t>
            </a:r>
          </a:p>
          <a:p>
            <a:pPr marL="0" indent="0" algn="ctr">
              <a:buNone/>
            </a:pPr>
            <a:r>
              <a:rPr lang="en-US" sz="4000" dirty="0">
                <a:solidFill>
                  <a:schemeClr val="bg1"/>
                </a:solidFill>
              </a:rPr>
              <a:t>plural, ;</a:t>
            </a:r>
            <a:r>
              <a:rPr lang="en-US" sz="4000" b="1" dirty="0">
                <a:solidFill>
                  <a:schemeClr val="bg1"/>
                </a:solidFill>
              </a:rPr>
              <a:t>nashiym, </a:t>
            </a:r>
            <a:r>
              <a:rPr lang="en-US" sz="4000" i="1" dirty="0">
                <a:solidFill>
                  <a:schemeClr val="bg1"/>
                </a:solidFill>
              </a:rPr>
              <a:t>naw-sheem'; </a:t>
            </a:r>
            <a:r>
              <a:rPr lang="en-US" sz="4000" dirty="0">
                <a:solidFill>
                  <a:schemeClr val="bg1"/>
                </a:solidFill>
              </a:rPr>
              <a:t>a woman (used in the same</a:t>
            </a:r>
          </a:p>
          <a:p>
            <a:pPr marL="0" indent="0" algn="ctr">
              <a:buNone/>
            </a:pPr>
            <a:r>
              <a:rPr lang="en-US" sz="4000" dirty="0">
                <a:solidFill>
                  <a:schemeClr val="bg1"/>
                </a:solidFill>
              </a:rPr>
              <a:t>wide sense as 582)</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37640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1" dirty="0">
                <a:solidFill>
                  <a:schemeClr val="bg1"/>
                </a:solidFill>
              </a:rPr>
              <a:t>{376} </a:t>
            </a:r>
            <a:r>
              <a:rPr lang="en-US" sz="4000" dirty="0">
                <a:solidFill>
                  <a:schemeClr val="bg1"/>
                </a:solidFill>
              </a:rPr>
              <a:t>— </a:t>
            </a:r>
            <a:r>
              <a:rPr lang="en-US" sz="4000" b="1" dirty="0">
                <a:solidFill>
                  <a:schemeClr val="bg1"/>
                </a:solidFill>
              </a:rPr>
              <a:t>'iysh, </a:t>
            </a:r>
            <a:r>
              <a:rPr lang="en-US" sz="4000" i="1" dirty="0">
                <a:solidFill>
                  <a:schemeClr val="bg1"/>
                </a:solidFill>
              </a:rPr>
              <a:t>eesh; </a:t>
            </a:r>
            <a:r>
              <a:rPr lang="en-US" sz="4000" dirty="0">
                <a:solidFill>
                  <a:schemeClr val="bg1"/>
                </a:solidFill>
              </a:rPr>
              <a:t>contracted for 582 (or perhaps rather from an</a:t>
            </a:r>
          </a:p>
          <a:p>
            <a:pPr marL="0" indent="0" algn="ctr">
              <a:buNone/>
            </a:pPr>
            <a:r>
              <a:rPr lang="en-US" sz="4000" dirty="0">
                <a:solidFill>
                  <a:schemeClr val="bg1"/>
                </a:solidFill>
              </a:rPr>
              <a:t>unused root meaning to be extant); a man as an individual or a male</a:t>
            </a:r>
          </a:p>
          <a:p>
            <a:pPr marL="0" indent="0" algn="ctr">
              <a:buNone/>
            </a:pPr>
            <a:r>
              <a:rPr lang="en-US" sz="4000" dirty="0">
                <a:solidFill>
                  <a:schemeClr val="bg1"/>
                </a:solidFill>
              </a:rPr>
              <a:t>person; often used as an adjunct to a more definite term (and in</a:t>
            </a:r>
          </a:p>
          <a:p>
            <a:pPr marL="0" indent="0" algn="ctr">
              <a:buNone/>
            </a:pPr>
            <a:r>
              <a:rPr lang="en-US" sz="4000" dirty="0">
                <a:solidFill>
                  <a:schemeClr val="bg1"/>
                </a:solidFill>
              </a:rPr>
              <a:t>such cases frequently not expressed in translation)</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25562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{582} </a:t>
            </a:r>
            <a:r>
              <a:rPr lang="en-US" sz="4000" dirty="0">
                <a:solidFill>
                  <a:schemeClr val="bg1"/>
                </a:solidFill>
              </a:rPr>
              <a:t>— </a:t>
            </a:r>
            <a:r>
              <a:rPr lang="en-US" sz="4000" b="1" dirty="0">
                <a:solidFill>
                  <a:schemeClr val="bg1"/>
                </a:solidFill>
              </a:rPr>
              <a:t>'enowsh, </a:t>
            </a:r>
            <a:r>
              <a:rPr lang="en-US" sz="4000" i="1" dirty="0">
                <a:solidFill>
                  <a:schemeClr val="bg1"/>
                </a:solidFill>
              </a:rPr>
              <a:t>en-oshe'; </a:t>
            </a:r>
            <a:r>
              <a:rPr lang="en-US" sz="4000" dirty="0">
                <a:solidFill>
                  <a:schemeClr val="bg1"/>
                </a:solidFill>
              </a:rPr>
              <a:t>from 605; properly, a mortal (and thus</a:t>
            </a:r>
          </a:p>
          <a:p>
            <a:pPr marL="0" indent="0" algn="ctr">
              <a:buNone/>
            </a:pPr>
            <a:r>
              <a:rPr lang="en-US" sz="4000" dirty="0">
                <a:solidFill>
                  <a:schemeClr val="bg1"/>
                </a:solidFill>
              </a:rPr>
              <a:t>differing from the more dignified 120); hence, a man in general</a:t>
            </a:r>
          </a:p>
          <a:p>
            <a:pPr marL="0" indent="0" algn="ctr">
              <a:buNone/>
            </a:pPr>
            <a:r>
              <a:rPr lang="en-US" sz="4000" dirty="0">
                <a:solidFill>
                  <a:schemeClr val="bg1"/>
                </a:solidFill>
              </a:rPr>
              <a:t>(singly or collectively):</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8319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271216"/>
            <a:ext cx="7334250" cy="4077998"/>
          </a:xfrm>
        </p:spPr>
        <p:txBody>
          <a:bodyPr>
            <a:noAutofit/>
          </a:bodyPr>
          <a:lstStyle/>
          <a:p>
            <a:pPr marL="0" indent="0" algn="ctr">
              <a:spcBef>
                <a:spcPts val="0"/>
              </a:spcBef>
              <a:buNone/>
            </a:pPr>
            <a:r>
              <a:rPr lang="en-US" dirty="0">
                <a:solidFill>
                  <a:schemeClr val="bg1"/>
                </a:solidFill>
                <a:cs typeface="Helvetica" pitchFamily="34" charset="0"/>
              </a:rPr>
              <a:t>Please </a:t>
            </a:r>
            <a:r>
              <a:rPr lang="en-US" b="1" dirty="0">
                <a:solidFill>
                  <a:schemeClr val="bg1"/>
                </a:solidFill>
                <a:cs typeface="Helvetica" pitchFamily="34" charset="0"/>
              </a:rPr>
              <a:t>Subscribe</a:t>
            </a:r>
            <a:r>
              <a:rPr lang="en-US" dirty="0">
                <a:solidFill>
                  <a:schemeClr val="bg1"/>
                </a:solidFill>
                <a:cs typeface="Helvetica" pitchFamily="34" charset="0"/>
              </a:rPr>
              <a:t> for Updates on our Website.</a:t>
            </a:r>
          </a:p>
          <a:p>
            <a:pPr marL="0" indent="0" algn="ctr">
              <a:spcBef>
                <a:spcPts val="0"/>
              </a:spcBef>
              <a:buNone/>
            </a:pPr>
            <a:endParaRPr lang="en-US" sz="2000" dirty="0">
              <a:solidFill>
                <a:schemeClr val="bg1"/>
              </a:solidFill>
              <a:cs typeface="Helvetica" pitchFamily="34" charset="0"/>
            </a:endParaRPr>
          </a:p>
          <a:p>
            <a:pPr marL="0" indent="0" algn="ctr">
              <a:spcBef>
                <a:spcPts val="0"/>
              </a:spcBef>
              <a:buNone/>
            </a:pPr>
            <a:r>
              <a:rPr lang="en-US" b="1" dirty="0">
                <a:solidFill>
                  <a:schemeClr val="bg1"/>
                </a:solidFill>
                <a:cs typeface="Helvetica" pitchFamily="34" charset="0"/>
              </a:rPr>
              <a:t>Watch</a:t>
            </a:r>
            <a:r>
              <a:rPr lang="en-US" dirty="0">
                <a:solidFill>
                  <a:schemeClr val="bg1"/>
                </a:solidFill>
                <a:cs typeface="Helvetica" pitchFamily="34" charset="0"/>
              </a:rPr>
              <a:t> us on YouTube</a:t>
            </a:r>
          </a:p>
          <a:p>
            <a:pPr marL="0" indent="0" algn="ctr">
              <a:spcBef>
                <a:spcPts val="0"/>
              </a:spcBef>
              <a:buNone/>
            </a:pPr>
            <a:r>
              <a:rPr lang="en-US" dirty="0">
                <a:solidFill>
                  <a:schemeClr val="bg1"/>
                </a:solidFill>
                <a:cs typeface="Helvetica" pitchFamily="34" charset="0"/>
              </a:rPr>
              <a:t>Check out our </a:t>
            </a:r>
            <a:r>
              <a:rPr lang="en-US" b="1" dirty="0">
                <a:solidFill>
                  <a:schemeClr val="bg1"/>
                </a:solidFill>
                <a:cs typeface="Helvetica" pitchFamily="34" charset="0"/>
              </a:rPr>
              <a:t>Shorts</a:t>
            </a:r>
            <a:r>
              <a:rPr lang="en-US" dirty="0">
                <a:solidFill>
                  <a:schemeClr val="bg1"/>
                </a:solidFill>
                <a:cs typeface="Helvetica" pitchFamily="34" charset="0"/>
              </a:rPr>
              <a:t> and </a:t>
            </a:r>
            <a:r>
              <a:rPr lang="en-US" b="1" dirty="0">
                <a:solidFill>
                  <a:schemeClr val="bg1"/>
                </a:solidFill>
                <a:cs typeface="Helvetica" pitchFamily="34" charset="0"/>
              </a:rPr>
              <a:t>Videos</a:t>
            </a:r>
          </a:p>
          <a:p>
            <a:pPr marL="0" indent="0" algn="ctr">
              <a:spcBef>
                <a:spcPts val="0"/>
              </a:spcBef>
              <a:buNone/>
            </a:pPr>
            <a:r>
              <a:rPr lang="en-US" dirty="0">
                <a:solidFill>
                  <a:schemeClr val="bg1"/>
                </a:solidFill>
              </a:rPr>
              <a:t>@ApostleArthurBailey1</a:t>
            </a:r>
            <a:endParaRPr lang="en-US" dirty="0">
              <a:solidFill>
                <a:schemeClr val="bg1"/>
              </a:solidFill>
              <a:cs typeface="Helvetica" pitchFamily="34" charset="0"/>
            </a:endParaRPr>
          </a:p>
          <a:p>
            <a:pPr marL="0" indent="0" algn="ctr">
              <a:spcBef>
                <a:spcPts val="0"/>
              </a:spcBef>
              <a:buNone/>
            </a:pPr>
            <a:endParaRPr lang="en-US" sz="2000" dirty="0">
              <a:solidFill>
                <a:schemeClr val="bg1"/>
              </a:solidFill>
              <a:cs typeface="Helvetica" pitchFamily="34" charset="0"/>
            </a:endParaRPr>
          </a:p>
          <a:p>
            <a:pPr marL="0" indent="0" algn="ctr">
              <a:spcBef>
                <a:spcPts val="0"/>
              </a:spcBef>
              <a:buNone/>
            </a:pPr>
            <a:r>
              <a:rPr lang="en-US" dirty="0">
                <a:solidFill>
                  <a:schemeClr val="bg1"/>
                </a:solidFill>
                <a:cs typeface="Helvetica" pitchFamily="34" charset="0"/>
              </a:rPr>
              <a:t>Instagram </a:t>
            </a:r>
            <a:r>
              <a:rPr lang="en-US" b="1" dirty="0">
                <a:solidFill>
                  <a:schemeClr val="bg1"/>
                </a:solidFill>
                <a:cs typeface="Helvetica" pitchFamily="34" charset="0"/>
              </a:rPr>
              <a:t>Reels</a:t>
            </a:r>
            <a:r>
              <a:rPr lang="en-US" dirty="0">
                <a:solidFill>
                  <a:schemeClr val="bg1"/>
                </a:solidFill>
                <a:cs typeface="Helvetica" pitchFamily="34" charset="0"/>
              </a:rPr>
              <a:t> </a:t>
            </a:r>
          </a:p>
          <a:p>
            <a:pPr marL="0" indent="0" algn="ctr">
              <a:spcBef>
                <a:spcPts val="0"/>
              </a:spcBef>
              <a:buNone/>
            </a:pPr>
            <a:r>
              <a:rPr lang="en-US" dirty="0">
                <a:solidFill>
                  <a:schemeClr val="bg1"/>
                </a:solidFill>
              </a:rPr>
              <a:t>@ ApostleArthurBailey</a:t>
            </a:r>
            <a:endParaRPr lang="en-US" dirty="0">
              <a:solidFill>
                <a:schemeClr val="bg1"/>
              </a:solidFill>
              <a:cs typeface="Helvetica" pitchFamily="34" charset="0"/>
            </a:endParaRPr>
          </a:p>
          <a:p>
            <a:pPr marL="0" indent="0" algn="ctr">
              <a:spcBef>
                <a:spcPts val="0"/>
              </a:spcBef>
              <a:buNone/>
            </a:pPr>
            <a:endParaRPr lang="en-US" sz="12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6659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2:24</a:t>
            </a:r>
            <a:r>
              <a:rPr lang="en-US" sz="4000" dirty="0">
                <a:solidFill>
                  <a:schemeClr val="bg1"/>
                </a:solidFill>
              </a:rPr>
              <a:t> Therefore shall a man leave his father and his mother, and shall cleave unto his wife: and they shall be one flesh. </a:t>
            </a:r>
          </a:p>
          <a:p>
            <a:pPr marL="0" indent="0" algn="ctr">
              <a:buNone/>
            </a:pPr>
            <a:r>
              <a:rPr lang="en-US" sz="4000" baseline="30000" dirty="0">
                <a:solidFill>
                  <a:schemeClr val="bg1"/>
                </a:solidFill>
              </a:rPr>
              <a:t>Ge 2:25</a:t>
            </a:r>
            <a:r>
              <a:rPr lang="en-US" sz="4000" dirty="0">
                <a:solidFill>
                  <a:schemeClr val="bg1"/>
                </a:solidFill>
              </a:rPr>
              <a:t> And they were both naked, the man and his wife, and were not ashamed.</a:t>
            </a:r>
            <a:br>
              <a:rPr lang="en-US" sz="4000" dirty="0"/>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606335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rPr>
              <a:t>YeHoVaH called the man and woman by the name </a:t>
            </a:r>
            <a:r>
              <a:rPr lang="en-US" sz="4000" b="1" dirty="0">
                <a:solidFill>
                  <a:schemeClr val="bg1"/>
                </a:solidFill>
              </a:rPr>
              <a:t>he called them, Adam</a:t>
            </a:r>
            <a:r>
              <a:rPr lang="en-US" sz="4000" dirty="0">
                <a:solidFill>
                  <a:schemeClr val="bg1"/>
                </a:solidFill>
              </a:rPr>
              <a:t>.</a:t>
            </a:r>
            <a:br>
              <a:rPr lang="en-US" sz="4000" dirty="0"/>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87048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2000" dirty="0">
              <a:solidFill>
                <a:schemeClr val="bg1"/>
              </a:solidFill>
            </a:endParaRPr>
          </a:p>
          <a:p>
            <a:pPr marL="0" indent="0" algn="ctr">
              <a:buNone/>
            </a:pPr>
            <a:r>
              <a:rPr lang="en-US" sz="4000" dirty="0">
                <a:solidFill>
                  <a:schemeClr val="bg1"/>
                </a:solidFill>
              </a:rPr>
              <a:t>YeHoVaH referred to man as Adam and woman as Adam. They were both called Adam according to Genesis Chapter 5.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80405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5:1</a:t>
            </a:r>
            <a:r>
              <a:rPr lang="en-US" sz="4000" dirty="0">
                <a:solidFill>
                  <a:schemeClr val="bg1"/>
                </a:solidFill>
              </a:rPr>
              <a:t> This </a:t>
            </a:r>
            <a:r>
              <a:rPr lang="en-US" sz="4000" i="1" dirty="0">
                <a:solidFill>
                  <a:schemeClr val="bg1"/>
                </a:solidFill>
              </a:rPr>
              <a:t>is </a:t>
            </a:r>
            <a:r>
              <a:rPr lang="en-US" sz="4000" dirty="0">
                <a:solidFill>
                  <a:schemeClr val="bg1"/>
                </a:solidFill>
              </a:rPr>
              <a:t>the book of the generations of Adam. In the day that God created man, in the likeness of God made he him; </a:t>
            </a:r>
          </a:p>
          <a:p>
            <a:pPr marL="0" indent="0" algn="ctr">
              <a:buNone/>
            </a:pPr>
            <a:r>
              <a:rPr lang="en-US" sz="4000" baseline="30000" dirty="0">
                <a:solidFill>
                  <a:schemeClr val="bg1"/>
                </a:solidFill>
              </a:rPr>
              <a:t>Ge 5:2</a:t>
            </a:r>
            <a:r>
              <a:rPr lang="en-US" sz="4000" dirty="0">
                <a:solidFill>
                  <a:schemeClr val="bg1"/>
                </a:solidFill>
              </a:rPr>
              <a:t> Male and female created he them; and blessed them, and called their name Adam, in the day when they were created.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2585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This is the first evidence in the Bible that God calls individuals by name.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93377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600" baseline="30000" dirty="0">
                <a:solidFill>
                  <a:schemeClr val="bg1"/>
                </a:solidFill>
              </a:rPr>
              <a:t>Ge 3:8</a:t>
            </a:r>
            <a:r>
              <a:rPr lang="en-US" sz="3600" dirty="0">
                <a:solidFill>
                  <a:schemeClr val="bg1"/>
                </a:solidFill>
              </a:rPr>
              <a:t> And they heard the voice of the LORD God walking in the garden in the cool of the day: and Adam and his wife hid themselves from the presence of the LORD God amongst the trees of the garden.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34372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3600" dirty="0">
                <a:solidFill>
                  <a:schemeClr val="bg1"/>
                </a:solidFill>
              </a:rPr>
              <a:t>Interesting thing about all of this is that He called them by name after they had fallen. </a:t>
            </a:r>
          </a:p>
          <a:p>
            <a:pPr marL="0" indent="0" algn="ctr">
              <a:buNone/>
            </a:pPr>
            <a:endParaRPr lang="en-US" sz="1500" dirty="0">
              <a:solidFill>
                <a:schemeClr val="bg1"/>
              </a:solidFill>
            </a:endParaRPr>
          </a:p>
          <a:p>
            <a:pPr marL="0" indent="0" algn="ctr">
              <a:buNone/>
            </a:pPr>
            <a:r>
              <a:rPr lang="en-US" sz="3600" baseline="30000" dirty="0">
                <a:solidFill>
                  <a:schemeClr val="bg1"/>
                </a:solidFill>
              </a:rPr>
              <a:t>Ge 3:9</a:t>
            </a:r>
            <a:r>
              <a:rPr lang="en-US" sz="3600" dirty="0">
                <a:solidFill>
                  <a:schemeClr val="bg1"/>
                </a:solidFill>
              </a:rPr>
              <a:t> And the LORD God called unto Adam, and said unto him, Where </a:t>
            </a:r>
            <a:r>
              <a:rPr lang="en-US" sz="3600" i="1" dirty="0">
                <a:solidFill>
                  <a:schemeClr val="bg1"/>
                </a:solidFill>
              </a:rPr>
              <a:t>art </a:t>
            </a:r>
            <a:r>
              <a:rPr lang="en-US" sz="3600" dirty="0">
                <a:solidFill>
                  <a:schemeClr val="bg1"/>
                </a:solidFill>
              </a:rPr>
              <a:t>thou? </a:t>
            </a:r>
            <a:endParaRPr lang="en-US" sz="36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38471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Ge 3:10</a:t>
            </a:r>
            <a:r>
              <a:rPr lang="en-US" sz="4000" dirty="0">
                <a:solidFill>
                  <a:schemeClr val="bg1"/>
                </a:solidFill>
              </a:rPr>
              <a:t> And he said, I heard thy voice in the garden, and I was afraid, because I </a:t>
            </a:r>
            <a:r>
              <a:rPr lang="en-US" sz="4000" i="1" dirty="0">
                <a:solidFill>
                  <a:schemeClr val="bg1"/>
                </a:solidFill>
              </a:rPr>
              <a:t>was </a:t>
            </a:r>
            <a:r>
              <a:rPr lang="en-US" sz="4000" dirty="0">
                <a:solidFill>
                  <a:schemeClr val="bg1"/>
                </a:solidFill>
              </a:rPr>
              <a:t>naked; and I hid myself. </a:t>
            </a:r>
          </a:p>
          <a:p>
            <a:pPr marL="0" indent="0" algn="ctr">
              <a:buNone/>
            </a:pPr>
            <a:r>
              <a:rPr lang="en-US" sz="4000" baseline="30000" dirty="0">
                <a:solidFill>
                  <a:schemeClr val="bg1"/>
                </a:solidFill>
              </a:rPr>
              <a:t>Ge 3:11</a:t>
            </a:r>
            <a:r>
              <a:rPr lang="en-US" sz="4000" dirty="0">
                <a:solidFill>
                  <a:schemeClr val="bg1"/>
                </a:solidFill>
              </a:rPr>
              <a:t> And he said, Who told thee that thou </a:t>
            </a:r>
            <a:r>
              <a:rPr lang="en-US" sz="4000" i="1" dirty="0">
                <a:solidFill>
                  <a:schemeClr val="bg1"/>
                </a:solidFill>
              </a:rPr>
              <a:t>wast </a:t>
            </a:r>
            <a:r>
              <a:rPr lang="en-US" sz="4000" dirty="0">
                <a:solidFill>
                  <a:schemeClr val="bg1"/>
                </a:solidFill>
              </a:rPr>
              <a:t>naked? Hast thou eaten of the tree, whereof I commanded thee that thou shouldest not eat?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24243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dirty="0">
              <a:solidFill>
                <a:schemeClr val="bg1"/>
              </a:solidFill>
            </a:endParaRPr>
          </a:p>
          <a:p>
            <a:pPr marL="0" indent="0" algn="ctr">
              <a:buNone/>
            </a:pPr>
            <a:endParaRPr lang="en-US" sz="2000" dirty="0">
              <a:solidFill>
                <a:schemeClr val="bg1"/>
              </a:solidFill>
            </a:endParaRPr>
          </a:p>
          <a:p>
            <a:pPr marL="0" indent="0" algn="ctr">
              <a:buNone/>
            </a:pPr>
            <a:r>
              <a:rPr lang="en-US" sz="3600" dirty="0">
                <a:solidFill>
                  <a:schemeClr val="bg1"/>
                </a:solidFill>
              </a:rPr>
              <a:t>God called Cain by name even though he was a murderer. </a:t>
            </a:r>
            <a:endParaRPr lang="en-US" sz="36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24908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1500" dirty="0">
              <a:solidFill>
                <a:schemeClr val="bg1"/>
              </a:solidFill>
            </a:endParaRPr>
          </a:p>
          <a:p>
            <a:pPr marL="0" indent="0" algn="ctr">
              <a:buNone/>
            </a:pPr>
            <a:r>
              <a:rPr lang="en-US" sz="3600" dirty="0">
                <a:solidFill>
                  <a:schemeClr val="bg1"/>
                </a:solidFill>
              </a:rPr>
              <a:t>Next, we find God calling Cain. YeHoVaH called Cain by name.</a:t>
            </a:r>
          </a:p>
          <a:p>
            <a:pPr marL="0" indent="0" algn="ctr">
              <a:buNone/>
            </a:pPr>
            <a:endParaRPr lang="en-US" sz="1500" dirty="0">
              <a:solidFill>
                <a:schemeClr val="bg1"/>
              </a:solidFill>
            </a:endParaRPr>
          </a:p>
          <a:p>
            <a:pPr marL="0" indent="0" algn="ctr">
              <a:buNone/>
            </a:pPr>
            <a:r>
              <a:rPr lang="en-US" sz="3600" baseline="30000" dirty="0">
                <a:solidFill>
                  <a:schemeClr val="bg1"/>
                </a:solidFill>
              </a:rPr>
              <a:t>Ge 4:3</a:t>
            </a:r>
            <a:r>
              <a:rPr lang="en-US" sz="3600" dirty="0">
                <a:solidFill>
                  <a:schemeClr val="bg1"/>
                </a:solidFill>
              </a:rPr>
              <a:t> And in process of time it came to pass, that Cain brought of the fruit of the ground an offering unto YeHoVaH.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1795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256308"/>
            <a:ext cx="7334250" cy="4461165"/>
          </a:xfrm>
        </p:spPr>
        <p:txBody>
          <a:bodyPr>
            <a:noAutofit/>
          </a:bodyPr>
          <a:lstStyle/>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our </a:t>
            </a:r>
          </a:p>
          <a:p>
            <a:pPr marL="0" indent="0" algn="ctr">
              <a:spcBef>
                <a:spcPts val="0"/>
              </a:spcBef>
              <a:buNone/>
            </a:pPr>
            <a:r>
              <a:rPr lang="en-US" dirty="0">
                <a:solidFill>
                  <a:schemeClr val="bg1"/>
                </a:solidFill>
                <a:latin typeface="Helvetica" pitchFamily="34" charset="0"/>
                <a:cs typeface="Helvetica" pitchFamily="34" charset="0"/>
              </a:rPr>
              <a:t>Social Media Networks </a:t>
            </a: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Facebook</a:t>
            </a:r>
            <a:r>
              <a:rPr lang="en-US" dirty="0">
                <a:solidFill>
                  <a:schemeClr val="bg1"/>
                </a:solidFill>
                <a:latin typeface="Helvetica" pitchFamily="34" charset="0"/>
                <a:cs typeface="Helvetica" pitchFamily="34" charset="0"/>
              </a:rPr>
              <a:t> </a:t>
            </a:r>
            <a:r>
              <a:rPr lang="en-US" dirty="0">
                <a:solidFill>
                  <a:schemeClr val="bg1"/>
                </a:solidFill>
              </a:rPr>
              <a:t>@ ApostleArthurBailey</a:t>
            </a:r>
            <a:endParaRPr lang="en-US" dirty="0">
              <a:solidFill>
                <a:schemeClr val="bg1"/>
              </a:solidFill>
              <a:latin typeface="Helvetica" pitchFamily="34" charset="0"/>
              <a:cs typeface="Helvetica" pitchFamily="34" charset="0"/>
            </a:endParaRP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Instagram</a:t>
            </a:r>
            <a:r>
              <a:rPr lang="en-US" dirty="0">
                <a:solidFill>
                  <a:schemeClr val="bg1"/>
                </a:solidFill>
                <a:latin typeface="Helvetica" pitchFamily="34" charset="0"/>
                <a:cs typeface="Helvetica" pitchFamily="34" charset="0"/>
              </a:rPr>
              <a:t> </a:t>
            </a:r>
            <a:r>
              <a:rPr lang="en-US" dirty="0">
                <a:solidFill>
                  <a:schemeClr val="bg1"/>
                </a:solidFill>
              </a:rPr>
              <a:t>@ ApostleArthurBailey</a:t>
            </a:r>
            <a:endParaRPr lang="en-US" dirty="0">
              <a:solidFill>
                <a:schemeClr val="bg1"/>
              </a:solidFill>
              <a:latin typeface="Helvetica" pitchFamily="34" charset="0"/>
              <a:cs typeface="Helvetica" pitchFamily="34" charset="0"/>
            </a:endParaRPr>
          </a:p>
          <a:p>
            <a:pPr marL="0" indent="0" algn="ctr">
              <a:spcBef>
                <a:spcPts val="0"/>
              </a:spcBef>
              <a:buNone/>
            </a:pPr>
            <a:endParaRPr lang="en-US" sz="20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TikTok</a:t>
            </a:r>
            <a:r>
              <a:rPr lang="en-US" dirty="0">
                <a:solidFill>
                  <a:schemeClr val="bg1"/>
                </a:solidFill>
                <a:latin typeface="Helvetica" pitchFamily="34" charset="0"/>
                <a:cs typeface="Helvetica" pitchFamily="34" charset="0"/>
              </a:rPr>
              <a:t> </a:t>
            </a:r>
            <a:r>
              <a:rPr lang="en-US" dirty="0">
                <a:solidFill>
                  <a:schemeClr val="bg1"/>
                </a:solidFill>
              </a:rPr>
              <a:t>@ ApostleArthurBailey</a:t>
            </a:r>
          </a:p>
          <a:p>
            <a:pPr marL="0" indent="0" algn="ctr">
              <a:spcBef>
                <a:spcPts val="0"/>
              </a:spcBef>
              <a:buNone/>
            </a:pPr>
            <a:endParaRPr lang="en-US" sz="2000" dirty="0">
              <a:solidFill>
                <a:schemeClr val="bg1"/>
              </a:solidFill>
            </a:endParaRPr>
          </a:p>
          <a:p>
            <a:pPr marL="0" indent="0" algn="ctr">
              <a:spcBef>
                <a:spcPts val="0"/>
              </a:spcBef>
              <a:buNone/>
            </a:pPr>
            <a:r>
              <a:rPr lang="en-US" dirty="0">
                <a:solidFill>
                  <a:schemeClr val="bg1"/>
                </a:solidFill>
                <a:latin typeface="Helvetica" pitchFamily="34" charset="0"/>
                <a:cs typeface="Helvetica" pitchFamily="34" charset="0"/>
              </a:rPr>
              <a:t>And Others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6767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Ge 4:4</a:t>
            </a:r>
            <a:r>
              <a:rPr lang="en-US" sz="4000" dirty="0">
                <a:solidFill>
                  <a:schemeClr val="bg1"/>
                </a:solidFill>
              </a:rPr>
              <a:t> And Abel, he also brought of the firstlings of his flock and of the fat thereof. And YeHoVaH had respect unto Abel and to his offering: </a:t>
            </a:r>
          </a:p>
          <a:p>
            <a:pPr marL="0" indent="0" algn="ctr">
              <a:buNone/>
            </a:pPr>
            <a:r>
              <a:rPr lang="en-US" sz="4000" baseline="30000" dirty="0">
                <a:solidFill>
                  <a:schemeClr val="bg1"/>
                </a:solidFill>
              </a:rPr>
              <a:t>Ge 4:5</a:t>
            </a:r>
            <a:r>
              <a:rPr lang="en-US" sz="4000" dirty="0">
                <a:solidFill>
                  <a:schemeClr val="bg1"/>
                </a:solidFill>
              </a:rPr>
              <a:t> But unto Cain and to his offering he had not respect. And Cain was very wroth, and his countenance fell.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549622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baseline="30000" dirty="0">
              <a:solidFill>
                <a:schemeClr val="bg1"/>
              </a:solidFill>
            </a:endParaRPr>
          </a:p>
          <a:p>
            <a:pPr marL="0" indent="0" algn="ctr">
              <a:buNone/>
            </a:pPr>
            <a:endParaRPr lang="en-US" sz="1500" baseline="30000" dirty="0">
              <a:solidFill>
                <a:schemeClr val="bg1"/>
              </a:solidFill>
            </a:endParaRPr>
          </a:p>
          <a:p>
            <a:pPr marL="0" indent="0" algn="ctr">
              <a:buNone/>
            </a:pPr>
            <a:endParaRPr lang="en-US" sz="1500" baseline="30000" dirty="0">
              <a:solidFill>
                <a:schemeClr val="bg1"/>
              </a:solidFill>
            </a:endParaRPr>
          </a:p>
          <a:p>
            <a:pPr marL="0" indent="0" algn="ctr">
              <a:buNone/>
            </a:pPr>
            <a:r>
              <a:rPr lang="en-US" sz="3600" baseline="30000" dirty="0">
                <a:solidFill>
                  <a:schemeClr val="bg1"/>
                </a:solidFill>
              </a:rPr>
              <a:t>Ge 4:6</a:t>
            </a:r>
            <a:r>
              <a:rPr lang="en-US" sz="3600" dirty="0">
                <a:solidFill>
                  <a:schemeClr val="bg1"/>
                </a:solidFill>
              </a:rPr>
              <a:t> And YeHoVaH said unto Cain, Why art thou wroth? and why is thy countenance fallen?</a:t>
            </a:r>
            <a:br>
              <a:rPr lang="en-US" sz="4000" dirty="0"/>
            </a:b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75912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dirty="0">
              <a:solidFill>
                <a:schemeClr val="bg1"/>
              </a:solidFill>
            </a:endParaRPr>
          </a:p>
          <a:p>
            <a:pPr marL="0" indent="0" algn="ctr">
              <a:buNone/>
            </a:pPr>
            <a:r>
              <a:rPr lang="en-US" sz="3600" dirty="0">
                <a:solidFill>
                  <a:schemeClr val="bg1"/>
                </a:solidFill>
              </a:rPr>
              <a:t>Noah lived at the most wicked time in human history up to that point.</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83956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3600" baseline="30000" dirty="0">
              <a:solidFill>
                <a:schemeClr val="bg1"/>
              </a:solidFill>
            </a:endParaRPr>
          </a:p>
          <a:p>
            <a:pPr marL="0" indent="0" algn="ctr">
              <a:buNone/>
            </a:pPr>
            <a:r>
              <a:rPr lang="en-US" sz="3600" baseline="30000" dirty="0">
                <a:solidFill>
                  <a:schemeClr val="bg1"/>
                </a:solidFill>
              </a:rPr>
              <a:t>Ge 6:3</a:t>
            </a:r>
            <a:r>
              <a:rPr lang="en-US" sz="3600" dirty="0">
                <a:solidFill>
                  <a:schemeClr val="bg1"/>
                </a:solidFill>
              </a:rPr>
              <a:t> And YeHoVaH said, My spirit shall not always strive with man, for that he also </a:t>
            </a:r>
            <a:r>
              <a:rPr lang="en-US" sz="3600" i="1" dirty="0">
                <a:solidFill>
                  <a:schemeClr val="bg1"/>
                </a:solidFill>
              </a:rPr>
              <a:t>is </a:t>
            </a:r>
            <a:r>
              <a:rPr lang="en-US" sz="3600" dirty="0">
                <a:solidFill>
                  <a:schemeClr val="bg1"/>
                </a:solidFill>
              </a:rPr>
              <a:t>flesh: yet his days shall be an hundred and twenty years.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06122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Ge 6:4</a:t>
            </a:r>
            <a:r>
              <a:rPr lang="en-US" sz="4000" dirty="0">
                <a:solidFill>
                  <a:schemeClr val="bg1"/>
                </a:solidFill>
              </a:rPr>
              <a:t> There were giants in the earth in those days; and also after that, when the sons of God came in unto the daughters of men, and they bare </a:t>
            </a:r>
            <a:r>
              <a:rPr lang="en-US" sz="4000" i="1" dirty="0">
                <a:solidFill>
                  <a:schemeClr val="bg1"/>
                </a:solidFill>
              </a:rPr>
              <a:t>children </a:t>
            </a:r>
            <a:r>
              <a:rPr lang="en-US" sz="4000" dirty="0">
                <a:solidFill>
                  <a:schemeClr val="bg1"/>
                </a:solidFill>
              </a:rPr>
              <a:t>to them, the same </a:t>
            </a:r>
            <a:r>
              <a:rPr lang="en-US" sz="4000" i="1" dirty="0">
                <a:solidFill>
                  <a:schemeClr val="bg1"/>
                </a:solidFill>
              </a:rPr>
              <a:t>became </a:t>
            </a:r>
            <a:r>
              <a:rPr lang="en-US" sz="4000" dirty="0">
                <a:solidFill>
                  <a:schemeClr val="bg1"/>
                </a:solidFill>
              </a:rPr>
              <a:t>mighty men which </a:t>
            </a:r>
            <a:r>
              <a:rPr lang="en-US" sz="4000" i="1" dirty="0">
                <a:solidFill>
                  <a:schemeClr val="bg1"/>
                </a:solidFill>
              </a:rPr>
              <a:t>were </a:t>
            </a:r>
            <a:r>
              <a:rPr lang="en-US" sz="4000" dirty="0">
                <a:solidFill>
                  <a:schemeClr val="bg1"/>
                </a:solidFill>
              </a:rPr>
              <a:t>of old, men of renown.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11486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Ge 6:5</a:t>
            </a:r>
            <a:r>
              <a:rPr lang="en-US" sz="4000" dirty="0">
                <a:solidFill>
                  <a:schemeClr val="bg1"/>
                </a:solidFill>
              </a:rPr>
              <a:t> And GOD saw that the wickedness of man </a:t>
            </a:r>
            <a:r>
              <a:rPr lang="en-US" sz="4000" i="1" dirty="0">
                <a:solidFill>
                  <a:schemeClr val="bg1"/>
                </a:solidFill>
              </a:rPr>
              <a:t>was </a:t>
            </a:r>
            <a:r>
              <a:rPr lang="en-US" sz="4000" dirty="0">
                <a:solidFill>
                  <a:schemeClr val="bg1"/>
                </a:solidFill>
              </a:rPr>
              <a:t>great in the earth, and </a:t>
            </a:r>
            <a:r>
              <a:rPr lang="en-US" sz="4000" i="1" dirty="0">
                <a:solidFill>
                  <a:schemeClr val="bg1"/>
                </a:solidFill>
              </a:rPr>
              <a:t>that </a:t>
            </a:r>
            <a:r>
              <a:rPr lang="en-US" sz="4000" b="1" dirty="0">
                <a:solidFill>
                  <a:schemeClr val="bg1"/>
                </a:solidFill>
              </a:rPr>
              <a:t>every imagination of the thoughts of his heart </a:t>
            </a:r>
            <a:r>
              <a:rPr lang="en-US" sz="4000" b="1" i="1" dirty="0">
                <a:solidFill>
                  <a:schemeClr val="bg1"/>
                </a:solidFill>
              </a:rPr>
              <a:t>was </a:t>
            </a:r>
            <a:r>
              <a:rPr lang="en-US" sz="4000" b="1" dirty="0">
                <a:solidFill>
                  <a:schemeClr val="bg1"/>
                </a:solidFill>
              </a:rPr>
              <a:t>only evil continually. </a:t>
            </a:r>
            <a:endParaRPr lang="en-US" sz="4000" dirty="0">
              <a:solidFill>
                <a:schemeClr val="bg1"/>
              </a:solidFill>
            </a:endParaRPr>
          </a:p>
          <a:p>
            <a:pPr marL="0" indent="0" algn="ctr">
              <a:buNone/>
            </a:pPr>
            <a:r>
              <a:rPr lang="en-US" sz="4000" baseline="30000" dirty="0">
                <a:solidFill>
                  <a:schemeClr val="bg1"/>
                </a:solidFill>
              </a:rPr>
              <a:t>Ge 6:6</a:t>
            </a:r>
            <a:r>
              <a:rPr lang="en-US" sz="4000" dirty="0">
                <a:solidFill>
                  <a:schemeClr val="bg1"/>
                </a:solidFill>
              </a:rPr>
              <a:t> And it repented YeHoVaH that he had made man on the earth, and it grieved him at his heart.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1391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Autofit/>
          </a:bodyPr>
          <a:lstStyle/>
          <a:p>
            <a:pPr marL="0" indent="0" algn="ctr">
              <a:buNone/>
            </a:pPr>
            <a:r>
              <a:rPr lang="en-US" sz="3500" baseline="30000" dirty="0">
                <a:solidFill>
                  <a:schemeClr val="bg1"/>
                </a:solidFill>
              </a:rPr>
              <a:t>Ge 6:7</a:t>
            </a:r>
            <a:r>
              <a:rPr lang="en-US" sz="3500" dirty="0">
                <a:solidFill>
                  <a:schemeClr val="bg1"/>
                </a:solidFill>
              </a:rPr>
              <a:t> And YeHoVaH said, I will destroy man whom I have created from the face of the earth; both man, and beast, and the creeping thing, and the fowls of the air; for it repenteth me that I have made them. </a:t>
            </a:r>
            <a:r>
              <a:rPr lang="en-US" sz="3500" baseline="30000" dirty="0">
                <a:solidFill>
                  <a:schemeClr val="bg1"/>
                </a:solidFill>
              </a:rPr>
              <a:t>Ge 6:8</a:t>
            </a:r>
            <a:r>
              <a:rPr lang="en-US" sz="3500" dirty="0">
                <a:solidFill>
                  <a:schemeClr val="bg1"/>
                </a:solidFill>
              </a:rPr>
              <a:t> But Noah found grace in the eyes of YeHoVaH.</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34265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latin typeface="+mj-lt"/>
                <a:cs typeface="Helvetica" pitchFamily="34" charset="0"/>
              </a:rPr>
              <a:t>YeHoVaH is still calling Noah's of our day. Although your name may not be Noah, we are living in the times of Noah. </a:t>
            </a:r>
          </a:p>
          <a:p>
            <a:pPr marL="0" indent="0" algn="ctr">
              <a:buNone/>
            </a:pPr>
            <a:r>
              <a:rPr lang="en-US" sz="4000" dirty="0">
                <a:solidFill>
                  <a:schemeClr val="bg1"/>
                </a:solidFill>
                <a:latin typeface="+mj-lt"/>
                <a:cs typeface="Helvetica" pitchFamily="34" charset="0"/>
              </a:rPr>
              <a:t>Just as YeHoVaH called Noah of his day to warn the people, He is calling people of our day to warn the people of the impending doom.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29141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Matthew 24:37</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86629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1032164"/>
            <a:ext cx="7334250" cy="3071108"/>
          </a:xfrm>
        </p:spPr>
        <p:txBody>
          <a:bodyPr>
            <a:noAutofit/>
          </a:bodyPr>
          <a:lstStyle/>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endParaRPr lang="en-US"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893182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60789</TotalTime>
  <Words>2678</Words>
  <Application>Microsoft Office PowerPoint</Application>
  <PresentationFormat>On-screen Show (16:9)</PresentationFormat>
  <Paragraphs>367</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2454</cp:revision>
  <dcterms:created xsi:type="dcterms:W3CDTF">2012-08-10T17:43:01Z</dcterms:created>
  <dcterms:modified xsi:type="dcterms:W3CDTF">2023-08-01T19:14:37Z</dcterms:modified>
</cp:coreProperties>
</file>