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5278" r:id="rId4"/>
    <p:sldId id="1981" r:id="rId5"/>
    <p:sldId id="11417" r:id="rId6"/>
    <p:sldId id="4362" r:id="rId7"/>
    <p:sldId id="4366" r:id="rId8"/>
    <p:sldId id="4823" r:id="rId9"/>
    <p:sldId id="5223" r:id="rId10"/>
    <p:sldId id="8179" r:id="rId11"/>
    <p:sldId id="8468" r:id="rId12"/>
    <p:sldId id="8469" r:id="rId13"/>
    <p:sldId id="8470" r:id="rId14"/>
    <p:sldId id="8471" r:id="rId15"/>
    <p:sldId id="8472" r:id="rId16"/>
    <p:sldId id="8473" r:id="rId17"/>
    <p:sldId id="8474" r:id="rId18"/>
    <p:sldId id="8475" r:id="rId19"/>
    <p:sldId id="8476" r:id="rId20"/>
    <p:sldId id="8534" r:id="rId21"/>
    <p:sldId id="8478" r:id="rId22"/>
    <p:sldId id="8479" r:id="rId23"/>
    <p:sldId id="8477" r:id="rId24"/>
    <p:sldId id="8480" r:id="rId25"/>
    <p:sldId id="8482" r:id="rId26"/>
    <p:sldId id="8483" r:id="rId27"/>
    <p:sldId id="8484" r:id="rId28"/>
    <p:sldId id="8485" r:id="rId29"/>
    <p:sldId id="8486" r:id="rId30"/>
    <p:sldId id="8487" r:id="rId31"/>
    <p:sldId id="8488" r:id="rId32"/>
    <p:sldId id="8489" r:id="rId33"/>
    <p:sldId id="8490" r:id="rId34"/>
    <p:sldId id="8491" r:id="rId35"/>
    <p:sldId id="8492" r:id="rId36"/>
    <p:sldId id="8493" r:id="rId37"/>
    <p:sldId id="8494" r:id="rId38"/>
    <p:sldId id="8495" r:id="rId39"/>
    <p:sldId id="8497" r:id="rId40"/>
    <p:sldId id="8496" r:id="rId41"/>
    <p:sldId id="8498" r:id="rId42"/>
    <p:sldId id="8499" r:id="rId43"/>
    <p:sldId id="8500" r:id="rId44"/>
    <p:sldId id="8501" r:id="rId45"/>
    <p:sldId id="8502" r:id="rId46"/>
    <p:sldId id="8503" r:id="rId47"/>
    <p:sldId id="8504" r:id="rId48"/>
    <p:sldId id="8505" r:id="rId49"/>
    <p:sldId id="8506" r:id="rId50"/>
    <p:sldId id="8507" r:id="rId51"/>
    <p:sldId id="8508" r:id="rId52"/>
    <p:sldId id="8509" r:id="rId53"/>
    <p:sldId id="8510" r:id="rId54"/>
    <p:sldId id="8511" r:id="rId55"/>
    <p:sldId id="8512" r:id="rId56"/>
    <p:sldId id="8513" r:id="rId57"/>
    <p:sldId id="8514" r:id="rId58"/>
    <p:sldId id="8515" r:id="rId59"/>
    <p:sldId id="8516" r:id="rId60"/>
    <p:sldId id="8517" r:id="rId61"/>
    <p:sldId id="11418" r:id="rId62"/>
    <p:sldId id="10467" r:id="rId63"/>
    <p:sldId id="10468" r:id="rId64"/>
    <p:sldId id="11059" r:id="rId65"/>
    <p:sldId id="10183" r:id="rId66"/>
    <p:sldId id="11419" r:id="rId67"/>
    <p:sldId id="11420" r:id="rId68"/>
    <p:sldId id="11421" r:id="rId69"/>
    <p:sldId id="11422" r:id="rId70"/>
    <p:sldId id="11423" r:id="rId7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33F68-0891-43D6-BC0B-711E20B37E3C}" v="14" dt="2023-07-20T20:15:09.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434" autoAdjust="0"/>
  </p:normalViewPr>
  <p:slideViewPr>
    <p:cSldViewPr snapToGrid="0" snapToObjects="1">
      <p:cViewPr varScale="1">
        <p:scale>
          <a:sx n="104" d="100"/>
          <a:sy n="104" d="100"/>
        </p:scale>
        <p:origin x="888"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B3A33F68-0891-43D6-BC0B-711E20B37E3C}"/>
    <pc:docChg chg="custSel delSld modSld">
      <pc:chgData name="Sharon Campbell" userId="73008391-b390-4ad0-a960-0cc8fbf2fec9" providerId="ADAL" clId="{B3A33F68-0891-43D6-BC0B-711E20B37E3C}" dt="2023-07-20T20:31:37.967" v="71" actId="207"/>
      <pc:docMkLst>
        <pc:docMk/>
      </pc:docMkLst>
      <pc:sldChg chg="del">
        <pc:chgData name="Sharon Campbell" userId="73008391-b390-4ad0-a960-0cc8fbf2fec9" providerId="ADAL" clId="{B3A33F68-0891-43D6-BC0B-711E20B37E3C}" dt="2023-07-20T20:01:47.630" v="0" actId="2696"/>
        <pc:sldMkLst>
          <pc:docMk/>
          <pc:sldMk cId="839204137" sldId="1987"/>
        </pc:sldMkLst>
      </pc:sldChg>
      <pc:sldChg chg="del">
        <pc:chgData name="Sharon Campbell" userId="73008391-b390-4ad0-a960-0cc8fbf2fec9" providerId="ADAL" clId="{B3A33F68-0891-43D6-BC0B-711E20B37E3C}" dt="2023-07-20T20:01:47.630" v="0" actId="2696"/>
        <pc:sldMkLst>
          <pc:docMk/>
          <pc:sldMk cId="3710193643" sldId="1988"/>
        </pc:sldMkLst>
      </pc:sldChg>
      <pc:sldChg chg="del">
        <pc:chgData name="Sharon Campbell" userId="73008391-b390-4ad0-a960-0cc8fbf2fec9" providerId="ADAL" clId="{B3A33F68-0891-43D6-BC0B-711E20B37E3C}" dt="2023-07-20T20:01:47.630" v="0" actId="2696"/>
        <pc:sldMkLst>
          <pc:docMk/>
          <pc:sldMk cId="3748629976" sldId="5001"/>
        </pc:sldMkLst>
      </pc:sldChg>
      <pc:sldChg chg="del">
        <pc:chgData name="Sharon Campbell" userId="73008391-b390-4ad0-a960-0cc8fbf2fec9" providerId="ADAL" clId="{B3A33F68-0891-43D6-BC0B-711E20B37E3C}" dt="2023-07-20T20:01:47.630" v="0" actId="2696"/>
        <pc:sldMkLst>
          <pc:docMk/>
          <pc:sldMk cId="3309912304" sldId="5228"/>
        </pc:sldMkLst>
      </pc:sldChg>
      <pc:sldChg chg="modSp mod">
        <pc:chgData name="Sharon Campbell" userId="73008391-b390-4ad0-a960-0cc8fbf2fec9" providerId="ADAL" clId="{B3A33F68-0891-43D6-BC0B-711E20B37E3C}" dt="2023-07-20T20:04:54.260" v="11" actId="20577"/>
        <pc:sldMkLst>
          <pc:docMk/>
          <pc:sldMk cId="2647232956" sldId="5278"/>
        </pc:sldMkLst>
        <pc:spChg chg="mod">
          <ac:chgData name="Sharon Campbell" userId="73008391-b390-4ad0-a960-0cc8fbf2fec9" providerId="ADAL" clId="{B3A33F68-0891-43D6-BC0B-711E20B37E3C}" dt="2023-07-20T20:04:54.260" v="11" actId="20577"/>
          <ac:spMkLst>
            <pc:docMk/>
            <pc:sldMk cId="2647232956" sldId="5278"/>
            <ac:spMk id="8" creationId="{00000000-0000-0000-0000-000000000000}"/>
          </ac:spMkLst>
        </pc:spChg>
      </pc:sldChg>
      <pc:sldChg chg="del">
        <pc:chgData name="Sharon Campbell" userId="73008391-b390-4ad0-a960-0cc8fbf2fec9" providerId="ADAL" clId="{B3A33F68-0891-43D6-BC0B-711E20B37E3C}" dt="2023-07-20T20:01:47.630" v="0" actId="2696"/>
        <pc:sldMkLst>
          <pc:docMk/>
          <pc:sldMk cId="2316088682" sldId="7617"/>
        </pc:sldMkLst>
      </pc:sldChg>
      <pc:sldChg chg="del">
        <pc:chgData name="Sharon Campbell" userId="73008391-b390-4ad0-a960-0cc8fbf2fec9" providerId="ADAL" clId="{B3A33F68-0891-43D6-BC0B-711E20B37E3C}" dt="2023-07-20T20:01:47.630" v="0" actId="2696"/>
        <pc:sldMkLst>
          <pc:docMk/>
          <pc:sldMk cId="3371780886" sldId="7709"/>
        </pc:sldMkLst>
      </pc:sldChg>
      <pc:sldChg chg="del">
        <pc:chgData name="Sharon Campbell" userId="73008391-b390-4ad0-a960-0cc8fbf2fec9" providerId="ADAL" clId="{B3A33F68-0891-43D6-BC0B-711E20B37E3C}" dt="2023-07-20T20:01:47.630" v="0" actId="2696"/>
        <pc:sldMkLst>
          <pc:docMk/>
          <pc:sldMk cId="3106136317" sldId="7710"/>
        </pc:sldMkLst>
      </pc:sldChg>
      <pc:sldChg chg="del">
        <pc:chgData name="Sharon Campbell" userId="73008391-b390-4ad0-a960-0cc8fbf2fec9" providerId="ADAL" clId="{B3A33F68-0891-43D6-BC0B-711E20B37E3C}" dt="2023-07-20T20:02:35.502" v="2" actId="2696"/>
        <pc:sldMkLst>
          <pc:docMk/>
          <pc:sldMk cId="2750571086" sldId="7711"/>
        </pc:sldMkLst>
      </pc:sldChg>
      <pc:sldChg chg="del">
        <pc:chgData name="Sharon Campbell" userId="73008391-b390-4ad0-a960-0cc8fbf2fec9" providerId="ADAL" clId="{B3A33F68-0891-43D6-BC0B-711E20B37E3C}" dt="2023-07-20T20:02:35.502" v="2" actId="2696"/>
        <pc:sldMkLst>
          <pc:docMk/>
          <pc:sldMk cId="4219819863" sldId="7712"/>
        </pc:sldMkLst>
      </pc:sldChg>
      <pc:sldChg chg="del">
        <pc:chgData name="Sharon Campbell" userId="73008391-b390-4ad0-a960-0cc8fbf2fec9" providerId="ADAL" clId="{B3A33F68-0891-43D6-BC0B-711E20B37E3C}" dt="2023-07-20T20:02:35.502" v="2" actId="2696"/>
        <pc:sldMkLst>
          <pc:docMk/>
          <pc:sldMk cId="2283524794" sldId="7713"/>
        </pc:sldMkLst>
      </pc:sldChg>
      <pc:sldChg chg="del">
        <pc:chgData name="Sharon Campbell" userId="73008391-b390-4ad0-a960-0cc8fbf2fec9" providerId="ADAL" clId="{B3A33F68-0891-43D6-BC0B-711E20B37E3C}" dt="2023-07-20T20:02:35.502" v="2" actId="2696"/>
        <pc:sldMkLst>
          <pc:docMk/>
          <pc:sldMk cId="3603953332" sldId="7714"/>
        </pc:sldMkLst>
      </pc:sldChg>
      <pc:sldChg chg="del">
        <pc:chgData name="Sharon Campbell" userId="73008391-b390-4ad0-a960-0cc8fbf2fec9" providerId="ADAL" clId="{B3A33F68-0891-43D6-BC0B-711E20B37E3C}" dt="2023-07-20T20:02:35.502" v="2" actId="2696"/>
        <pc:sldMkLst>
          <pc:docMk/>
          <pc:sldMk cId="150108589" sldId="7715"/>
        </pc:sldMkLst>
      </pc:sldChg>
      <pc:sldChg chg="del">
        <pc:chgData name="Sharon Campbell" userId="73008391-b390-4ad0-a960-0cc8fbf2fec9" providerId="ADAL" clId="{B3A33F68-0891-43D6-BC0B-711E20B37E3C}" dt="2023-07-20T20:01:47.630" v="0" actId="2696"/>
        <pc:sldMkLst>
          <pc:docMk/>
          <pc:sldMk cId="3516143120" sldId="7718"/>
        </pc:sldMkLst>
      </pc:sldChg>
      <pc:sldChg chg="del">
        <pc:chgData name="Sharon Campbell" userId="73008391-b390-4ad0-a960-0cc8fbf2fec9" providerId="ADAL" clId="{B3A33F68-0891-43D6-BC0B-711E20B37E3C}" dt="2023-07-20T20:02:35.502" v="2" actId="2696"/>
        <pc:sldMkLst>
          <pc:docMk/>
          <pc:sldMk cId="681672848" sldId="8175"/>
        </pc:sldMkLst>
      </pc:sldChg>
      <pc:sldChg chg="del">
        <pc:chgData name="Sharon Campbell" userId="73008391-b390-4ad0-a960-0cc8fbf2fec9" providerId="ADAL" clId="{B3A33F68-0891-43D6-BC0B-711E20B37E3C}" dt="2023-07-20T20:02:05.620" v="1" actId="2696"/>
        <pc:sldMkLst>
          <pc:docMk/>
          <pc:sldMk cId="619955545" sldId="8178"/>
        </pc:sldMkLst>
      </pc:sldChg>
      <pc:sldChg chg="modSp mod">
        <pc:chgData name="Sharon Campbell" userId="73008391-b390-4ad0-a960-0cc8fbf2fec9" providerId="ADAL" clId="{B3A33F68-0891-43D6-BC0B-711E20B37E3C}" dt="2023-07-20T20:05:30.404" v="17" actId="20577"/>
        <pc:sldMkLst>
          <pc:docMk/>
          <pc:sldMk cId="1916222960" sldId="8179"/>
        </pc:sldMkLst>
        <pc:spChg chg="mod">
          <ac:chgData name="Sharon Campbell" userId="73008391-b390-4ad0-a960-0cc8fbf2fec9" providerId="ADAL" clId="{B3A33F68-0891-43D6-BC0B-711E20B37E3C}" dt="2023-07-20T20:05:30.404" v="17" actId="20577"/>
          <ac:spMkLst>
            <pc:docMk/>
            <pc:sldMk cId="1916222960" sldId="8179"/>
            <ac:spMk id="8" creationId="{00000000-0000-0000-0000-000000000000}"/>
          </ac:spMkLst>
        </pc:spChg>
      </pc:sldChg>
      <pc:sldChg chg="del">
        <pc:chgData name="Sharon Campbell" userId="73008391-b390-4ad0-a960-0cc8fbf2fec9" providerId="ADAL" clId="{B3A33F68-0891-43D6-BC0B-711E20B37E3C}" dt="2023-07-20T20:02:35.502" v="2" actId="2696"/>
        <pc:sldMkLst>
          <pc:docMk/>
          <pc:sldMk cId="3512247696" sldId="8314"/>
        </pc:sldMkLst>
      </pc:sldChg>
      <pc:sldChg chg="del">
        <pc:chgData name="Sharon Campbell" userId="73008391-b390-4ad0-a960-0cc8fbf2fec9" providerId="ADAL" clId="{B3A33F68-0891-43D6-BC0B-711E20B37E3C}" dt="2023-07-20T20:01:47.630" v="0" actId="2696"/>
        <pc:sldMkLst>
          <pc:docMk/>
          <pc:sldMk cId="1079151434" sldId="8411"/>
        </pc:sldMkLst>
      </pc:sldChg>
      <pc:sldChg chg="modSp mod">
        <pc:chgData name="Sharon Campbell" userId="73008391-b390-4ad0-a960-0cc8fbf2fec9" providerId="ADAL" clId="{B3A33F68-0891-43D6-BC0B-711E20B37E3C}" dt="2023-07-20T20:07:03.322" v="27"/>
        <pc:sldMkLst>
          <pc:docMk/>
          <pc:sldMk cId="1254606707" sldId="8468"/>
        </pc:sldMkLst>
        <pc:spChg chg="mod">
          <ac:chgData name="Sharon Campbell" userId="73008391-b390-4ad0-a960-0cc8fbf2fec9" providerId="ADAL" clId="{B3A33F68-0891-43D6-BC0B-711E20B37E3C}" dt="2023-07-20T20:07:03.322" v="27"/>
          <ac:spMkLst>
            <pc:docMk/>
            <pc:sldMk cId="1254606707" sldId="8468"/>
            <ac:spMk id="3" creationId="{00000000-0000-0000-0000-000000000000}"/>
          </ac:spMkLst>
        </pc:spChg>
      </pc:sldChg>
      <pc:sldChg chg="modSp mod">
        <pc:chgData name="Sharon Campbell" userId="73008391-b390-4ad0-a960-0cc8fbf2fec9" providerId="ADAL" clId="{B3A33F68-0891-43D6-BC0B-711E20B37E3C}" dt="2023-07-20T20:08:58.504" v="41" actId="313"/>
        <pc:sldMkLst>
          <pc:docMk/>
          <pc:sldMk cId="1297907323" sldId="8470"/>
        </pc:sldMkLst>
        <pc:spChg chg="mod">
          <ac:chgData name="Sharon Campbell" userId="73008391-b390-4ad0-a960-0cc8fbf2fec9" providerId="ADAL" clId="{B3A33F68-0891-43D6-BC0B-711E20B37E3C}" dt="2023-07-20T20:08:58.504" v="41" actId="313"/>
          <ac:spMkLst>
            <pc:docMk/>
            <pc:sldMk cId="1297907323" sldId="8470"/>
            <ac:spMk id="3" creationId="{00000000-0000-0000-0000-000000000000}"/>
          </ac:spMkLst>
        </pc:spChg>
      </pc:sldChg>
      <pc:sldChg chg="modSp mod">
        <pc:chgData name="Sharon Campbell" userId="73008391-b390-4ad0-a960-0cc8fbf2fec9" providerId="ADAL" clId="{B3A33F68-0891-43D6-BC0B-711E20B37E3C}" dt="2023-07-20T20:12:20.274" v="61" actId="27636"/>
        <pc:sldMkLst>
          <pc:docMk/>
          <pc:sldMk cId="2362486561" sldId="8472"/>
        </pc:sldMkLst>
        <pc:spChg chg="mod">
          <ac:chgData name="Sharon Campbell" userId="73008391-b390-4ad0-a960-0cc8fbf2fec9" providerId="ADAL" clId="{B3A33F68-0891-43D6-BC0B-711E20B37E3C}" dt="2023-07-20T20:12:20.274" v="61" actId="27636"/>
          <ac:spMkLst>
            <pc:docMk/>
            <pc:sldMk cId="2362486561" sldId="8472"/>
            <ac:spMk id="3" creationId="{00000000-0000-0000-0000-000000000000}"/>
          </ac:spMkLst>
        </pc:spChg>
      </pc:sldChg>
      <pc:sldChg chg="modSp mod">
        <pc:chgData name="Sharon Campbell" userId="73008391-b390-4ad0-a960-0cc8fbf2fec9" providerId="ADAL" clId="{B3A33F68-0891-43D6-BC0B-711E20B37E3C}" dt="2023-07-20T20:14:42.985" v="68" actId="20578"/>
        <pc:sldMkLst>
          <pc:docMk/>
          <pc:sldMk cId="1836192650" sldId="8473"/>
        </pc:sldMkLst>
        <pc:spChg chg="mod">
          <ac:chgData name="Sharon Campbell" userId="73008391-b390-4ad0-a960-0cc8fbf2fec9" providerId="ADAL" clId="{B3A33F68-0891-43D6-BC0B-711E20B37E3C}" dt="2023-07-20T20:14:42.985" v="68" actId="20578"/>
          <ac:spMkLst>
            <pc:docMk/>
            <pc:sldMk cId="1836192650" sldId="8473"/>
            <ac:spMk id="3" creationId="{00000000-0000-0000-0000-000000000000}"/>
          </ac:spMkLst>
        </pc:spChg>
      </pc:sldChg>
      <pc:sldChg chg="modSp mod">
        <pc:chgData name="Sharon Campbell" userId="73008391-b390-4ad0-a960-0cc8fbf2fec9" providerId="ADAL" clId="{B3A33F68-0891-43D6-BC0B-711E20B37E3C}" dt="2023-07-20T20:31:37.967" v="71" actId="207"/>
        <pc:sldMkLst>
          <pc:docMk/>
          <pc:sldMk cId="3664567213" sldId="8474"/>
        </pc:sldMkLst>
        <pc:spChg chg="mod">
          <ac:chgData name="Sharon Campbell" userId="73008391-b390-4ad0-a960-0cc8fbf2fec9" providerId="ADAL" clId="{B3A33F68-0891-43D6-BC0B-711E20B37E3C}" dt="2023-07-20T20:31:37.967" v="71" actId="207"/>
          <ac:spMkLst>
            <pc:docMk/>
            <pc:sldMk cId="3664567213" sldId="8474"/>
            <ac:spMk id="3" creationId="{00000000-0000-0000-0000-000000000000}"/>
          </ac:spMkLst>
        </pc:spChg>
      </pc:sldChg>
      <pc:sldChg chg="del">
        <pc:chgData name="Sharon Campbell" userId="73008391-b390-4ad0-a960-0cc8fbf2fec9" providerId="ADAL" clId="{B3A33F68-0891-43D6-BC0B-711E20B37E3C}" dt="2023-07-20T20:01:47.630" v="0" actId="2696"/>
        <pc:sldMkLst>
          <pc:docMk/>
          <pc:sldMk cId="3592244302" sldId="8481"/>
        </pc:sldMkLst>
      </pc:sldChg>
      <pc:sldChg chg="del">
        <pc:chgData name="Sharon Campbell" userId="73008391-b390-4ad0-a960-0cc8fbf2fec9" providerId="ADAL" clId="{B3A33F68-0891-43D6-BC0B-711E20B37E3C}" dt="2023-07-20T20:02:35.502" v="2" actId="2696"/>
        <pc:sldMkLst>
          <pc:docMk/>
          <pc:sldMk cId="296475265" sldId="8518"/>
        </pc:sldMkLst>
      </pc:sldChg>
      <pc:sldChg chg="del">
        <pc:chgData name="Sharon Campbell" userId="73008391-b390-4ad0-a960-0cc8fbf2fec9" providerId="ADAL" clId="{B3A33F68-0891-43D6-BC0B-711E20B37E3C}" dt="2023-07-20T20:02:35.502" v="2" actId="2696"/>
        <pc:sldMkLst>
          <pc:docMk/>
          <pc:sldMk cId="780775562" sldId="8519"/>
        </pc:sldMkLst>
      </pc:sldChg>
      <pc:sldChg chg="del">
        <pc:chgData name="Sharon Campbell" userId="73008391-b390-4ad0-a960-0cc8fbf2fec9" providerId="ADAL" clId="{B3A33F68-0891-43D6-BC0B-711E20B37E3C}" dt="2023-07-20T20:02:35.502" v="2" actId="2696"/>
        <pc:sldMkLst>
          <pc:docMk/>
          <pc:sldMk cId="2631708904" sldId="8520"/>
        </pc:sldMkLst>
      </pc:sldChg>
      <pc:sldChg chg="del">
        <pc:chgData name="Sharon Campbell" userId="73008391-b390-4ad0-a960-0cc8fbf2fec9" providerId="ADAL" clId="{B3A33F68-0891-43D6-BC0B-711E20B37E3C}" dt="2023-07-20T20:02:35.502" v="2" actId="2696"/>
        <pc:sldMkLst>
          <pc:docMk/>
          <pc:sldMk cId="1133847854" sldId="8521"/>
        </pc:sldMkLst>
      </pc:sldChg>
      <pc:sldChg chg="del">
        <pc:chgData name="Sharon Campbell" userId="73008391-b390-4ad0-a960-0cc8fbf2fec9" providerId="ADAL" clId="{B3A33F68-0891-43D6-BC0B-711E20B37E3C}" dt="2023-07-20T20:02:35.502" v="2" actId="2696"/>
        <pc:sldMkLst>
          <pc:docMk/>
          <pc:sldMk cId="43801534" sldId="8522"/>
        </pc:sldMkLst>
      </pc:sldChg>
      <pc:sldChg chg="del">
        <pc:chgData name="Sharon Campbell" userId="73008391-b390-4ad0-a960-0cc8fbf2fec9" providerId="ADAL" clId="{B3A33F68-0891-43D6-BC0B-711E20B37E3C}" dt="2023-07-20T20:02:35.502" v="2" actId="2696"/>
        <pc:sldMkLst>
          <pc:docMk/>
          <pc:sldMk cId="662436505" sldId="8523"/>
        </pc:sldMkLst>
      </pc:sldChg>
      <pc:sldChg chg="del">
        <pc:chgData name="Sharon Campbell" userId="73008391-b390-4ad0-a960-0cc8fbf2fec9" providerId="ADAL" clId="{B3A33F68-0891-43D6-BC0B-711E20B37E3C}" dt="2023-07-20T20:02:35.502" v="2" actId="2696"/>
        <pc:sldMkLst>
          <pc:docMk/>
          <pc:sldMk cId="1577617109" sldId="8524"/>
        </pc:sldMkLst>
      </pc:sldChg>
      <pc:sldChg chg="del">
        <pc:chgData name="Sharon Campbell" userId="73008391-b390-4ad0-a960-0cc8fbf2fec9" providerId="ADAL" clId="{B3A33F68-0891-43D6-BC0B-711E20B37E3C}" dt="2023-07-20T20:02:35.502" v="2" actId="2696"/>
        <pc:sldMkLst>
          <pc:docMk/>
          <pc:sldMk cId="473669062" sldId="8525"/>
        </pc:sldMkLst>
      </pc:sldChg>
      <pc:sldChg chg="del">
        <pc:chgData name="Sharon Campbell" userId="73008391-b390-4ad0-a960-0cc8fbf2fec9" providerId="ADAL" clId="{B3A33F68-0891-43D6-BC0B-711E20B37E3C}" dt="2023-07-20T20:02:35.502" v="2" actId="2696"/>
        <pc:sldMkLst>
          <pc:docMk/>
          <pc:sldMk cId="1544556617" sldId="8526"/>
        </pc:sldMkLst>
      </pc:sldChg>
      <pc:sldChg chg="del">
        <pc:chgData name="Sharon Campbell" userId="73008391-b390-4ad0-a960-0cc8fbf2fec9" providerId="ADAL" clId="{B3A33F68-0891-43D6-BC0B-711E20B37E3C}" dt="2023-07-20T20:02:35.502" v="2" actId="2696"/>
        <pc:sldMkLst>
          <pc:docMk/>
          <pc:sldMk cId="4050834936" sldId="8527"/>
        </pc:sldMkLst>
      </pc:sldChg>
      <pc:sldChg chg="del">
        <pc:chgData name="Sharon Campbell" userId="73008391-b390-4ad0-a960-0cc8fbf2fec9" providerId="ADAL" clId="{B3A33F68-0891-43D6-BC0B-711E20B37E3C}" dt="2023-07-20T20:02:35.502" v="2" actId="2696"/>
        <pc:sldMkLst>
          <pc:docMk/>
          <pc:sldMk cId="229822284" sldId="8528"/>
        </pc:sldMkLst>
      </pc:sldChg>
      <pc:sldChg chg="del">
        <pc:chgData name="Sharon Campbell" userId="73008391-b390-4ad0-a960-0cc8fbf2fec9" providerId="ADAL" clId="{B3A33F68-0891-43D6-BC0B-711E20B37E3C}" dt="2023-07-20T20:02:35.502" v="2" actId="2696"/>
        <pc:sldMkLst>
          <pc:docMk/>
          <pc:sldMk cId="3086709682" sldId="8529"/>
        </pc:sldMkLst>
      </pc:sldChg>
      <pc:sldChg chg="del">
        <pc:chgData name="Sharon Campbell" userId="73008391-b390-4ad0-a960-0cc8fbf2fec9" providerId="ADAL" clId="{B3A33F68-0891-43D6-BC0B-711E20B37E3C}" dt="2023-07-20T20:02:35.502" v="2" actId="2696"/>
        <pc:sldMkLst>
          <pc:docMk/>
          <pc:sldMk cId="1921620045" sldId="8530"/>
        </pc:sldMkLst>
      </pc:sldChg>
      <pc:sldChg chg="del">
        <pc:chgData name="Sharon Campbell" userId="73008391-b390-4ad0-a960-0cc8fbf2fec9" providerId="ADAL" clId="{B3A33F68-0891-43D6-BC0B-711E20B37E3C}" dt="2023-07-20T20:02:35.502" v="2" actId="2696"/>
        <pc:sldMkLst>
          <pc:docMk/>
          <pc:sldMk cId="3814397611" sldId="8531"/>
        </pc:sldMkLst>
      </pc:sldChg>
      <pc:sldChg chg="del">
        <pc:chgData name="Sharon Campbell" userId="73008391-b390-4ad0-a960-0cc8fbf2fec9" providerId="ADAL" clId="{B3A33F68-0891-43D6-BC0B-711E20B37E3C}" dt="2023-07-20T20:02:35.502" v="2" actId="2696"/>
        <pc:sldMkLst>
          <pc:docMk/>
          <pc:sldMk cId="3536906990" sldId="8532"/>
        </pc:sldMkLst>
      </pc:sldChg>
      <pc:sldChg chg="del">
        <pc:chgData name="Sharon Campbell" userId="73008391-b390-4ad0-a960-0cc8fbf2fec9" providerId="ADAL" clId="{B3A33F68-0891-43D6-BC0B-711E20B37E3C}" dt="2023-07-20T20:02:35.502" v="2" actId="2696"/>
        <pc:sldMkLst>
          <pc:docMk/>
          <pc:sldMk cId="3702066732" sldId="8533"/>
        </pc:sldMkLst>
      </pc:sldChg>
      <pc:sldChg chg="del">
        <pc:chgData name="Sharon Campbell" userId="73008391-b390-4ad0-a960-0cc8fbf2fec9" providerId="ADAL" clId="{B3A33F68-0891-43D6-BC0B-711E20B37E3C}" dt="2023-07-20T20:02:35.502" v="2" actId="2696"/>
        <pc:sldMkLst>
          <pc:docMk/>
          <pc:sldMk cId="1450851262" sldId="85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7/20/2023</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43962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96680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38486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45731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09489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57383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39060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292615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378412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183348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96156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731910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54453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213179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536768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3478149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2829424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65154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366397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407761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416276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3856171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709520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634580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55142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2659102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42601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552494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906330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831806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58791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2149370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713957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9387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695386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3574136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97381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007280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213021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371584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116408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3200390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602530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890794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743691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3938049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4510242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13816437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350989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5446580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83842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2318532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7/20/2023</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7/20/2023</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7/20/2023</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7/20/2023</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7/20/2023</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7/20/2023</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7/20/2023</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7/20/2023</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7/20/2023</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7/20/2023</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7/20/2023</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746090" y="754117"/>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000" dirty="0">
              <a:solidFill>
                <a:schemeClr val="bg1"/>
              </a:solidFill>
              <a:latin typeface="Helvetica" pitchFamily="34" charset="0"/>
              <a:cs typeface="Helvetica" pitchFamily="34" charset="0"/>
            </a:endParaRPr>
          </a:p>
          <a:p>
            <a:pPr marL="0" indent="0" algn="ctr">
              <a:buNone/>
            </a:pPr>
            <a:endParaRPr lang="en-US" sz="2000" b="1" dirty="0">
              <a:solidFill>
                <a:schemeClr val="bg1"/>
              </a:solidFill>
              <a:latin typeface="Helvetica" pitchFamily="34" charset="0"/>
              <a:cs typeface="Helvetica" pitchFamily="34" charset="0"/>
            </a:endParaRPr>
          </a:p>
          <a:p>
            <a:pPr marL="0" indent="0" algn="ctr">
              <a:buNone/>
            </a:pPr>
            <a:r>
              <a:rPr lang="en-US" sz="4000" b="1" dirty="0">
                <a:solidFill>
                  <a:schemeClr val="bg1"/>
                </a:solidFill>
                <a:latin typeface="Helvetica" pitchFamily="34" charset="0"/>
                <a:cs typeface="Helvetica" pitchFamily="34" charset="0"/>
              </a:rPr>
              <a:t>Todays Teaching</a:t>
            </a:r>
          </a:p>
          <a:p>
            <a:pPr marL="0" indent="0" algn="ctr">
              <a:buNone/>
            </a:pPr>
            <a:r>
              <a:rPr lang="en-US" sz="4000" b="1" dirty="0">
                <a:solidFill>
                  <a:schemeClr val="bg1"/>
                </a:solidFill>
                <a:latin typeface="Helvetica" pitchFamily="34" charset="0"/>
                <a:cs typeface="Helvetica" pitchFamily="34" charset="0"/>
              </a:rPr>
              <a:t>Understanding Grace </a:t>
            </a:r>
          </a:p>
          <a:p>
            <a:pPr marL="0" indent="0" algn="ctr">
              <a:buNone/>
            </a:pPr>
            <a:r>
              <a:rPr lang="en-US" sz="4000" b="1" dirty="0">
                <a:solidFill>
                  <a:schemeClr val="bg1"/>
                </a:solidFill>
                <a:latin typeface="Helvetica" pitchFamily="34" charset="0"/>
                <a:cs typeface="Helvetica" pitchFamily="34" charset="0"/>
              </a:rPr>
              <a:t>Part 2</a:t>
            </a:r>
          </a:p>
        </p:txBody>
      </p:sp>
    </p:spTree>
    <p:extLst>
      <p:ext uri="{BB962C8B-B14F-4D97-AF65-F5344CB8AC3E}">
        <p14:creationId xmlns:p14="http://schemas.microsoft.com/office/powerpoint/2010/main" val="191622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1600" b="1" dirty="0">
              <a:solidFill>
                <a:schemeClr val="bg1"/>
              </a:solidFill>
            </a:endParaRPr>
          </a:p>
          <a:p>
            <a:pPr marL="0" indent="0" algn="ctr">
              <a:buNone/>
            </a:pPr>
            <a:r>
              <a:rPr lang="en-US" sz="4000" b="1" dirty="0">
                <a:solidFill>
                  <a:schemeClr val="bg1"/>
                </a:solidFill>
              </a:rPr>
              <a:t>What does it mean to be under Grace?</a:t>
            </a:r>
            <a:endParaRPr lang="en-US" sz="4000" dirty="0">
              <a:solidFill>
                <a:schemeClr val="bg1"/>
              </a:solidFill>
            </a:endParaRPr>
          </a:p>
          <a:p>
            <a:pPr marL="0" indent="0" algn="ctr">
              <a:buNone/>
            </a:pPr>
            <a:r>
              <a:rPr lang="en-US" sz="4000" dirty="0">
                <a:solidFill>
                  <a:schemeClr val="bg1"/>
                </a:solidFill>
              </a:rPr>
              <a:t>YeHoVaH through Yeshua’s sacrifice, apart from the Law, justified man freely although man deserved death.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5460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3:23</a:t>
            </a:r>
            <a:r>
              <a:rPr lang="en-US" sz="4000" dirty="0">
                <a:solidFill>
                  <a:schemeClr val="bg1"/>
                </a:solidFill>
              </a:rPr>
              <a:t> For all have sinned, and come short of the glory of God; </a:t>
            </a:r>
            <a:r>
              <a:rPr lang="en-US" sz="4000" baseline="30000" dirty="0">
                <a:solidFill>
                  <a:schemeClr val="bg1"/>
                </a:solidFill>
              </a:rPr>
              <a:t>Ro 3:24</a:t>
            </a:r>
            <a:r>
              <a:rPr lang="en-US" sz="4000" dirty="0">
                <a:solidFill>
                  <a:schemeClr val="bg1"/>
                </a:solidFill>
              </a:rPr>
              <a:t> Being justified freely by his grace through the redemption that is in Christ Jesus: </a:t>
            </a:r>
            <a:r>
              <a:rPr lang="en-US" sz="4000" baseline="30000" dirty="0">
                <a:solidFill>
                  <a:schemeClr val="bg1"/>
                </a:solidFill>
              </a:rPr>
              <a:t>Ro 3:25</a:t>
            </a:r>
            <a:r>
              <a:rPr lang="en-US" sz="4000" dirty="0">
                <a:solidFill>
                  <a:schemeClr val="bg1"/>
                </a:solidFill>
              </a:rPr>
              <a:t> Whom God hath set forth </a:t>
            </a:r>
            <a:r>
              <a:rPr lang="en-US" sz="4000" i="1" dirty="0">
                <a:solidFill>
                  <a:schemeClr val="bg1"/>
                </a:solidFill>
              </a:rPr>
              <a:t>to be </a:t>
            </a:r>
            <a:r>
              <a:rPr lang="en-US" sz="4000" dirty="0">
                <a:solidFill>
                  <a:schemeClr val="bg1"/>
                </a:solidFill>
              </a:rPr>
              <a:t>a </a:t>
            </a:r>
            <a:r>
              <a:rPr lang="en-US" sz="4000" b="1" dirty="0">
                <a:solidFill>
                  <a:schemeClr val="bg1"/>
                </a:solidFill>
              </a:rPr>
              <a:t>propitiation</a:t>
            </a:r>
            <a:r>
              <a:rPr lang="en-US" sz="4000" dirty="0">
                <a:solidFill>
                  <a:schemeClr val="bg1"/>
                </a:solidFill>
              </a:rPr>
              <a:t> through </a:t>
            </a:r>
            <a:r>
              <a:rPr lang="en-US" sz="4000" b="1" u="sng" dirty="0">
                <a:solidFill>
                  <a:schemeClr val="bg1"/>
                </a:solidFill>
              </a:rPr>
              <a:t>faith in his blood</a:t>
            </a:r>
            <a:r>
              <a:rPr lang="en-US" sz="4000" dirty="0">
                <a:solidFill>
                  <a:schemeClr val="bg1"/>
                </a:solidFill>
              </a:rPr>
              <a:t>, to declare his righteousness for the remission of sins that are past, through the forbearance of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269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Animal sacrifice could never eliminate the sins of men but could only appease or atone for the sins of men and was needed every time one sinned and every year for the nation of Israel to be reconciled to YeHoVaH.</a:t>
            </a:r>
          </a:p>
          <a:p>
            <a:pPr marL="0" indent="0" algn="ctr">
              <a:buNone/>
            </a:pPr>
            <a:r>
              <a:rPr lang="en-US" sz="4000" dirty="0">
                <a:solidFill>
                  <a:schemeClr val="bg1"/>
                </a:solidFill>
              </a:rPr>
              <a:t>By His Grace, YeHoVaH appeased or atoned for the sins of the world by the blood of one sacrifice, Yeshua. </a:t>
            </a:r>
          </a:p>
          <a:p>
            <a:pPr marL="0" indent="0" algn="ctr">
              <a:buNone/>
            </a:pPr>
            <a:r>
              <a:rPr lang="en-US" sz="4000" dirty="0">
                <a:solidFill>
                  <a:schemeClr val="bg1"/>
                </a:solidFill>
              </a:rPr>
              <a:t>Yeshua is the fullness of YeHoVaH’s grace.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9790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a:solidFill>
                  <a:schemeClr val="bg1"/>
                </a:solidFill>
              </a:rPr>
              <a:t>Ro 5:10</a:t>
            </a:r>
            <a:r>
              <a:rPr lang="en-US" sz="4000" dirty="0">
                <a:solidFill>
                  <a:schemeClr val="bg1"/>
                </a:solidFill>
              </a:rPr>
              <a:t> For if, when we were enemies, we were reconciled to God by the death of his Son, much more, being reconciled, we shall be saved by his life. </a:t>
            </a:r>
          </a:p>
          <a:p>
            <a:pPr marL="0" indent="0" algn="ctr">
              <a:buNone/>
            </a:pPr>
            <a:r>
              <a:rPr lang="en-US" sz="4000" baseline="30000" dirty="0">
                <a:solidFill>
                  <a:schemeClr val="bg1"/>
                </a:solidFill>
              </a:rPr>
              <a:t>Ro 5:11</a:t>
            </a:r>
            <a:r>
              <a:rPr lang="en-US" sz="4000" dirty="0">
                <a:solidFill>
                  <a:schemeClr val="bg1"/>
                </a:solidFill>
              </a:rPr>
              <a:t> And not only </a:t>
            </a:r>
            <a:r>
              <a:rPr lang="en-US" sz="4000" i="1" dirty="0">
                <a:solidFill>
                  <a:schemeClr val="bg1"/>
                </a:solidFill>
              </a:rPr>
              <a:t>so, </a:t>
            </a:r>
            <a:r>
              <a:rPr lang="en-US" sz="4000" dirty="0">
                <a:solidFill>
                  <a:schemeClr val="bg1"/>
                </a:solidFill>
              </a:rPr>
              <a:t>but we also joy in God through our Lord Jesus Christ, by whom we have now received the </a:t>
            </a:r>
            <a:r>
              <a:rPr lang="en-US" sz="4000" u="sng" dirty="0">
                <a:solidFill>
                  <a:schemeClr val="bg1"/>
                </a:solidFill>
              </a:rPr>
              <a:t>atonement</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202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100" dirty="0">
                <a:solidFill>
                  <a:schemeClr val="bg1"/>
                </a:solidFill>
              </a:rPr>
              <a:t>Much of what Paul taught concerning the Law was in accordance with the law as he had been taught as a Pharisee. </a:t>
            </a:r>
          </a:p>
          <a:p>
            <a:pPr marL="0" indent="0" algn="ctr">
              <a:buNone/>
            </a:pPr>
            <a:endParaRPr lang="en-US" sz="1900" dirty="0">
              <a:solidFill>
                <a:schemeClr val="bg1"/>
              </a:solidFill>
            </a:endParaRPr>
          </a:p>
          <a:p>
            <a:pPr marL="0" indent="0" algn="ctr">
              <a:buNone/>
            </a:pPr>
            <a:r>
              <a:rPr lang="en-US" sz="4100" dirty="0">
                <a:solidFill>
                  <a:schemeClr val="bg1"/>
                </a:solidFill>
              </a:rPr>
              <a:t>Paul’s teaching on being under Grace was directly connected to salvation through faith in the blood of Yeshua to atone for sins, the one that many of the Jews rejected.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6248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atonement of Israel’s sins was directly connected to what the High Priest did on Yom Kippur by sacrificing the bullock, taking its blood and sprinkling it on the Mercy Seat to atone for his and his family’s sin and taking the sacrificed goat’s blood and sprinkling it on the Mercy Seat to atone for the sins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3619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rgbClr val="FF0000"/>
                </a:solidFill>
              </a:rPr>
              <a:t>The entire system of atonement was predicated on the work of the High Priest.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645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Yeshua</a:t>
            </a:r>
            <a:r>
              <a:rPr lang="en-US" sz="4000" dirty="0">
                <a:solidFill>
                  <a:schemeClr val="bg1"/>
                </a:solidFill>
              </a:rPr>
              <a:t> is our High Priest. </a:t>
            </a:r>
            <a:r>
              <a:rPr lang="en-US" sz="4000" dirty="0" err="1">
                <a:solidFill>
                  <a:schemeClr val="bg1"/>
                </a:solidFill>
              </a:rPr>
              <a:t>Yeshua</a:t>
            </a:r>
            <a:r>
              <a:rPr lang="en-US" sz="4000" dirty="0">
                <a:solidFill>
                  <a:schemeClr val="bg1"/>
                </a:solidFill>
              </a:rPr>
              <a:t> was the Lamb of </a:t>
            </a:r>
            <a:r>
              <a:rPr lang="en-US" sz="4000" dirty="0" err="1">
                <a:solidFill>
                  <a:schemeClr val="bg1"/>
                </a:solidFill>
              </a:rPr>
              <a:t>YeHoVaH</a:t>
            </a:r>
            <a:r>
              <a:rPr lang="en-US" sz="4000" dirty="0">
                <a:solidFill>
                  <a:schemeClr val="bg1"/>
                </a:solidFill>
              </a:rPr>
              <a:t> who take away the sins of the world.</a:t>
            </a:r>
          </a:p>
          <a:p>
            <a:pPr marL="0" indent="0" algn="ctr">
              <a:buNone/>
            </a:pPr>
            <a:r>
              <a:rPr lang="en-US" sz="4000" dirty="0">
                <a:solidFill>
                  <a:schemeClr val="bg1"/>
                </a:solidFill>
              </a:rPr>
              <a:t> </a:t>
            </a:r>
          </a:p>
          <a:p>
            <a:pPr marL="0" indent="0" algn="ctr">
              <a:buNone/>
            </a:pPr>
            <a:r>
              <a:rPr lang="en-US" sz="4000" dirty="0">
                <a:solidFill>
                  <a:schemeClr val="bg1"/>
                </a:solidFill>
              </a:rPr>
              <a:t>The Bullock and the two goats Leviticus 16</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5841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did not have to atone for his own sins (the bullock) or his family as the high priest did.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629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You could say, </a:t>
            </a:r>
            <a:r>
              <a:rPr lang="en-US" sz="4000" dirty="0" err="1">
                <a:solidFill>
                  <a:schemeClr val="bg1"/>
                </a:solidFill>
              </a:rPr>
              <a:t>Yeshua</a:t>
            </a:r>
            <a:r>
              <a:rPr lang="en-US" sz="4000" dirty="0">
                <a:solidFill>
                  <a:schemeClr val="bg1"/>
                </a:solidFill>
              </a:rPr>
              <a:t> was the goat that was sacrificed or killed </a:t>
            </a:r>
          </a:p>
          <a:p>
            <a:pPr marL="0" indent="0" algn="ctr">
              <a:buNone/>
            </a:pPr>
            <a:r>
              <a:rPr lang="en-US" sz="4000" dirty="0">
                <a:solidFill>
                  <a:schemeClr val="bg1"/>
                </a:solidFill>
              </a:rPr>
              <a:t>(the cross)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796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16:15</a:t>
            </a:r>
            <a:r>
              <a:rPr lang="en-US" sz="4000" dirty="0">
                <a:solidFill>
                  <a:schemeClr val="bg1"/>
                </a:solidFill>
              </a:rPr>
              <a:t> Then shall he kill the goat of the sin offering, that </a:t>
            </a:r>
            <a:r>
              <a:rPr lang="en-US" sz="4000" i="1" dirty="0">
                <a:solidFill>
                  <a:schemeClr val="bg1"/>
                </a:solidFill>
              </a:rPr>
              <a:t>is </a:t>
            </a:r>
            <a:r>
              <a:rPr lang="en-US" sz="4000" dirty="0">
                <a:solidFill>
                  <a:schemeClr val="bg1"/>
                </a:solidFill>
              </a:rPr>
              <a:t>for the people, and bring his blood within the veil, and do with that blood as he did with the blood of the bullock, and sprinkle it upon the mercy seat, and before the mercy seat: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165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and the goat that took our sins and was let go freed or spared (the resurrection).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793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Lev 16:21</a:t>
            </a:r>
            <a:r>
              <a:rPr lang="en-US" sz="4000" dirty="0">
                <a:solidFill>
                  <a:schemeClr val="bg1"/>
                </a:solidFill>
              </a:rPr>
              <a:t> And Aaron shall lay both his hands upon the head of the live goat, and confess over him all the iniquities of the children of Israel, and all their transgressions in all their sins, putting them upon the head of the goat, and shall send </a:t>
            </a:r>
            <a:r>
              <a:rPr lang="en-US" sz="4000" i="1" dirty="0">
                <a:solidFill>
                  <a:schemeClr val="bg1"/>
                </a:solidFill>
              </a:rPr>
              <a:t>him </a:t>
            </a:r>
            <a:r>
              <a:rPr lang="en-US" sz="4000" dirty="0">
                <a:solidFill>
                  <a:schemeClr val="bg1"/>
                </a:solidFill>
              </a:rPr>
              <a:t>away by the hand of a fit man into the wilderness: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7487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p>
          <a:p>
            <a:pPr marL="0" indent="0" algn="ctr">
              <a:buNone/>
            </a:pPr>
            <a:r>
              <a:rPr lang="en-US" sz="4000" dirty="0">
                <a:solidFill>
                  <a:schemeClr val="bg1"/>
                </a:solidFill>
              </a:rPr>
              <a:t>It is faith in </a:t>
            </a:r>
            <a:r>
              <a:rPr lang="en-US" sz="4000" dirty="0" err="1">
                <a:solidFill>
                  <a:schemeClr val="bg1"/>
                </a:solidFill>
              </a:rPr>
              <a:t>Yeshua’s</a:t>
            </a:r>
            <a:r>
              <a:rPr lang="en-US" sz="4000" dirty="0">
                <a:solidFill>
                  <a:schemeClr val="bg1"/>
                </a:solidFill>
              </a:rPr>
              <a:t> blood</a:t>
            </a:r>
          </a:p>
          <a:p>
            <a:pPr marL="0" indent="0" algn="ctr">
              <a:buNone/>
            </a:pPr>
            <a:r>
              <a:rPr lang="en-US" sz="4000" baseline="30000" dirty="0">
                <a:solidFill>
                  <a:schemeClr val="bg1"/>
                </a:solidFill>
              </a:rPr>
              <a:t>Ro 3:25</a:t>
            </a:r>
            <a:r>
              <a:rPr lang="en-US" sz="4000" dirty="0">
                <a:solidFill>
                  <a:schemeClr val="bg1"/>
                </a:solidFill>
              </a:rPr>
              <a:t> Whom God hath set forth </a:t>
            </a:r>
            <a:r>
              <a:rPr lang="en-US" sz="4000" i="1" dirty="0">
                <a:solidFill>
                  <a:schemeClr val="bg1"/>
                </a:solidFill>
              </a:rPr>
              <a:t>to be </a:t>
            </a:r>
            <a:r>
              <a:rPr lang="en-US" sz="4000" dirty="0">
                <a:solidFill>
                  <a:schemeClr val="bg1"/>
                </a:solidFill>
              </a:rPr>
              <a:t>a </a:t>
            </a:r>
            <a:r>
              <a:rPr lang="en-US" sz="4000" b="1" dirty="0">
                <a:solidFill>
                  <a:schemeClr val="bg1"/>
                </a:solidFill>
              </a:rPr>
              <a:t>propitiation</a:t>
            </a:r>
            <a:r>
              <a:rPr lang="en-US" sz="4000" dirty="0">
                <a:solidFill>
                  <a:schemeClr val="bg1"/>
                </a:solidFill>
              </a:rPr>
              <a:t> (atonement)</a:t>
            </a:r>
          </a:p>
          <a:p>
            <a:pPr marL="0" indent="0" algn="ctr">
              <a:buNone/>
            </a:pPr>
            <a:r>
              <a:rPr lang="en-US" sz="4000" dirty="0">
                <a:solidFill>
                  <a:schemeClr val="bg1"/>
                </a:solidFill>
              </a:rPr>
              <a:t>through </a:t>
            </a:r>
            <a:r>
              <a:rPr lang="en-US" sz="4000" b="1" u="sng" dirty="0">
                <a:solidFill>
                  <a:schemeClr val="bg1"/>
                </a:solidFill>
              </a:rPr>
              <a:t>faith in his blood</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5034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two </a:t>
            </a:r>
            <a:r>
              <a:rPr lang="en-US" sz="4000" dirty="0" err="1">
                <a:solidFill>
                  <a:schemeClr val="bg1"/>
                </a:solidFill>
              </a:rPr>
              <a:t>yous</a:t>
            </a:r>
            <a:r>
              <a:rPr lang="en-US" sz="4000" dirty="0">
                <a:solidFill>
                  <a:schemeClr val="bg1"/>
                </a:solidFill>
              </a:rPr>
              <a:t>’</a:t>
            </a:r>
          </a:p>
          <a:p>
            <a:pPr marL="0" indent="0" algn="ctr">
              <a:buNone/>
            </a:pPr>
            <a:r>
              <a:rPr lang="en-US" sz="4000" dirty="0">
                <a:solidFill>
                  <a:schemeClr val="bg1"/>
                </a:solidFill>
              </a:rPr>
              <a:t>The carnal man (the old man)</a:t>
            </a:r>
          </a:p>
          <a:p>
            <a:pPr marL="0" indent="0" algn="ctr">
              <a:buNone/>
            </a:pPr>
            <a:r>
              <a:rPr lang="en-US" sz="4000" dirty="0">
                <a:solidFill>
                  <a:schemeClr val="bg1"/>
                </a:solidFill>
              </a:rPr>
              <a:t>The spirit man (the new man)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5186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6:1</a:t>
            </a:r>
            <a:r>
              <a:rPr lang="en-US" sz="4000" dirty="0">
                <a:solidFill>
                  <a:schemeClr val="bg1"/>
                </a:solidFill>
              </a:rPr>
              <a:t> What shall we say then? Shall we continue in sin, that grace may abound? </a:t>
            </a:r>
          </a:p>
          <a:p>
            <a:pPr marL="0" indent="0" algn="ctr">
              <a:buNone/>
            </a:pPr>
            <a:r>
              <a:rPr lang="en-US" sz="4000" baseline="30000" dirty="0">
                <a:solidFill>
                  <a:schemeClr val="bg1"/>
                </a:solidFill>
              </a:rPr>
              <a:t>Ro 6:2</a:t>
            </a:r>
            <a:r>
              <a:rPr lang="en-US" sz="4000" dirty="0">
                <a:solidFill>
                  <a:schemeClr val="bg1"/>
                </a:solidFill>
              </a:rPr>
              <a:t> God forbid. How shall we, that are dead to sin, live any longer therein? </a:t>
            </a:r>
          </a:p>
          <a:p>
            <a:pPr marL="0" indent="0" algn="ctr">
              <a:buNone/>
            </a:pPr>
            <a:r>
              <a:rPr lang="en-US" sz="4000" baseline="30000" dirty="0">
                <a:solidFill>
                  <a:schemeClr val="bg1"/>
                </a:solidFill>
              </a:rPr>
              <a:t>Ro 6:3</a:t>
            </a:r>
            <a:r>
              <a:rPr lang="en-US" sz="4000" dirty="0">
                <a:solidFill>
                  <a:schemeClr val="bg1"/>
                </a:solidFill>
              </a:rPr>
              <a:t> Know ye not, that so many of us as were baptized into Jesus Christ were baptized into his death?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1399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6:4</a:t>
            </a:r>
            <a:r>
              <a:rPr lang="en-US" sz="4000" dirty="0">
                <a:solidFill>
                  <a:schemeClr val="bg1"/>
                </a:solidFill>
              </a:rPr>
              <a:t> Therefore we are buried with him by baptism into death: that like as Christ was raised up from the dead by the glory of the Father, even so we also should walk in newness of life. </a:t>
            </a:r>
            <a:r>
              <a:rPr lang="en-US" sz="4000" baseline="30000" dirty="0">
                <a:solidFill>
                  <a:schemeClr val="bg1"/>
                </a:solidFill>
              </a:rPr>
              <a:t>Ro 6:5</a:t>
            </a:r>
            <a:r>
              <a:rPr lang="en-US" sz="4000" dirty="0">
                <a:solidFill>
                  <a:schemeClr val="bg1"/>
                </a:solidFill>
              </a:rPr>
              <a:t> For if we have been planted together in the likeness of his death, we shall be also </a:t>
            </a:r>
            <a:r>
              <a:rPr lang="en-US" sz="4000" i="1" dirty="0">
                <a:solidFill>
                  <a:schemeClr val="bg1"/>
                </a:solidFill>
              </a:rPr>
              <a:t>in the likeness </a:t>
            </a:r>
            <a:r>
              <a:rPr lang="en-US" sz="4000" dirty="0">
                <a:solidFill>
                  <a:schemeClr val="bg1"/>
                </a:solidFill>
              </a:rPr>
              <a:t>of </a:t>
            </a:r>
            <a:r>
              <a:rPr lang="en-US" sz="4000" i="1" dirty="0">
                <a:solidFill>
                  <a:schemeClr val="bg1"/>
                </a:solidFill>
              </a:rPr>
              <a:t>his </a:t>
            </a:r>
            <a:r>
              <a:rPr lang="en-US" sz="4000" dirty="0">
                <a:solidFill>
                  <a:schemeClr val="bg1"/>
                </a:solidFill>
              </a:rPr>
              <a:t>resurrection: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7581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6:6</a:t>
            </a:r>
            <a:r>
              <a:rPr lang="en-US" sz="4000" dirty="0">
                <a:solidFill>
                  <a:schemeClr val="bg1"/>
                </a:solidFill>
              </a:rPr>
              <a:t> Knowing this, that our old man is crucified with </a:t>
            </a:r>
            <a:r>
              <a:rPr lang="en-US" sz="4000" i="1" dirty="0">
                <a:solidFill>
                  <a:schemeClr val="bg1"/>
                </a:solidFill>
              </a:rPr>
              <a:t>him, </a:t>
            </a:r>
            <a:r>
              <a:rPr lang="en-US" sz="4000" dirty="0">
                <a:solidFill>
                  <a:schemeClr val="bg1"/>
                </a:solidFill>
              </a:rPr>
              <a:t>that the body of sin might be destroyed, that henceforth we should not serve sin. </a:t>
            </a:r>
          </a:p>
          <a:p>
            <a:pPr marL="0" indent="0" algn="ctr">
              <a:buNone/>
            </a:pPr>
            <a:r>
              <a:rPr lang="en-US" sz="4000" baseline="30000" dirty="0">
                <a:solidFill>
                  <a:schemeClr val="bg1"/>
                </a:solidFill>
              </a:rPr>
              <a:t>Ro 6:7</a:t>
            </a:r>
            <a:r>
              <a:rPr lang="en-US" sz="4000" dirty="0">
                <a:solidFill>
                  <a:schemeClr val="bg1"/>
                </a:solidFill>
              </a:rPr>
              <a:t> For he that is dead is freed from sin. </a:t>
            </a:r>
          </a:p>
          <a:p>
            <a:pPr marL="0" indent="0" algn="ctr">
              <a:buNone/>
            </a:pPr>
            <a:r>
              <a:rPr lang="en-US" sz="4000" baseline="30000" dirty="0">
                <a:solidFill>
                  <a:schemeClr val="bg1"/>
                </a:solidFill>
              </a:rPr>
              <a:t>Ro 6:8</a:t>
            </a:r>
            <a:r>
              <a:rPr lang="en-US" sz="4000" dirty="0">
                <a:solidFill>
                  <a:schemeClr val="bg1"/>
                </a:solidFill>
              </a:rPr>
              <a:t> Now if we be dead with Christ, we believe that we shall also live with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76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6:9</a:t>
            </a:r>
            <a:r>
              <a:rPr lang="en-US" sz="4000" dirty="0">
                <a:solidFill>
                  <a:schemeClr val="bg1"/>
                </a:solidFill>
              </a:rPr>
              <a:t> Knowing that Christ being raised from the dead </a:t>
            </a:r>
            <a:r>
              <a:rPr lang="en-US" sz="4000" dirty="0" err="1">
                <a:solidFill>
                  <a:schemeClr val="bg1"/>
                </a:solidFill>
              </a:rPr>
              <a:t>dieth</a:t>
            </a:r>
            <a:r>
              <a:rPr lang="en-US" sz="4000" dirty="0">
                <a:solidFill>
                  <a:schemeClr val="bg1"/>
                </a:solidFill>
              </a:rPr>
              <a:t> no more; death hath no more dominion over him. </a:t>
            </a:r>
            <a:r>
              <a:rPr lang="en-US" sz="4000" baseline="30000" dirty="0">
                <a:solidFill>
                  <a:schemeClr val="bg1"/>
                </a:solidFill>
              </a:rPr>
              <a:t>Ro 6:10</a:t>
            </a:r>
            <a:r>
              <a:rPr lang="en-US" sz="4000" dirty="0">
                <a:solidFill>
                  <a:schemeClr val="bg1"/>
                </a:solidFill>
              </a:rPr>
              <a:t> For in that he died, he died unto sin once: but in that he </a:t>
            </a:r>
            <a:r>
              <a:rPr lang="en-US" sz="4000" dirty="0" err="1">
                <a:solidFill>
                  <a:schemeClr val="bg1"/>
                </a:solidFill>
              </a:rPr>
              <a:t>liveth</a:t>
            </a:r>
            <a:r>
              <a:rPr lang="en-US" sz="4000" dirty="0">
                <a:solidFill>
                  <a:schemeClr val="bg1"/>
                </a:solidFill>
              </a:rPr>
              <a:t>, he </a:t>
            </a:r>
            <a:r>
              <a:rPr lang="en-US" sz="4000" dirty="0" err="1">
                <a:solidFill>
                  <a:schemeClr val="bg1"/>
                </a:solidFill>
              </a:rPr>
              <a:t>liveth</a:t>
            </a:r>
            <a:r>
              <a:rPr lang="en-US" sz="4000" dirty="0">
                <a:solidFill>
                  <a:schemeClr val="bg1"/>
                </a:solidFill>
              </a:rPr>
              <a:t> unto God. </a:t>
            </a:r>
            <a:r>
              <a:rPr lang="en-US" sz="4000" baseline="30000" dirty="0">
                <a:solidFill>
                  <a:schemeClr val="bg1"/>
                </a:solidFill>
              </a:rPr>
              <a:t>Ro 6:11</a:t>
            </a:r>
            <a:r>
              <a:rPr lang="en-US" sz="4000" dirty="0">
                <a:solidFill>
                  <a:schemeClr val="bg1"/>
                </a:solidFill>
              </a:rPr>
              <a:t> Likewise reckon ye also yourselves to be dead indeed unto sin, but alive unto God through Jesus Christ our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5875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904875" y="494415"/>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000" dirty="0">
              <a:solidFill>
                <a:schemeClr val="bg1"/>
              </a:solidFill>
              <a:latin typeface="Helvetica" pitchFamily="34" charset="0"/>
              <a:cs typeface="Helvetica" pitchFamily="34" charset="0"/>
            </a:endParaRPr>
          </a:p>
          <a:p>
            <a:pPr marL="0" indent="0" algn="ctr">
              <a:buNone/>
            </a:pPr>
            <a:endParaRPr lang="en-US" sz="2000" b="1" dirty="0">
              <a:solidFill>
                <a:schemeClr val="bg1"/>
              </a:solidFill>
              <a:latin typeface="Helvetica" pitchFamily="34" charset="0"/>
              <a:cs typeface="Helvetica" pitchFamily="34" charset="0"/>
            </a:endParaRPr>
          </a:p>
          <a:p>
            <a:pPr marL="0" indent="0" algn="ctr">
              <a:buNone/>
            </a:pPr>
            <a:r>
              <a:rPr lang="en-US" sz="4000" b="1" dirty="0">
                <a:solidFill>
                  <a:schemeClr val="bg1"/>
                </a:solidFill>
                <a:latin typeface="Helvetica" pitchFamily="34" charset="0"/>
                <a:cs typeface="Helvetica" pitchFamily="34" charset="0"/>
              </a:rPr>
              <a:t>Todays Teaching</a:t>
            </a:r>
          </a:p>
          <a:p>
            <a:pPr marL="0" indent="0" algn="ctr">
              <a:buNone/>
            </a:pPr>
            <a:r>
              <a:rPr lang="en-US" sz="4000" b="1" dirty="0">
                <a:solidFill>
                  <a:schemeClr val="bg1"/>
                </a:solidFill>
                <a:latin typeface="Helvetica" pitchFamily="34" charset="0"/>
                <a:cs typeface="Helvetica" pitchFamily="34" charset="0"/>
              </a:rPr>
              <a:t>Understanding Grace </a:t>
            </a:r>
          </a:p>
          <a:p>
            <a:pPr marL="0" indent="0" algn="ctr">
              <a:buNone/>
            </a:pPr>
            <a:r>
              <a:rPr lang="en-US" sz="4000" b="1" dirty="0">
                <a:solidFill>
                  <a:schemeClr val="bg1"/>
                </a:solidFill>
                <a:latin typeface="Helvetica" pitchFamily="34" charset="0"/>
                <a:cs typeface="Helvetica" pitchFamily="34" charset="0"/>
              </a:rPr>
              <a:t>Part 2</a:t>
            </a:r>
          </a:p>
        </p:txBody>
      </p:sp>
    </p:spTree>
    <p:extLst>
      <p:ext uri="{BB962C8B-B14F-4D97-AF65-F5344CB8AC3E}">
        <p14:creationId xmlns:p14="http://schemas.microsoft.com/office/powerpoint/2010/main" val="264723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6:12</a:t>
            </a:r>
            <a:r>
              <a:rPr lang="en-US" sz="4000" dirty="0">
                <a:solidFill>
                  <a:schemeClr val="bg1"/>
                </a:solidFill>
              </a:rPr>
              <a:t> Let not sin therefore reign in your mortal body, that ye should obey it in the lusts thereof. </a:t>
            </a:r>
            <a:r>
              <a:rPr lang="en-US" sz="4000" baseline="30000" dirty="0">
                <a:solidFill>
                  <a:schemeClr val="bg1"/>
                </a:solidFill>
              </a:rPr>
              <a:t>Ro 6:13</a:t>
            </a:r>
            <a:r>
              <a:rPr lang="en-US" sz="4000" dirty="0">
                <a:solidFill>
                  <a:schemeClr val="bg1"/>
                </a:solidFill>
              </a:rPr>
              <a:t> Neither yield ye your members </a:t>
            </a:r>
            <a:r>
              <a:rPr lang="en-US" sz="4000" i="1" dirty="0">
                <a:solidFill>
                  <a:schemeClr val="bg1"/>
                </a:solidFill>
              </a:rPr>
              <a:t>as </a:t>
            </a:r>
            <a:r>
              <a:rPr lang="en-US" sz="4000" dirty="0">
                <a:solidFill>
                  <a:schemeClr val="bg1"/>
                </a:solidFill>
              </a:rPr>
              <a:t>instruments of unrighteousness unto sin: but yield yourselves unto God, as those that are alive from the dead, and your members </a:t>
            </a:r>
            <a:r>
              <a:rPr lang="en-US" sz="4000" i="1" dirty="0">
                <a:solidFill>
                  <a:schemeClr val="bg1"/>
                </a:solidFill>
              </a:rPr>
              <a:t>as </a:t>
            </a:r>
            <a:r>
              <a:rPr lang="en-US" sz="4000" dirty="0">
                <a:solidFill>
                  <a:schemeClr val="bg1"/>
                </a:solidFill>
              </a:rPr>
              <a:t>instruments of righteousness unto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9703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Ro 6:14</a:t>
            </a:r>
            <a:r>
              <a:rPr lang="en-US" sz="4000" dirty="0">
                <a:solidFill>
                  <a:schemeClr val="bg1"/>
                </a:solidFill>
              </a:rPr>
              <a:t> For sin shall not have dominion over you: </a:t>
            </a:r>
            <a:r>
              <a:rPr lang="en-US" sz="4000" b="1" u="sng" dirty="0">
                <a:solidFill>
                  <a:schemeClr val="bg1"/>
                </a:solidFill>
              </a:rPr>
              <a:t>for ye are not under the law, but under grace.</a:t>
            </a:r>
            <a:r>
              <a:rPr lang="en-US" sz="4000" dirty="0">
                <a:solidFill>
                  <a:schemeClr val="bg1"/>
                </a:solidFill>
              </a:rPr>
              <a:t> </a:t>
            </a:r>
          </a:p>
          <a:p>
            <a:pPr marL="0" indent="0" algn="ctr">
              <a:buNone/>
            </a:pPr>
            <a:r>
              <a:rPr lang="en-US" sz="4000" baseline="30000" dirty="0">
                <a:solidFill>
                  <a:schemeClr val="bg1"/>
                </a:solidFill>
              </a:rPr>
              <a:t>Ro 6:15</a:t>
            </a:r>
            <a:r>
              <a:rPr lang="en-US" sz="4000" dirty="0">
                <a:solidFill>
                  <a:schemeClr val="bg1"/>
                </a:solidFill>
              </a:rPr>
              <a:t> What then? shall we sin, because we are not under the law, but under grace? God forbid.</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40653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epistle of Romans is dated to have been written in the early spring of A.D. 57. That would make the letter to have been written 1961 years ago. Trying to interpret Romans in this century separated from the context, custom and people Paul was writing to in AD 57 would be difficult at best.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52208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Under grace</a:t>
            </a:r>
            <a:br>
              <a:rPr lang="en-US" sz="4000" dirty="0">
                <a:solidFill>
                  <a:schemeClr val="bg1"/>
                </a:solidFill>
              </a:rPr>
            </a:br>
            <a:br>
              <a:rPr lang="en-US" sz="4000" dirty="0">
                <a:solidFill>
                  <a:schemeClr val="bg1"/>
                </a:solidFill>
              </a:rPr>
            </a:br>
            <a:r>
              <a:rPr lang="en-US" sz="4000" dirty="0">
                <a:solidFill>
                  <a:schemeClr val="bg1"/>
                </a:solidFill>
              </a:rPr>
              <a:t>Paul, as a former Pharisee understood that the salvation of the Jewish people was connected to keeping the Law of Moses as it was taught in the Talmud or in the religion of the Jews. This religion depended on rules and regulations that was handed down by them of old.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82474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These rules and regulations or commandments of men and tradition of men as </a:t>
            </a:r>
            <a:r>
              <a:rPr lang="en-US" sz="4000" dirty="0" err="1">
                <a:solidFill>
                  <a:schemeClr val="bg1"/>
                </a:solidFill>
              </a:rPr>
              <a:t>Yeshua</a:t>
            </a:r>
            <a:r>
              <a:rPr lang="en-US" sz="4000" dirty="0">
                <a:solidFill>
                  <a:schemeClr val="bg1"/>
                </a:solidFill>
              </a:rPr>
              <a:t> called them were taught as commandments, for instance; how far you could walk on the Sabbath day, what was considered work, the washing of pots, the washing of hands and many such traditions that </a:t>
            </a:r>
            <a:r>
              <a:rPr lang="en-US" sz="4000" dirty="0" err="1">
                <a:solidFill>
                  <a:schemeClr val="bg1"/>
                </a:solidFill>
              </a:rPr>
              <a:t>Yeshua</a:t>
            </a:r>
            <a:r>
              <a:rPr lang="en-US" sz="4000" dirty="0">
                <a:solidFill>
                  <a:schemeClr val="bg1"/>
                </a:solidFill>
              </a:rPr>
              <a:t> said were the traditions of men that made the law of God of no effect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98182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7:7</a:t>
            </a:r>
            <a:r>
              <a:rPr lang="en-US" sz="4000" dirty="0">
                <a:solidFill>
                  <a:schemeClr val="bg1"/>
                </a:solidFill>
              </a:rPr>
              <a:t> Howbeit in vain do they worship me, teaching </a:t>
            </a:r>
            <a:r>
              <a:rPr lang="en-US" sz="4000" i="1" dirty="0">
                <a:solidFill>
                  <a:schemeClr val="bg1"/>
                </a:solidFill>
              </a:rPr>
              <a:t>for </a:t>
            </a:r>
            <a:r>
              <a:rPr lang="en-US" sz="4000" dirty="0">
                <a:solidFill>
                  <a:schemeClr val="bg1"/>
                </a:solidFill>
              </a:rPr>
              <a:t>doctrines the commandments of men. </a:t>
            </a:r>
            <a:r>
              <a:rPr lang="en-US" sz="4000" baseline="30000" dirty="0">
                <a:solidFill>
                  <a:schemeClr val="bg1"/>
                </a:solidFill>
              </a:rPr>
              <a:t>Mk 7:8</a:t>
            </a:r>
            <a:r>
              <a:rPr lang="en-US" sz="4000" dirty="0">
                <a:solidFill>
                  <a:schemeClr val="bg1"/>
                </a:solidFill>
              </a:rPr>
              <a:t> For laying aside the commandment of God, ye hold the tradition of men, </a:t>
            </a:r>
            <a:r>
              <a:rPr lang="en-US" sz="4000" i="1" dirty="0">
                <a:solidFill>
                  <a:schemeClr val="bg1"/>
                </a:solidFill>
              </a:rPr>
              <a:t>as </a:t>
            </a:r>
            <a:r>
              <a:rPr lang="en-US" sz="4000" dirty="0">
                <a:solidFill>
                  <a:schemeClr val="bg1"/>
                </a:solidFill>
              </a:rPr>
              <a:t>the washing of pots and cups: and many other such like things ye do. </a:t>
            </a:r>
          </a:p>
          <a:p>
            <a:pPr marL="0" indent="0" algn="ctr">
              <a:buNone/>
            </a:pPr>
            <a:r>
              <a:rPr lang="en-US" sz="4000" baseline="30000" dirty="0">
                <a:solidFill>
                  <a:schemeClr val="bg1"/>
                </a:solidFill>
              </a:rPr>
              <a:t>Mk 7:9</a:t>
            </a:r>
            <a:r>
              <a:rPr lang="en-US" sz="4000" dirty="0">
                <a:solidFill>
                  <a:schemeClr val="bg1"/>
                </a:solidFill>
              </a:rPr>
              <a:t> And he said unto them, Full well ye reject the commandment of God, that ye may keep your own tradition.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208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two minds in you’</a:t>
            </a:r>
          </a:p>
          <a:p>
            <a:pPr marL="0" indent="0" algn="ctr">
              <a:buNone/>
            </a:pPr>
            <a:r>
              <a:rPr lang="en-US" sz="4000" dirty="0">
                <a:solidFill>
                  <a:schemeClr val="bg1"/>
                </a:solidFill>
              </a:rPr>
              <a:t>The carnally minded (the flesh)</a:t>
            </a:r>
          </a:p>
          <a:p>
            <a:pPr marL="0" indent="0" algn="ctr">
              <a:buNone/>
            </a:pPr>
            <a:r>
              <a:rPr lang="en-US" sz="4000" dirty="0">
                <a:solidFill>
                  <a:schemeClr val="bg1"/>
                </a:solidFill>
              </a:rPr>
              <a:t>The spiritually minded (the new man in Messiah)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72125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8:6</a:t>
            </a:r>
            <a:r>
              <a:rPr lang="en-US" sz="4000" dirty="0">
                <a:solidFill>
                  <a:schemeClr val="bg1"/>
                </a:solidFill>
              </a:rPr>
              <a:t> For to be carnally minded </a:t>
            </a:r>
            <a:r>
              <a:rPr lang="en-US" sz="4000" i="1" dirty="0">
                <a:solidFill>
                  <a:schemeClr val="bg1"/>
                </a:solidFill>
              </a:rPr>
              <a:t>is </a:t>
            </a:r>
            <a:r>
              <a:rPr lang="en-US" sz="4000" dirty="0">
                <a:solidFill>
                  <a:schemeClr val="bg1"/>
                </a:solidFill>
              </a:rPr>
              <a:t>death; but to be spiritually minded </a:t>
            </a:r>
            <a:r>
              <a:rPr lang="en-US" sz="4000" i="1" dirty="0">
                <a:solidFill>
                  <a:schemeClr val="bg1"/>
                </a:solidFill>
              </a:rPr>
              <a:t>is </a:t>
            </a:r>
            <a:r>
              <a:rPr lang="en-US" sz="4000" dirty="0">
                <a:solidFill>
                  <a:schemeClr val="bg1"/>
                </a:solidFill>
              </a:rPr>
              <a:t>life and peace. </a:t>
            </a:r>
          </a:p>
          <a:p>
            <a:pPr marL="0" indent="0" algn="ctr">
              <a:buNone/>
            </a:pPr>
            <a:r>
              <a:rPr lang="en-US" sz="4000" baseline="30000" dirty="0">
                <a:solidFill>
                  <a:schemeClr val="bg1"/>
                </a:solidFill>
              </a:rPr>
              <a:t>Ro 8:7</a:t>
            </a:r>
            <a:r>
              <a:rPr lang="en-US" sz="4000" dirty="0">
                <a:solidFill>
                  <a:schemeClr val="bg1"/>
                </a:solidFill>
              </a:rPr>
              <a:t> Because the carnal mind </a:t>
            </a:r>
            <a:r>
              <a:rPr lang="en-US" sz="4000" i="1" dirty="0">
                <a:solidFill>
                  <a:schemeClr val="bg1"/>
                </a:solidFill>
              </a:rPr>
              <a:t>is </a:t>
            </a:r>
            <a:r>
              <a:rPr lang="en-US" sz="4000" dirty="0">
                <a:solidFill>
                  <a:schemeClr val="bg1"/>
                </a:solidFill>
              </a:rPr>
              <a:t>enmity against God: for it is not subject to the law of God, neither indeed can be. </a:t>
            </a:r>
          </a:p>
          <a:p>
            <a:pPr marL="0" indent="0" algn="ctr">
              <a:buNone/>
            </a:pPr>
            <a:r>
              <a:rPr lang="en-US" sz="4000" baseline="30000" dirty="0">
                <a:solidFill>
                  <a:schemeClr val="bg1"/>
                </a:solidFill>
              </a:rPr>
              <a:t>Ro 8:8</a:t>
            </a:r>
            <a:r>
              <a:rPr lang="en-US" sz="4000" dirty="0">
                <a:solidFill>
                  <a:schemeClr val="bg1"/>
                </a:solidFill>
              </a:rPr>
              <a:t> So then they that are in the flesh cannot please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50815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Ro 8:9</a:t>
            </a:r>
            <a:r>
              <a:rPr lang="en-US" sz="4000" dirty="0">
                <a:solidFill>
                  <a:schemeClr val="bg1"/>
                </a:solidFill>
              </a:rPr>
              <a:t> But ye are not in the flesh, but in the Spirit, if so be that the Spirit of God dwell in you. Now if any man have not the Spirit of Christ, he is none of his. </a:t>
            </a:r>
          </a:p>
          <a:p>
            <a:pPr marL="0" indent="0" algn="ctr">
              <a:buNone/>
            </a:pPr>
            <a:r>
              <a:rPr lang="en-US" sz="4000" baseline="30000" dirty="0">
                <a:solidFill>
                  <a:schemeClr val="bg1"/>
                </a:solidFill>
              </a:rPr>
              <a:t>Ro 8:10</a:t>
            </a:r>
            <a:r>
              <a:rPr lang="en-US" sz="4000" dirty="0">
                <a:solidFill>
                  <a:schemeClr val="bg1"/>
                </a:solidFill>
              </a:rPr>
              <a:t> And if Christ </a:t>
            </a:r>
            <a:r>
              <a:rPr lang="en-US" sz="4000" i="1" dirty="0">
                <a:solidFill>
                  <a:schemeClr val="bg1"/>
                </a:solidFill>
              </a:rPr>
              <a:t>be </a:t>
            </a:r>
            <a:r>
              <a:rPr lang="en-US" sz="4000" dirty="0">
                <a:solidFill>
                  <a:schemeClr val="bg1"/>
                </a:solidFill>
              </a:rPr>
              <a:t>in you, the body </a:t>
            </a:r>
            <a:r>
              <a:rPr lang="en-US" sz="4000" i="1" dirty="0">
                <a:solidFill>
                  <a:schemeClr val="bg1"/>
                </a:solidFill>
              </a:rPr>
              <a:t>is </a:t>
            </a:r>
            <a:r>
              <a:rPr lang="en-US" sz="4000" dirty="0">
                <a:solidFill>
                  <a:schemeClr val="bg1"/>
                </a:solidFill>
              </a:rPr>
              <a:t>dead because of sin; but the Spirit </a:t>
            </a:r>
            <a:r>
              <a:rPr lang="en-US" sz="4000" i="1" dirty="0">
                <a:solidFill>
                  <a:schemeClr val="bg1"/>
                </a:solidFill>
              </a:rPr>
              <a:t>is </a:t>
            </a:r>
            <a:r>
              <a:rPr lang="en-US" sz="4000" dirty="0">
                <a:solidFill>
                  <a:schemeClr val="bg1"/>
                </a:solidFill>
              </a:rPr>
              <a:t>life because of righteousness.</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4071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By grace, through faith in the atoning sacrificial blood of </a:t>
            </a:r>
            <a:r>
              <a:rPr lang="en-US" sz="4000" dirty="0" err="1">
                <a:solidFill>
                  <a:schemeClr val="bg1"/>
                </a:solidFill>
              </a:rPr>
              <a:t>Yeshua</a:t>
            </a:r>
            <a:r>
              <a:rPr lang="en-US" sz="4000" dirty="0">
                <a:solidFill>
                  <a:schemeClr val="bg1"/>
                </a:solidFill>
              </a:rPr>
              <a:t>, </a:t>
            </a:r>
            <a:r>
              <a:rPr lang="en-US" sz="4000" dirty="0" err="1">
                <a:solidFill>
                  <a:schemeClr val="bg1"/>
                </a:solidFill>
              </a:rPr>
              <a:t>YeHoVaH</a:t>
            </a:r>
            <a:r>
              <a:rPr lang="en-US" sz="4000" dirty="0">
                <a:solidFill>
                  <a:schemeClr val="bg1"/>
                </a:solidFill>
              </a:rPr>
              <a:t> has reconciled man unto Himself and made those who put their faith in Messiah </a:t>
            </a:r>
            <a:r>
              <a:rPr lang="en-US" sz="4000" dirty="0" err="1">
                <a:solidFill>
                  <a:schemeClr val="bg1"/>
                </a:solidFill>
              </a:rPr>
              <a:t>Yeshua</a:t>
            </a:r>
            <a:r>
              <a:rPr lang="en-US" sz="4000" dirty="0">
                <a:solidFill>
                  <a:schemeClr val="bg1"/>
                </a:solidFill>
              </a:rPr>
              <a:t> Righteous!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7393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2Co 5:17</a:t>
            </a:r>
            <a:r>
              <a:rPr lang="en-US" sz="4000" dirty="0">
                <a:solidFill>
                  <a:schemeClr val="bg1"/>
                </a:solidFill>
              </a:rPr>
              <a:t> Therefore if any man </a:t>
            </a:r>
            <a:r>
              <a:rPr lang="en-US" sz="4000" i="1" dirty="0">
                <a:solidFill>
                  <a:schemeClr val="bg1"/>
                </a:solidFill>
              </a:rPr>
              <a:t>be </a:t>
            </a:r>
            <a:r>
              <a:rPr lang="en-US" sz="4000" dirty="0">
                <a:solidFill>
                  <a:schemeClr val="bg1"/>
                </a:solidFill>
              </a:rPr>
              <a:t>in Christ, </a:t>
            </a:r>
            <a:r>
              <a:rPr lang="en-US" sz="4000" i="1" dirty="0">
                <a:solidFill>
                  <a:schemeClr val="bg1"/>
                </a:solidFill>
              </a:rPr>
              <a:t>he is </a:t>
            </a:r>
            <a:r>
              <a:rPr lang="en-US" sz="4000" dirty="0">
                <a:solidFill>
                  <a:schemeClr val="bg1"/>
                </a:solidFill>
              </a:rPr>
              <a:t>a new creature: old things are passed away; behold, all things are become new. </a:t>
            </a:r>
          </a:p>
          <a:p>
            <a:pPr marL="0" indent="0" algn="ctr">
              <a:buNone/>
            </a:pPr>
            <a:r>
              <a:rPr lang="en-US" sz="4000" baseline="30000" dirty="0">
                <a:solidFill>
                  <a:schemeClr val="bg1"/>
                </a:solidFill>
              </a:rPr>
              <a:t>2Co 5:18</a:t>
            </a:r>
            <a:r>
              <a:rPr lang="en-US" sz="4000" dirty="0">
                <a:solidFill>
                  <a:schemeClr val="bg1"/>
                </a:solidFill>
              </a:rPr>
              <a:t> And all things </a:t>
            </a:r>
            <a:r>
              <a:rPr lang="en-US" sz="4000" i="1" dirty="0">
                <a:solidFill>
                  <a:schemeClr val="bg1"/>
                </a:solidFill>
              </a:rPr>
              <a:t>are </a:t>
            </a:r>
            <a:r>
              <a:rPr lang="en-US" sz="4000" dirty="0">
                <a:solidFill>
                  <a:schemeClr val="bg1"/>
                </a:solidFill>
              </a:rPr>
              <a:t>of God, who hath reconciled us to himself by Jesus Christ, and hath given to us the ministry of reconciliation;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6798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2Co 5:19</a:t>
            </a:r>
            <a:r>
              <a:rPr lang="en-US" sz="4000" dirty="0">
                <a:solidFill>
                  <a:schemeClr val="bg1"/>
                </a:solidFill>
              </a:rPr>
              <a:t> To wit, that God was in Christ, reconciling the world unto himself, not imputing their trespasses unto them; and hath committed unto us the word of reconciliation. </a:t>
            </a:r>
          </a:p>
          <a:p>
            <a:pPr marL="0" indent="0" algn="ctr">
              <a:buNone/>
            </a:pPr>
            <a:r>
              <a:rPr lang="en-US" sz="4000" baseline="30000" dirty="0">
                <a:solidFill>
                  <a:schemeClr val="bg1"/>
                </a:solidFill>
              </a:rPr>
              <a:t>2Co 5:20</a:t>
            </a:r>
            <a:r>
              <a:rPr lang="en-US" sz="4000" dirty="0">
                <a:solidFill>
                  <a:schemeClr val="bg1"/>
                </a:solidFill>
              </a:rPr>
              <a:t> Now then we are ambassadors for Christ, as though God did beseech </a:t>
            </a:r>
            <a:r>
              <a:rPr lang="en-US" sz="4000" i="1" dirty="0">
                <a:solidFill>
                  <a:schemeClr val="bg1"/>
                </a:solidFill>
              </a:rPr>
              <a:t>you </a:t>
            </a:r>
            <a:r>
              <a:rPr lang="en-US" sz="4000" dirty="0">
                <a:solidFill>
                  <a:schemeClr val="bg1"/>
                </a:solidFill>
              </a:rPr>
              <a:t>by us: we pray </a:t>
            </a:r>
            <a:r>
              <a:rPr lang="en-US" sz="4000" i="1" dirty="0">
                <a:solidFill>
                  <a:schemeClr val="bg1"/>
                </a:solidFill>
              </a:rPr>
              <a:t>you </a:t>
            </a:r>
            <a:r>
              <a:rPr lang="en-US" sz="4000" dirty="0">
                <a:solidFill>
                  <a:schemeClr val="bg1"/>
                </a:solidFill>
              </a:rPr>
              <a:t>in Christ's stead, be ye reconciled to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57215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2Co 5:21</a:t>
            </a:r>
            <a:r>
              <a:rPr lang="en-US" sz="4000" dirty="0">
                <a:solidFill>
                  <a:schemeClr val="bg1"/>
                </a:solidFill>
              </a:rPr>
              <a:t> For he hath made him </a:t>
            </a:r>
            <a:r>
              <a:rPr lang="en-US" sz="4000" i="1" dirty="0">
                <a:solidFill>
                  <a:schemeClr val="bg1"/>
                </a:solidFill>
              </a:rPr>
              <a:t>to be </a:t>
            </a:r>
            <a:r>
              <a:rPr lang="en-US" sz="4000" dirty="0">
                <a:solidFill>
                  <a:schemeClr val="bg1"/>
                </a:solidFill>
              </a:rPr>
              <a:t>sin for us, who knew no sin; that we might be made the righteousness of God in him.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62201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Does grace make void the law? No</a:t>
            </a:r>
            <a:endParaRPr lang="en-US" sz="4000" dirty="0">
              <a:solidFill>
                <a:schemeClr val="bg1"/>
              </a:solidFill>
            </a:endParaRPr>
          </a:p>
          <a:p>
            <a:pPr marL="0" indent="0" algn="ctr">
              <a:buNone/>
            </a:pPr>
            <a:r>
              <a:rPr lang="en-US" sz="4000" baseline="30000" dirty="0">
                <a:solidFill>
                  <a:schemeClr val="bg1"/>
                </a:solidFill>
              </a:rPr>
              <a:t>Ro 6:1</a:t>
            </a:r>
            <a:r>
              <a:rPr lang="en-US" sz="4000" dirty="0">
                <a:solidFill>
                  <a:schemeClr val="bg1"/>
                </a:solidFill>
              </a:rPr>
              <a:t> What shall we say then? Shall we continue in sin, that grace may abound? </a:t>
            </a:r>
          </a:p>
          <a:p>
            <a:pPr marL="0" indent="0" algn="ctr">
              <a:buNone/>
            </a:pPr>
            <a:r>
              <a:rPr lang="en-US" sz="4000" baseline="30000" dirty="0">
                <a:solidFill>
                  <a:schemeClr val="bg1"/>
                </a:solidFill>
              </a:rPr>
              <a:t>Ro 6:2</a:t>
            </a:r>
            <a:r>
              <a:rPr lang="en-US" sz="4000" dirty="0">
                <a:solidFill>
                  <a:schemeClr val="bg1"/>
                </a:solidFill>
              </a:rPr>
              <a:t> God forbid. How shall we, that are dead to sin, live any longer therein?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787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Misconceptions of Grace</a:t>
            </a:r>
          </a:p>
          <a:p>
            <a:pPr marL="0" indent="0" algn="ctr">
              <a:buNone/>
            </a:pPr>
            <a:endParaRPr lang="en-US" sz="4000" dirty="0">
              <a:solidFill>
                <a:schemeClr val="bg1"/>
              </a:solidFill>
            </a:endParaRPr>
          </a:p>
          <a:p>
            <a:pPr marL="0" indent="0" algn="ctr">
              <a:buNone/>
            </a:pPr>
            <a:r>
              <a:rPr lang="en-US" sz="4000" b="1" dirty="0">
                <a:solidFill>
                  <a:schemeClr val="bg1"/>
                </a:solidFill>
              </a:rPr>
              <a:t>Does grace alone save? NO</a:t>
            </a:r>
            <a:endParaRPr lang="en-US" sz="4000" dirty="0">
              <a:solidFill>
                <a:schemeClr val="bg1"/>
              </a:solidFill>
            </a:endParaRPr>
          </a:p>
          <a:p>
            <a:pPr marL="0" indent="0" algn="ctr">
              <a:buNone/>
            </a:pPr>
            <a:r>
              <a:rPr lang="en-US" sz="4000" dirty="0">
                <a:solidFill>
                  <a:schemeClr val="bg1"/>
                </a:solidFill>
              </a:rPr>
              <a:t>Paul wrote we are saved by grace through faith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251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Eph</a:t>
            </a:r>
            <a:r>
              <a:rPr lang="en-US" sz="4000" baseline="30000" dirty="0">
                <a:solidFill>
                  <a:schemeClr val="bg1"/>
                </a:solidFill>
              </a:rPr>
              <a:t> 2:8</a:t>
            </a:r>
            <a:r>
              <a:rPr lang="en-US" sz="4000" dirty="0">
                <a:solidFill>
                  <a:schemeClr val="bg1"/>
                </a:solidFill>
              </a:rPr>
              <a:t> For by grace are ye saved </a:t>
            </a:r>
            <a:r>
              <a:rPr lang="en-US" sz="4000" b="1" u="sng" dirty="0">
                <a:solidFill>
                  <a:schemeClr val="bg1"/>
                </a:solidFill>
              </a:rPr>
              <a:t>through faith</a:t>
            </a:r>
            <a:r>
              <a:rPr lang="en-US" sz="4000" dirty="0">
                <a:solidFill>
                  <a:schemeClr val="bg1"/>
                </a:solidFill>
              </a:rPr>
              <a:t>; and that not of yourselves: </a:t>
            </a:r>
            <a:r>
              <a:rPr lang="en-US" sz="4000" i="1" dirty="0">
                <a:solidFill>
                  <a:schemeClr val="bg1"/>
                </a:solidFill>
              </a:rPr>
              <a:t>it is </a:t>
            </a:r>
            <a:r>
              <a:rPr lang="en-US" sz="4000" dirty="0">
                <a:solidFill>
                  <a:schemeClr val="bg1"/>
                </a:solidFill>
              </a:rPr>
              <a:t>the gift of God: </a:t>
            </a:r>
          </a:p>
          <a:p>
            <a:pPr marL="0" indent="0" algn="ctr">
              <a:buNone/>
            </a:pPr>
            <a:r>
              <a:rPr lang="en-US" sz="4000" baseline="30000" dirty="0" err="1">
                <a:solidFill>
                  <a:schemeClr val="bg1"/>
                </a:solidFill>
              </a:rPr>
              <a:t>Eph</a:t>
            </a:r>
            <a:r>
              <a:rPr lang="en-US" sz="4000" baseline="30000" dirty="0">
                <a:solidFill>
                  <a:schemeClr val="bg1"/>
                </a:solidFill>
              </a:rPr>
              <a:t> 2:9</a:t>
            </a:r>
            <a:r>
              <a:rPr lang="en-US" sz="4000" dirty="0">
                <a:solidFill>
                  <a:schemeClr val="bg1"/>
                </a:solidFill>
              </a:rPr>
              <a:t> Not of works, lest any man should boast. </a:t>
            </a:r>
          </a:p>
          <a:p>
            <a:pPr marL="0" indent="0" algn="ctr">
              <a:buNone/>
            </a:pPr>
            <a:r>
              <a:rPr lang="en-US" sz="4000" baseline="30000" dirty="0" err="1">
                <a:solidFill>
                  <a:schemeClr val="bg1"/>
                </a:solidFill>
              </a:rPr>
              <a:t>Eph</a:t>
            </a:r>
            <a:r>
              <a:rPr lang="en-US" sz="4000" baseline="30000" dirty="0">
                <a:solidFill>
                  <a:schemeClr val="bg1"/>
                </a:solidFill>
              </a:rPr>
              <a:t> 2:10</a:t>
            </a:r>
            <a:r>
              <a:rPr lang="en-US" sz="4000" dirty="0">
                <a:solidFill>
                  <a:schemeClr val="bg1"/>
                </a:solidFill>
              </a:rPr>
              <a:t> For we are his workmanship, created in Christ Jesus unto good works, which God hath before ordained that we should walk in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544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Faith in What? The shed Blood of </a:t>
            </a:r>
            <a:r>
              <a:rPr lang="en-US" sz="4000" dirty="0" err="1">
                <a:solidFill>
                  <a:schemeClr val="bg1"/>
                </a:solidFill>
              </a:rPr>
              <a:t>Yeshua</a:t>
            </a:r>
            <a:r>
              <a:rPr lang="en-US" sz="4000" dirty="0">
                <a:solidFill>
                  <a:schemeClr val="bg1"/>
                </a:solidFill>
              </a:rPr>
              <a:t> as atonement for our sins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0282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Ro 3:25</a:t>
            </a:r>
            <a:r>
              <a:rPr lang="en-US" sz="4000" dirty="0">
                <a:solidFill>
                  <a:schemeClr val="bg1"/>
                </a:solidFill>
              </a:rPr>
              <a:t> Whom God hath set forth </a:t>
            </a:r>
            <a:r>
              <a:rPr lang="en-US" sz="4000" i="1" dirty="0">
                <a:solidFill>
                  <a:schemeClr val="bg1"/>
                </a:solidFill>
              </a:rPr>
              <a:t>to be </a:t>
            </a:r>
            <a:r>
              <a:rPr lang="en-US" sz="4000" dirty="0">
                <a:solidFill>
                  <a:schemeClr val="bg1"/>
                </a:solidFill>
              </a:rPr>
              <a:t>a propitiation through </a:t>
            </a:r>
            <a:r>
              <a:rPr lang="en-US" sz="4000" b="1" u="sng" dirty="0">
                <a:solidFill>
                  <a:schemeClr val="bg1"/>
                </a:solidFill>
              </a:rPr>
              <a:t>faith in his blood</a:t>
            </a:r>
            <a:r>
              <a:rPr lang="en-US" sz="4000" dirty="0">
                <a:solidFill>
                  <a:schemeClr val="bg1"/>
                </a:solidFill>
              </a:rPr>
              <a:t>, to declare his righteousness </a:t>
            </a:r>
            <a:r>
              <a:rPr lang="en-US" sz="4000" b="1" u="sng" dirty="0">
                <a:solidFill>
                  <a:schemeClr val="bg1"/>
                </a:solidFill>
              </a:rPr>
              <a:t>for the remission of sins that are past</a:t>
            </a:r>
            <a:r>
              <a:rPr lang="en-US" sz="4000" dirty="0">
                <a:solidFill>
                  <a:schemeClr val="bg1"/>
                </a:solidFill>
              </a:rPr>
              <a:t>, through the forbearance of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00766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Misconceptions of Grace</a:t>
            </a:r>
            <a:endParaRPr lang="en-US" sz="4000" dirty="0">
              <a:solidFill>
                <a:schemeClr val="bg1"/>
              </a:solidFill>
            </a:endParaRPr>
          </a:p>
          <a:p>
            <a:pPr marL="0" indent="0" algn="ctr">
              <a:buNone/>
            </a:pPr>
            <a:r>
              <a:rPr lang="en-US" sz="4000" dirty="0">
                <a:solidFill>
                  <a:schemeClr val="bg1"/>
                </a:solidFill>
              </a:rPr>
              <a:t>For Christians, the word “grace” is virtually synonymous with the gospel of God’s gift of unmerited salvation in Jesus Christ. —Holman Bible Dictionary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5359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Amazing Grace:</a:t>
            </a:r>
          </a:p>
          <a:p>
            <a:pPr marL="0" indent="0" algn="ctr">
              <a:buNone/>
            </a:pPr>
            <a:r>
              <a:rPr lang="en-US" sz="4000" dirty="0">
                <a:solidFill>
                  <a:schemeClr val="bg1"/>
                </a:solidFill>
              </a:rPr>
              <a:t>The song amazing grace suggests and reinforce the notion that grace alone saves</a:t>
            </a:r>
          </a:p>
          <a:p>
            <a:pPr marL="0" indent="0" algn="ctr">
              <a:buNone/>
            </a:pPr>
            <a:r>
              <a:rPr lang="en-US" sz="4000" dirty="0">
                <a:solidFill>
                  <a:schemeClr val="bg1"/>
                </a:solidFill>
              </a:rPr>
              <a:t>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294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song is missing the key ingredient of salvation which is </a:t>
            </a:r>
            <a:r>
              <a:rPr lang="en-US" sz="4000" b="1" dirty="0">
                <a:solidFill>
                  <a:schemeClr val="bg1"/>
                </a:solidFill>
              </a:rPr>
              <a:t>faith</a:t>
            </a:r>
          </a:p>
          <a:p>
            <a:pPr marL="0" indent="0" algn="ctr">
              <a:buNone/>
            </a:pPr>
            <a:r>
              <a:rPr lang="en-US" sz="4000" dirty="0">
                <a:solidFill>
                  <a:schemeClr val="bg1"/>
                </a:solidFill>
              </a:rPr>
              <a:t>The song does not mention </a:t>
            </a:r>
            <a:r>
              <a:rPr lang="en-US" sz="4000" b="1" dirty="0">
                <a:solidFill>
                  <a:schemeClr val="bg1"/>
                </a:solidFill>
              </a:rPr>
              <a:t>faith</a:t>
            </a:r>
            <a:r>
              <a:rPr lang="en-US" sz="4000" dirty="0">
                <a:solidFill>
                  <a:schemeClr val="bg1"/>
                </a:solidFill>
              </a:rPr>
              <a:t> in </a:t>
            </a:r>
            <a:r>
              <a:rPr lang="en-US" sz="4000" dirty="0" err="1">
                <a:solidFill>
                  <a:schemeClr val="bg1"/>
                </a:solidFill>
              </a:rPr>
              <a:t>YeHoVaH</a:t>
            </a:r>
            <a:r>
              <a:rPr lang="en-US" sz="4000" dirty="0">
                <a:solidFill>
                  <a:schemeClr val="bg1"/>
                </a:solidFill>
              </a:rPr>
              <a:t> or </a:t>
            </a:r>
            <a:r>
              <a:rPr lang="en-US" sz="4000" b="1" dirty="0">
                <a:solidFill>
                  <a:schemeClr val="bg1"/>
                </a:solidFill>
              </a:rPr>
              <a:t>faith</a:t>
            </a:r>
            <a:r>
              <a:rPr lang="en-US" sz="4000" dirty="0">
                <a:solidFill>
                  <a:schemeClr val="bg1"/>
                </a:solidFill>
              </a:rPr>
              <a:t> in </a:t>
            </a:r>
            <a:r>
              <a:rPr lang="en-US" sz="4000" dirty="0" err="1">
                <a:solidFill>
                  <a:schemeClr val="bg1"/>
                </a:solidFill>
              </a:rPr>
              <a:t>Yeshua</a:t>
            </a:r>
            <a:endParaRPr lang="en-US" sz="4000" dirty="0">
              <a:solidFill>
                <a:schemeClr val="bg1"/>
              </a:solidFill>
            </a:endParaRPr>
          </a:p>
          <a:p>
            <a:pPr marL="0" indent="0" algn="ctr">
              <a:buNone/>
            </a:pPr>
            <a:r>
              <a:rPr lang="en-US" sz="4000" dirty="0">
                <a:solidFill>
                  <a:schemeClr val="bg1"/>
                </a:solidFill>
              </a:rPr>
              <a:t>We are saved by grace through faith </a:t>
            </a:r>
          </a:p>
          <a:p>
            <a:pPr marL="0" indent="0" algn="ctr">
              <a:buNone/>
            </a:pPr>
            <a:r>
              <a:rPr lang="en-US" sz="4000" dirty="0">
                <a:solidFill>
                  <a:schemeClr val="bg1"/>
                </a:solidFill>
              </a:rPr>
              <a:t>Not by grace alone or by faith alone but by grace through faith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93192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Closing thoughts on </a:t>
            </a:r>
          </a:p>
          <a:p>
            <a:pPr marL="0" indent="0" algn="ctr">
              <a:buNone/>
            </a:pPr>
            <a:r>
              <a:rPr lang="en-US" sz="4000" dirty="0">
                <a:solidFill>
                  <a:schemeClr val="bg1"/>
                </a:solidFill>
              </a:rPr>
              <a:t>Grace</a:t>
            </a:r>
          </a:p>
          <a:p>
            <a:pPr marL="0" indent="0" algn="ctr">
              <a:buNone/>
            </a:pPr>
            <a:r>
              <a:rPr lang="en-US" sz="4000" dirty="0">
                <a:solidFill>
                  <a:schemeClr val="bg1"/>
                </a:solidFill>
              </a:rPr>
              <a:t>Faith </a:t>
            </a:r>
          </a:p>
          <a:p>
            <a:pPr marL="0" indent="0" algn="ctr">
              <a:buNone/>
            </a:pPr>
            <a:r>
              <a:rPr lang="en-US" sz="4000" dirty="0">
                <a:solidFill>
                  <a:schemeClr val="bg1"/>
                </a:solidFill>
              </a:rPr>
              <a:t>and the gift of </a:t>
            </a:r>
            <a:r>
              <a:rPr lang="en-US" sz="4000" dirty="0" err="1">
                <a:solidFill>
                  <a:schemeClr val="bg1"/>
                </a:solidFill>
              </a:rPr>
              <a:t>YeHoVaH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86264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Grace is not merited or earned. </a:t>
            </a:r>
            <a:r>
              <a:rPr lang="en-US" sz="4000" dirty="0" err="1">
                <a:solidFill>
                  <a:schemeClr val="bg1"/>
                </a:solidFill>
              </a:rPr>
              <a:t>Yeshua</a:t>
            </a:r>
            <a:r>
              <a:rPr lang="en-US" sz="4000" dirty="0">
                <a:solidFill>
                  <a:schemeClr val="bg1"/>
                </a:solidFill>
              </a:rPr>
              <a:t> is </a:t>
            </a:r>
            <a:r>
              <a:rPr lang="en-US" sz="4000" dirty="0" err="1">
                <a:solidFill>
                  <a:schemeClr val="bg1"/>
                </a:solidFill>
              </a:rPr>
              <a:t>YeHoVaH’s</a:t>
            </a:r>
            <a:r>
              <a:rPr lang="en-US" sz="4000" dirty="0">
                <a:solidFill>
                  <a:schemeClr val="bg1"/>
                </a:solidFill>
              </a:rPr>
              <a:t> favor toward man, the gift of grace </a:t>
            </a:r>
          </a:p>
          <a:p>
            <a:pPr algn="ctr"/>
            <a:r>
              <a:rPr lang="en-US" sz="4000" dirty="0">
                <a:solidFill>
                  <a:schemeClr val="bg1"/>
                </a:solidFill>
              </a:rPr>
              <a:t>Grace is </a:t>
            </a:r>
            <a:r>
              <a:rPr lang="en-US" sz="4000" dirty="0" err="1">
                <a:solidFill>
                  <a:schemeClr val="bg1"/>
                </a:solidFill>
              </a:rPr>
              <a:t>YeHoVaH’s</a:t>
            </a:r>
            <a:r>
              <a:rPr lang="en-US" sz="4000" dirty="0">
                <a:solidFill>
                  <a:schemeClr val="bg1"/>
                </a:solidFill>
              </a:rPr>
              <a:t> gift</a:t>
            </a:r>
          </a:p>
          <a:p>
            <a:pPr algn="ctr"/>
            <a:r>
              <a:rPr lang="en-US" sz="4000" dirty="0">
                <a:solidFill>
                  <a:schemeClr val="bg1"/>
                </a:solidFill>
              </a:rPr>
              <a:t>Faith is </a:t>
            </a:r>
            <a:r>
              <a:rPr lang="en-US" sz="4000" dirty="0" err="1">
                <a:solidFill>
                  <a:schemeClr val="bg1"/>
                </a:solidFill>
              </a:rPr>
              <a:t>YeHoVaH’s</a:t>
            </a:r>
            <a:r>
              <a:rPr lang="en-US" sz="4000" dirty="0">
                <a:solidFill>
                  <a:schemeClr val="bg1"/>
                </a:solidFill>
              </a:rPr>
              <a:t> gift</a:t>
            </a:r>
          </a:p>
          <a:p>
            <a:pPr algn="ctr"/>
            <a:r>
              <a:rPr lang="en-US" sz="4000" dirty="0">
                <a:solidFill>
                  <a:schemeClr val="bg1"/>
                </a:solidFill>
              </a:rPr>
              <a:t>Grace will reign until judgement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82257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r>
              <a:rPr lang="en-US" sz="4000" dirty="0">
                <a:solidFill>
                  <a:schemeClr val="bg1"/>
                </a:solidFill>
              </a:rPr>
              <a:t>Grace nor salvation can be earned or bought</a:t>
            </a:r>
          </a:p>
          <a:p>
            <a:pPr algn="ctr"/>
            <a:r>
              <a:rPr lang="en-US" sz="4000" dirty="0">
                <a:solidFill>
                  <a:schemeClr val="bg1"/>
                </a:solidFill>
              </a:rPr>
              <a:t>Grace is a gift</a:t>
            </a:r>
          </a:p>
          <a:p>
            <a:pPr algn="ctr"/>
            <a:r>
              <a:rPr lang="en-US" sz="4000" dirty="0">
                <a:solidFill>
                  <a:schemeClr val="bg1"/>
                </a:solidFill>
              </a:rPr>
              <a:t>Faith is a gift</a:t>
            </a:r>
          </a:p>
          <a:p>
            <a:pPr algn="ctr"/>
            <a:r>
              <a:rPr lang="en-US" sz="4000" dirty="0">
                <a:solidFill>
                  <a:schemeClr val="bg1"/>
                </a:solidFill>
              </a:rPr>
              <a:t>Salvation is a gift</a:t>
            </a:r>
          </a:p>
          <a:p>
            <a:pPr algn="ctr"/>
            <a:r>
              <a:rPr lang="en-US" sz="4000" dirty="0">
                <a:solidFill>
                  <a:schemeClr val="bg1"/>
                </a:solidFill>
              </a:rPr>
              <a:t>The world is under grace.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355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Father extended grace through </a:t>
            </a:r>
            <a:r>
              <a:rPr lang="en-US" sz="4000" dirty="0" err="1">
                <a:solidFill>
                  <a:schemeClr val="bg1"/>
                </a:solidFill>
              </a:rPr>
              <a:t>Yeshua</a:t>
            </a:r>
            <a:r>
              <a:rPr lang="en-US" sz="4000" dirty="0">
                <a:solidFill>
                  <a:schemeClr val="bg1"/>
                </a:solidFill>
              </a:rPr>
              <a:t> as an invitation to receive salvation. </a:t>
            </a:r>
          </a:p>
          <a:p>
            <a:pPr algn="ctr"/>
            <a:r>
              <a:rPr lang="en-US" sz="4000" dirty="0">
                <a:solidFill>
                  <a:schemeClr val="bg1"/>
                </a:solidFill>
              </a:rPr>
              <a:t>The Gift of Grace is </a:t>
            </a:r>
            <a:r>
              <a:rPr lang="en-US" sz="4000" dirty="0" err="1">
                <a:solidFill>
                  <a:schemeClr val="bg1"/>
                </a:solidFill>
              </a:rPr>
              <a:t>Yeshua</a:t>
            </a:r>
            <a:r>
              <a:rPr lang="en-US" sz="4000" dirty="0">
                <a:solidFill>
                  <a:schemeClr val="bg1"/>
                </a:solidFill>
              </a:rPr>
              <a:t> </a:t>
            </a:r>
          </a:p>
          <a:p>
            <a:pPr algn="ctr"/>
            <a:r>
              <a:rPr lang="en-US" sz="4000" dirty="0">
                <a:solidFill>
                  <a:schemeClr val="bg1"/>
                </a:solidFill>
              </a:rPr>
              <a:t>Grace is Father saying I am not holding your sins against you. You deserve death but by grace I am extending mercy and </a:t>
            </a:r>
            <a:r>
              <a:rPr lang="en-US" sz="4000" dirty="0" err="1">
                <a:solidFill>
                  <a:schemeClr val="bg1"/>
                </a:solidFill>
              </a:rPr>
              <a:t>and</a:t>
            </a:r>
            <a:r>
              <a:rPr lang="en-US" sz="4000" dirty="0">
                <a:solidFill>
                  <a:schemeClr val="bg1"/>
                </a:solidFill>
              </a:rPr>
              <a:t> atoning for your sins through the sacrifice of my Son who paid the price for you.</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36396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err="1">
                <a:solidFill>
                  <a:schemeClr val="bg1"/>
                </a:solidFill>
              </a:rPr>
              <a:t>Yeshua</a:t>
            </a:r>
            <a:r>
              <a:rPr lang="en-US" sz="4000" dirty="0">
                <a:solidFill>
                  <a:schemeClr val="bg1"/>
                </a:solidFill>
              </a:rPr>
              <a:t> died for the sins of the world</a:t>
            </a:r>
          </a:p>
          <a:p>
            <a:pPr algn="ctr"/>
            <a:r>
              <a:rPr lang="en-US" sz="4000" dirty="0" err="1">
                <a:solidFill>
                  <a:schemeClr val="bg1"/>
                </a:solidFill>
              </a:rPr>
              <a:t>Yeshua</a:t>
            </a:r>
            <a:r>
              <a:rPr lang="en-US" sz="4000" dirty="0">
                <a:solidFill>
                  <a:schemeClr val="bg1"/>
                </a:solidFill>
              </a:rPr>
              <a:t> atoned for the sins of the world</a:t>
            </a:r>
          </a:p>
          <a:p>
            <a:pPr algn="ctr"/>
            <a:r>
              <a:rPr lang="en-US" sz="4000" dirty="0" err="1">
                <a:solidFill>
                  <a:schemeClr val="bg1"/>
                </a:solidFill>
              </a:rPr>
              <a:t>Yeshua</a:t>
            </a:r>
            <a:r>
              <a:rPr lang="en-US" sz="4000" dirty="0">
                <a:solidFill>
                  <a:schemeClr val="bg1"/>
                </a:solidFill>
              </a:rPr>
              <a:t> is the ultimate and only sacrifice for the sins of mankind.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48179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Mankind’s response to </a:t>
            </a:r>
            <a:r>
              <a:rPr lang="en-US" sz="4000" dirty="0" err="1">
                <a:solidFill>
                  <a:schemeClr val="bg1"/>
                </a:solidFill>
              </a:rPr>
              <a:t>YeHoVaH’s</a:t>
            </a:r>
            <a:r>
              <a:rPr lang="en-US" sz="4000" dirty="0">
                <a:solidFill>
                  <a:schemeClr val="bg1"/>
                </a:solidFill>
              </a:rPr>
              <a:t> grace for salvation is faith that </a:t>
            </a:r>
            <a:r>
              <a:rPr lang="en-US" sz="4000" dirty="0" err="1">
                <a:solidFill>
                  <a:schemeClr val="bg1"/>
                </a:solidFill>
              </a:rPr>
              <a:t>Yeshua</a:t>
            </a:r>
            <a:r>
              <a:rPr lang="en-US" sz="4000" dirty="0">
                <a:solidFill>
                  <a:schemeClr val="bg1"/>
                </a:solidFill>
              </a:rPr>
              <a:t> was sent from </a:t>
            </a:r>
            <a:r>
              <a:rPr lang="en-US" sz="4000" dirty="0" err="1">
                <a:solidFill>
                  <a:schemeClr val="bg1"/>
                </a:solidFill>
              </a:rPr>
              <a:t>YeHoVaH</a:t>
            </a:r>
            <a:r>
              <a:rPr lang="en-US" sz="4000" dirty="0">
                <a:solidFill>
                  <a:schemeClr val="bg1"/>
                </a:solidFill>
              </a:rPr>
              <a:t> and faith in </a:t>
            </a:r>
            <a:r>
              <a:rPr lang="en-US" sz="4000" dirty="0" err="1">
                <a:solidFill>
                  <a:schemeClr val="bg1"/>
                </a:solidFill>
              </a:rPr>
              <a:t>YeHoVaH</a:t>
            </a:r>
            <a:r>
              <a:rPr lang="en-US" sz="4000" dirty="0">
                <a:solidFill>
                  <a:schemeClr val="bg1"/>
                </a:solidFill>
              </a:rPr>
              <a:t> that He sent </a:t>
            </a:r>
            <a:r>
              <a:rPr lang="en-US" sz="4000" dirty="0" err="1">
                <a:solidFill>
                  <a:schemeClr val="bg1"/>
                </a:solidFill>
              </a:rPr>
              <a:t>Yeshua</a:t>
            </a:r>
            <a:r>
              <a:rPr lang="en-US" sz="4000" dirty="0">
                <a:solidFill>
                  <a:schemeClr val="bg1"/>
                </a:solidFill>
              </a:rPr>
              <a:t> and raised Him from the dead</a:t>
            </a:r>
          </a:p>
          <a:p>
            <a:pPr algn="ctr"/>
            <a:r>
              <a:rPr lang="en-US" sz="4000" dirty="0">
                <a:solidFill>
                  <a:schemeClr val="bg1"/>
                </a:solidFill>
              </a:rPr>
              <a:t>Grace does not equate to salvation but makes salvation available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136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Grace alone cannot save the world or the world would be saved because the Savior has come</a:t>
            </a:r>
          </a:p>
          <a:p>
            <a:pPr algn="ctr"/>
            <a:r>
              <a:rPr lang="en-US" sz="4000" dirty="0">
                <a:solidFill>
                  <a:schemeClr val="bg1"/>
                </a:solidFill>
              </a:rPr>
              <a:t>Grace although extended by </a:t>
            </a:r>
            <a:r>
              <a:rPr lang="en-US" sz="4000" dirty="0" err="1">
                <a:solidFill>
                  <a:schemeClr val="bg1"/>
                </a:solidFill>
              </a:rPr>
              <a:t>YeHoVaH</a:t>
            </a:r>
            <a:r>
              <a:rPr lang="en-US" sz="4000" dirty="0">
                <a:solidFill>
                  <a:schemeClr val="bg1"/>
                </a:solidFill>
              </a:rPr>
              <a:t> must be accepted by man before man can be saved</a:t>
            </a:r>
          </a:p>
          <a:p>
            <a:pPr algn="ctr"/>
            <a:r>
              <a:rPr lang="en-US" sz="4000" dirty="0">
                <a:solidFill>
                  <a:schemeClr val="bg1"/>
                </a:solidFill>
              </a:rPr>
              <a:t>Salvation requires faith/believing in </a:t>
            </a:r>
            <a:r>
              <a:rPr lang="en-US" sz="4000" dirty="0" err="1">
                <a:solidFill>
                  <a:schemeClr val="bg1"/>
                </a:solidFill>
              </a:rPr>
              <a:t>Yeshua</a:t>
            </a:r>
            <a:r>
              <a:rPr lang="en-US" sz="4000" dirty="0">
                <a:solidFill>
                  <a:schemeClr val="bg1"/>
                </a:solidFill>
              </a:rPr>
              <a:t> as Messiah, the savior of the world.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7108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Closing passage:</a:t>
            </a:r>
          </a:p>
          <a:p>
            <a:pPr marL="0" indent="0" algn="ctr">
              <a:buNone/>
            </a:pPr>
            <a:r>
              <a:rPr lang="en-US" sz="4000" dirty="0">
                <a:solidFill>
                  <a:schemeClr val="bg1"/>
                </a:solidFill>
              </a:rPr>
              <a:t>Our response to what </a:t>
            </a:r>
            <a:r>
              <a:rPr lang="en-US" sz="4000" dirty="0" err="1">
                <a:solidFill>
                  <a:schemeClr val="bg1"/>
                </a:solidFill>
              </a:rPr>
              <a:t>YeHoVaH</a:t>
            </a:r>
            <a:r>
              <a:rPr lang="en-US" sz="4000" dirty="0">
                <a:solidFill>
                  <a:schemeClr val="bg1"/>
                </a:solidFill>
              </a:rPr>
              <a:t> has done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37514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Ro 12:1</a:t>
            </a:r>
            <a:r>
              <a:rPr lang="en-US" sz="4000" dirty="0">
                <a:solidFill>
                  <a:schemeClr val="bg1"/>
                </a:solidFill>
              </a:rPr>
              <a:t> I beseech you therefore, brethren, by the mercies of God, that ye present your bodies a living sacrifice, holy, acceptable unto God, </a:t>
            </a:r>
            <a:r>
              <a:rPr lang="en-US" sz="4000" i="1" dirty="0">
                <a:solidFill>
                  <a:schemeClr val="bg1"/>
                </a:solidFill>
              </a:rPr>
              <a:t>which is </a:t>
            </a:r>
            <a:r>
              <a:rPr lang="en-US" sz="4000" dirty="0">
                <a:solidFill>
                  <a:schemeClr val="bg1"/>
                </a:solidFill>
              </a:rPr>
              <a:t>your reasonable service. </a:t>
            </a:r>
          </a:p>
          <a:p>
            <a:pPr marL="0" indent="0" algn="ctr">
              <a:buNone/>
            </a:pPr>
            <a:r>
              <a:rPr lang="en-US" sz="4000" baseline="30000" dirty="0">
                <a:solidFill>
                  <a:schemeClr val="bg1"/>
                </a:solidFill>
              </a:rPr>
              <a:t>Ro 12:2</a:t>
            </a:r>
            <a:r>
              <a:rPr lang="en-US" sz="4000" dirty="0">
                <a:solidFill>
                  <a:schemeClr val="bg1"/>
                </a:solidFill>
              </a:rPr>
              <a:t> And be not conformed to this world: but be ye transformed by the renewing of your mind, that ye may prove what </a:t>
            </a:r>
            <a:r>
              <a:rPr lang="en-US" sz="4000" i="1" dirty="0">
                <a:solidFill>
                  <a:schemeClr val="bg1"/>
                </a:solidFill>
              </a:rPr>
              <a:t>is </a:t>
            </a:r>
            <a:r>
              <a:rPr lang="en-US" sz="4000" dirty="0">
                <a:solidFill>
                  <a:schemeClr val="bg1"/>
                </a:solidFill>
              </a:rPr>
              <a:t>that good, and acceptable, and perfect, will of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9995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Ro 12:3</a:t>
            </a:r>
            <a:r>
              <a:rPr lang="en-US" sz="4000" dirty="0">
                <a:solidFill>
                  <a:schemeClr val="bg1"/>
                </a:solidFill>
              </a:rPr>
              <a:t> For I say, through the grace given unto me, to every man that is among you, not to think </a:t>
            </a:r>
            <a:r>
              <a:rPr lang="en-US" sz="4000" i="1" dirty="0">
                <a:solidFill>
                  <a:schemeClr val="bg1"/>
                </a:solidFill>
              </a:rPr>
              <a:t>of himself </a:t>
            </a:r>
            <a:r>
              <a:rPr lang="en-US" sz="4000" dirty="0">
                <a:solidFill>
                  <a:schemeClr val="bg1"/>
                </a:solidFill>
              </a:rPr>
              <a:t>more highly than he ought to think; but to think soberly, according as God hath dealt to every man the measure of faith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4993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126420</TotalTime>
  <Words>2941</Words>
  <Application>Microsoft Office PowerPoint</Application>
  <PresentationFormat>On-screen Show (16:9)</PresentationFormat>
  <Paragraphs>372</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3204</cp:revision>
  <dcterms:created xsi:type="dcterms:W3CDTF">2015-08-06T23:00:30Z</dcterms:created>
  <dcterms:modified xsi:type="dcterms:W3CDTF">2023-07-20T20:31:49Z</dcterms:modified>
</cp:coreProperties>
</file>