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1"/>
  </p:notesMasterIdLst>
  <p:sldIdLst>
    <p:sldId id="256" r:id="rId2"/>
    <p:sldId id="257" r:id="rId3"/>
    <p:sldId id="978" r:id="rId4"/>
    <p:sldId id="3920" r:id="rId5"/>
    <p:sldId id="1981" r:id="rId6"/>
    <p:sldId id="11417" r:id="rId7"/>
    <p:sldId id="4362" r:id="rId8"/>
    <p:sldId id="4366" r:id="rId9"/>
    <p:sldId id="4823" r:id="rId10"/>
    <p:sldId id="5223" r:id="rId11"/>
    <p:sldId id="8938" r:id="rId12"/>
    <p:sldId id="1292" r:id="rId13"/>
    <p:sldId id="1294" r:id="rId14"/>
    <p:sldId id="1295" r:id="rId15"/>
    <p:sldId id="1173" r:id="rId16"/>
    <p:sldId id="1174" r:id="rId17"/>
    <p:sldId id="1176" r:id="rId18"/>
    <p:sldId id="1177" r:id="rId19"/>
    <p:sldId id="1262" r:id="rId20"/>
    <p:sldId id="1263" r:id="rId21"/>
    <p:sldId id="1276" r:id="rId22"/>
    <p:sldId id="1279" r:id="rId23"/>
    <p:sldId id="1280" r:id="rId24"/>
    <p:sldId id="1284" r:id="rId25"/>
    <p:sldId id="1285" r:id="rId26"/>
    <p:sldId id="1286" r:id="rId27"/>
    <p:sldId id="1287" r:id="rId28"/>
    <p:sldId id="1289" r:id="rId29"/>
    <p:sldId id="1288" r:id="rId30"/>
    <p:sldId id="1291" r:id="rId31"/>
    <p:sldId id="1296" r:id="rId32"/>
    <p:sldId id="1297" r:id="rId33"/>
    <p:sldId id="1298" r:id="rId34"/>
    <p:sldId id="1299" r:id="rId35"/>
    <p:sldId id="1185" r:id="rId36"/>
    <p:sldId id="1187" r:id="rId37"/>
    <p:sldId id="1323" r:id="rId38"/>
    <p:sldId id="1324" r:id="rId39"/>
    <p:sldId id="1325" r:id="rId40"/>
    <p:sldId id="1327" r:id="rId41"/>
    <p:sldId id="1326" r:id="rId42"/>
    <p:sldId id="1328" r:id="rId43"/>
    <p:sldId id="1329" r:id="rId44"/>
    <p:sldId id="1330" r:id="rId45"/>
    <p:sldId id="1331" r:id="rId46"/>
    <p:sldId id="1332" r:id="rId47"/>
    <p:sldId id="1333" r:id="rId48"/>
    <p:sldId id="1334" r:id="rId49"/>
    <p:sldId id="1335" r:id="rId50"/>
    <p:sldId id="1336" r:id="rId51"/>
    <p:sldId id="1337" r:id="rId52"/>
    <p:sldId id="1338" r:id="rId53"/>
    <p:sldId id="1339" r:id="rId54"/>
    <p:sldId id="1374" r:id="rId55"/>
    <p:sldId id="1340" r:id="rId56"/>
    <p:sldId id="1341" r:id="rId57"/>
    <p:sldId id="1342" r:id="rId58"/>
    <p:sldId id="1343" r:id="rId59"/>
    <p:sldId id="1344" r:id="rId60"/>
    <p:sldId id="1345" r:id="rId61"/>
    <p:sldId id="1346" r:id="rId62"/>
    <p:sldId id="1351" r:id="rId63"/>
    <p:sldId id="1352" r:id="rId64"/>
    <p:sldId id="1354" r:id="rId65"/>
    <p:sldId id="1353" r:id="rId66"/>
    <p:sldId id="11424" r:id="rId67"/>
    <p:sldId id="1355" r:id="rId68"/>
    <p:sldId id="1356" r:id="rId69"/>
    <p:sldId id="1357" r:id="rId70"/>
    <p:sldId id="1361" r:id="rId71"/>
    <p:sldId id="1358" r:id="rId72"/>
    <p:sldId id="1359" r:id="rId73"/>
    <p:sldId id="1360" r:id="rId74"/>
    <p:sldId id="1362" r:id="rId75"/>
    <p:sldId id="1363" r:id="rId76"/>
    <p:sldId id="1364" r:id="rId77"/>
    <p:sldId id="1365" r:id="rId78"/>
    <p:sldId id="1366" r:id="rId79"/>
    <p:sldId id="1367" r:id="rId80"/>
    <p:sldId id="1368" r:id="rId81"/>
    <p:sldId id="1369" r:id="rId82"/>
    <p:sldId id="1370" r:id="rId83"/>
    <p:sldId id="1371" r:id="rId84"/>
    <p:sldId id="1372" r:id="rId85"/>
    <p:sldId id="1373" r:id="rId86"/>
    <p:sldId id="1347" r:id="rId87"/>
    <p:sldId id="1348" r:id="rId88"/>
    <p:sldId id="1349" r:id="rId89"/>
    <p:sldId id="1350" r:id="rId90"/>
    <p:sldId id="1032" r:id="rId91"/>
    <p:sldId id="1376" r:id="rId92"/>
    <p:sldId id="1377" r:id="rId93"/>
    <p:sldId id="1378" r:id="rId94"/>
    <p:sldId id="1375" r:id="rId95"/>
    <p:sldId id="1379" r:id="rId96"/>
    <p:sldId id="1380" r:id="rId97"/>
    <p:sldId id="1381" r:id="rId98"/>
    <p:sldId id="1382" r:id="rId99"/>
    <p:sldId id="1383" r:id="rId100"/>
    <p:sldId id="11418" r:id="rId101"/>
    <p:sldId id="10467" r:id="rId102"/>
    <p:sldId id="10468" r:id="rId103"/>
    <p:sldId id="11059" r:id="rId104"/>
    <p:sldId id="10183" r:id="rId105"/>
    <p:sldId id="11419" r:id="rId106"/>
    <p:sldId id="11420" r:id="rId107"/>
    <p:sldId id="11421" r:id="rId108"/>
    <p:sldId id="11422" r:id="rId109"/>
    <p:sldId id="11423" r:id="rId110"/>
  </p:sldIdLst>
  <p:sldSz cx="9144000" cy="5143500" type="screen16x9"/>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DE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79F622-6ED8-4898-A304-FFDC2CDEF839}" v="33" dt="2023-07-27T21:03:30.3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94581" autoAdjust="0"/>
  </p:normalViewPr>
  <p:slideViewPr>
    <p:cSldViewPr snapToGrid="0" snapToObjects="1">
      <p:cViewPr varScale="1">
        <p:scale>
          <a:sx n="104" d="100"/>
          <a:sy n="104" d="100"/>
        </p:scale>
        <p:origin x="974" y="86"/>
      </p:cViewPr>
      <p:guideLst>
        <p:guide orient="horz" pos="1620"/>
        <p:guide pos="2880"/>
      </p:guideLst>
    </p:cSldViewPr>
  </p:slideViewPr>
  <p:outlineViewPr>
    <p:cViewPr>
      <p:scale>
        <a:sx n="33" d="100"/>
        <a:sy n="33" d="100"/>
      </p:scale>
      <p:origin x="0" y="-5658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microsoft.com/office/2015/10/relationships/revisionInfo" Target="revisionInfo.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ampbell" userId="73008391-b390-4ad0-a960-0cc8fbf2fec9" providerId="ADAL" clId="{A579F622-6ED8-4898-A304-FFDC2CDEF839}"/>
    <pc:docChg chg="custSel addSld delSld modSld sldOrd">
      <pc:chgData name="Sharon Campbell" userId="73008391-b390-4ad0-a960-0cc8fbf2fec9" providerId="ADAL" clId="{A579F622-6ED8-4898-A304-FFDC2CDEF839}" dt="2023-07-27T21:18:01.301" v="168" actId="20577"/>
      <pc:docMkLst>
        <pc:docMk/>
      </pc:docMkLst>
      <pc:sldChg chg="del">
        <pc:chgData name="Sharon Campbell" userId="73008391-b390-4ad0-a960-0cc8fbf2fec9" providerId="ADAL" clId="{A579F622-6ED8-4898-A304-FFDC2CDEF839}" dt="2023-07-26T20:18:39.523" v="0" actId="2696"/>
        <pc:sldMkLst>
          <pc:docMk/>
          <pc:sldMk cId="3957944615" sldId="259"/>
        </pc:sldMkLst>
      </pc:sldChg>
      <pc:sldChg chg="del">
        <pc:chgData name="Sharon Campbell" userId="73008391-b390-4ad0-a960-0cc8fbf2fec9" providerId="ADAL" clId="{A579F622-6ED8-4898-A304-FFDC2CDEF839}" dt="2023-07-26T20:21:16.251" v="6" actId="2696"/>
        <pc:sldMkLst>
          <pc:docMk/>
          <pc:sldMk cId="441736218" sldId="266"/>
        </pc:sldMkLst>
      </pc:sldChg>
      <pc:sldChg chg="del">
        <pc:chgData name="Sharon Campbell" userId="73008391-b390-4ad0-a960-0cc8fbf2fec9" providerId="ADAL" clId="{A579F622-6ED8-4898-A304-FFDC2CDEF839}" dt="2023-07-26T20:19:41.948" v="1" actId="2696"/>
        <pc:sldMkLst>
          <pc:docMk/>
          <pc:sldMk cId="175864166" sldId="268"/>
        </pc:sldMkLst>
      </pc:sldChg>
      <pc:sldChg chg="del">
        <pc:chgData name="Sharon Campbell" userId="73008391-b390-4ad0-a960-0cc8fbf2fec9" providerId="ADAL" clId="{A579F622-6ED8-4898-A304-FFDC2CDEF839}" dt="2023-07-26T20:19:41.948" v="1" actId="2696"/>
        <pc:sldMkLst>
          <pc:docMk/>
          <pc:sldMk cId="1820218916" sldId="269"/>
        </pc:sldMkLst>
      </pc:sldChg>
      <pc:sldChg chg="del">
        <pc:chgData name="Sharon Campbell" userId="73008391-b390-4ad0-a960-0cc8fbf2fec9" providerId="ADAL" clId="{A579F622-6ED8-4898-A304-FFDC2CDEF839}" dt="2023-07-26T20:19:41.948" v="1" actId="2696"/>
        <pc:sldMkLst>
          <pc:docMk/>
          <pc:sldMk cId="175864166" sldId="272"/>
        </pc:sldMkLst>
      </pc:sldChg>
      <pc:sldChg chg="del">
        <pc:chgData name="Sharon Campbell" userId="73008391-b390-4ad0-a960-0cc8fbf2fec9" providerId="ADAL" clId="{A579F622-6ED8-4898-A304-FFDC2CDEF839}" dt="2023-07-26T20:19:41.948" v="1" actId="2696"/>
        <pc:sldMkLst>
          <pc:docMk/>
          <pc:sldMk cId="1820218916" sldId="273"/>
        </pc:sldMkLst>
      </pc:sldChg>
      <pc:sldChg chg="del">
        <pc:chgData name="Sharon Campbell" userId="73008391-b390-4ad0-a960-0cc8fbf2fec9" providerId="ADAL" clId="{A579F622-6ED8-4898-A304-FFDC2CDEF839}" dt="2023-07-26T20:19:41.948" v="1" actId="2696"/>
        <pc:sldMkLst>
          <pc:docMk/>
          <pc:sldMk cId="441736218" sldId="274"/>
        </pc:sldMkLst>
      </pc:sldChg>
      <pc:sldChg chg="del">
        <pc:chgData name="Sharon Campbell" userId="73008391-b390-4ad0-a960-0cc8fbf2fec9" providerId="ADAL" clId="{A579F622-6ED8-4898-A304-FFDC2CDEF839}" dt="2023-07-26T20:19:41.948" v="1" actId="2696"/>
        <pc:sldMkLst>
          <pc:docMk/>
          <pc:sldMk cId="1310941511" sldId="275"/>
        </pc:sldMkLst>
      </pc:sldChg>
      <pc:sldChg chg="del">
        <pc:chgData name="Sharon Campbell" userId="73008391-b390-4ad0-a960-0cc8fbf2fec9" providerId="ADAL" clId="{A579F622-6ED8-4898-A304-FFDC2CDEF839}" dt="2023-07-26T20:19:41.948" v="1" actId="2696"/>
        <pc:sldMkLst>
          <pc:docMk/>
          <pc:sldMk cId="175864166" sldId="276"/>
        </pc:sldMkLst>
      </pc:sldChg>
      <pc:sldChg chg="del">
        <pc:chgData name="Sharon Campbell" userId="73008391-b390-4ad0-a960-0cc8fbf2fec9" providerId="ADAL" clId="{A579F622-6ED8-4898-A304-FFDC2CDEF839}" dt="2023-07-26T20:19:41.948" v="1" actId="2696"/>
        <pc:sldMkLst>
          <pc:docMk/>
          <pc:sldMk cId="1820218916" sldId="277"/>
        </pc:sldMkLst>
      </pc:sldChg>
      <pc:sldChg chg="del">
        <pc:chgData name="Sharon Campbell" userId="73008391-b390-4ad0-a960-0cc8fbf2fec9" providerId="ADAL" clId="{A579F622-6ED8-4898-A304-FFDC2CDEF839}" dt="2023-07-26T20:19:41.948" v="1" actId="2696"/>
        <pc:sldMkLst>
          <pc:docMk/>
          <pc:sldMk cId="441736218" sldId="278"/>
        </pc:sldMkLst>
      </pc:sldChg>
      <pc:sldChg chg="del">
        <pc:chgData name="Sharon Campbell" userId="73008391-b390-4ad0-a960-0cc8fbf2fec9" providerId="ADAL" clId="{A579F622-6ED8-4898-A304-FFDC2CDEF839}" dt="2023-07-26T20:19:41.948" v="1" actId="2696"/>
        <pc:sldMkLst>
          <pc:docMk/>
          <pc:sldMk cId="1310941511" sldId="279"/>
        </pc:sldMkLst>
      </pc:sldChg>
      <pc:sldChg chg="del">
        <pc:chgData name="Sharon Campbell" userId="73008391-b390-4ad0-a960-0cc8fbf2fec9" providerId="ADAL" clId="{A579F622-6ED8-4898-A304-FFDC2CDEF839}" dt="2023-07-26T20:19:41.948" v="1" actId="2696"/>
        <pc:sldMkLst>
          <pc:docMk/>
          <pc:sldMk cId="175864166" sldId="280"/>
        </pc:sldMkLst>
      </pc:sldChg>
      <pc:sldChg chg="del">
        <pc:chgData name="Sharon Campbell" userId="73008391-b390-4ad0-a960-0cc8fbf2fec9" providerId="ADAL" clId="{A579F622-6ED8-4898-A304-FFDC2CDEF839}" dt="2023-07-26T20:19:41.948" v="1" actId="2696"/>
        <pc:sldMkLst>
          <pc:docMk/>
          <pc:sldMk cId="1820218916" sldId="281"/>
        </pc:sldMkLst>
      </pc:sldChg>
      <pc:sldChg chg="del">
        <pc:chgData name="Sharon Campbell" userId="73008391-b390-4ad0-a960-0cc8fbf2fec9" providerId="ADAL" clId="{A579F622-6ED8-4898-A304-FFDC2CDEF839}" dt="2023-07-26T20:19:41.948" v="1" actId="2696"/>
        <pc:sldMkLst>
          <pc:docMk/>
          <pc:sldMk cId="441736218" sldId="282"/>
        </pc:sldMkLst>
      </pc:sldChg>
      <pc:sldChg chg="del">
        <pc:chgData name="Sharon Campbell" userId="73008391-b390-4ad0-a960-0cc8fbf2fec9" providerId="ADAL" clId="{A579F622-6ED8-4898-A304-FFDC2CDEF839}" dt="2023-07-26T20:19:41.948" v="1" actId="2696"/>
        <pc:sldMkLst>
          <pc:docMk/>
          <pc:sldMk cId="175864166" sldId="284"/>
        </pc:sldMkLst>
      </pc:sldChg>
      <pc:sldChg chg="del">
        <pc:chgData name="Sharon Campbell" userId="73008391-b390-4ad0-a960-0cc8fbf2fec9" providerId="ADAL" clId="{A579F622-6ED8-4898-A304-FFDC2CDEF839}" dt="2023-07-26T20:19:41.948" v="1" actId="2696"/>
        <pc:sldMkLst>
          <pc:docMk/>
          <pc:sldMk cId="1310941511" sldId="699"/>
        </pc:sldMkLst>
      </pc:sldChg>
      <pc:sldChg chg="del">
        <pc:chgData name="Sharon Campbell" userId="73008391-b390-4ad0-a960-0cc8fbf2fec9" providerId="ADAL" clId="{A579F622-6ED8-4898-A304-FFDC2CDEF839}" dt="2023-07-26T20:20:21.226" v="5" actId="2696"/>
        <pc:sldMkLst>
          <pc:docMk/>
          <pc:sldMk cId="1820218916" sldId="923"/>
        </pc:sldMkLst>
      </pc:sldChg>
      <pc:sldChg chg="del">
        <pc:chgData name="Sharon Campbell" userId="73008391-b390-4ad0-a960-0cc8fbf2fec9" providerId="ADAL" clId="{A579F622-6ED8-4898-A304-FFDC2CDEF839}" dt="2023-07-26T20:19:41.948" v="1" actId="2696"/>
        <pc:sldMkLst>
          <pc:docMk/>
          <pc:sldMk cId="1310941511" sldId="924"/>
        </pc:sldMkLst>
      </pc:sldChg>
      <pc:sldChg chg="ord">
        <pc:chgData name="Sharon Campbell" userId="73008391-b390-4ad0-a960-0cc8fbf2fec9" providerId="ADAL" clId="{A579F622-6ED8-4898-A304-FFDC2CDEF839}" dt="2023-07-26T20:20:04.782" v="4"/>
        <pc:sldMkLst>
          <pc:docMk/>
          <pc:sldMk cId="1820218916" sldId="978"/>
        </pc:sldMkLst>
      </pc:sldChg>
      <pc:sldChg chg="del">
        <pc:chgData name="Sharon Campbell" userId="73008391-b390-4ad0-a960-0cc8fbf2fec9" providerId="ADAL" clId="{A579F622-6ED8-4898-A304-FFDC2CDEF839}" dt="2023-07-26T20:19:41.948" v="1" actId="2696"/>
        <pc:sldMkLst>
          <pc:docMk/>
          <pc:sldMk cId="1820218916" sldId="1172"/>
        </pc:sldMkLst>
      </pc:sldChg>
      <pc:sldChg chg="modSp mod">
        <pc:chgData name="Sharon Campbell" userId="73008391-b390-4ad0-a960-0cc8fbf2fec9" providerId="ADAL" clId="{A579F622-6ED8-4898-A304-FFDC2CDEF839}" dt="2023-07-27T20:51:27.116" v="153" actId="20577"/>
        <pc:sldMkLst>
          <pc:docMk/>
          <pc:sldMk cId="1820218916" sldId="1173"/>
        </pc:sldMkLst>
        <pc:spChg chg="mod">
          <ac:chgData name="Sharon Campbell" userId="73008391-b390-4ad0-a960-0cc8fbf2fec9" providerId="ADAL" clId="{A579F622-6ED8-4898-A304-FFDC2CDEF839}" dt="2023-07-27T20:51:27.116" v="153" actId="20577"/>
          <ac:spMkLst>
            <pc:docMk/>
            <pc:sldMk cId="1820218916" sldId="1173"/>
            <ac:spMk id="3" creationId="{00000000-0000-0000-0000-000000000000}"/>
          </ac:spMkLst>
        </pc:spChg>
      </pc:sldChg>
      <pc:sldChg chg="modSp mod">
        <pc:chgData name="Sharon Campbell" userId="73008391-b390-4ad0-a960-0cc8fbf2fec9" providerId="ADAL" clId="{A579F622-6ED8-4898-A304-FFDC2CDEF839}" dt="2023-07-27T20:28:43.784" v="52" actId="20577"/>
        <pc:sldMkLst>
          <pc:docMk/>
          <pc:sldMk cId="1820218916" sldId="1174"/>
        </pc:sldMkLst>
        <pc:spChg chg="mod">
          <ac:chgData name="Sharon Campbell" userId="73008391-b390-4ad0-a960-0cc8fbf2fec9" providerId="ADAL" clId="{A579F622-6ED8-4898-A304-FFDC2CDEF839}" dt="2023-07-27T20:28:43.784" v="52" actId="20577"/>
          <ac:spMkLst>
            <pc:docMk/>
            <pc:sldMk cId="1820218916" sldId="1174"/>
            <ac:spMk id="3" creationId="{00000000-0000-0000-0000-000000000000}"/>
          </ac:spMkLst>
        </pc:spChg>
      </pc:sldChg>
      <pc:sldChg chg="modSp mod">
        <pc:chgData name="Sharon Campbell" userId="73008391-b390-4ad0-a960-0cc8fbf2fec9" providerId="ADAL" clId="{A579F622-6ED8-4898-A304-FFDC2CDEF839}" dt="2023-07-27T20:34:29.736" v="85" actId="255"/>
        <pc:sldMkLst>
          <pc:docMk/>
          <pc:sldMk cId="1820218916" sldId="1185"/>
        </pc:sldMkLst>
        <pc:spChg chg="mod">
          <ac:chgData name="Sharon Campbell" userId="73008391-b390-4ad0-a960-0cc8fbf2fec9" providerId="ADAL" clId="{A579F622-6ED8-4898-A304-FFDC2CDEF839}" dt="2023-07-27T20:34:29.736" v="85" actId="255"/>
          <ac:spMkLst>
            <pc:docMk/>
            <pc:sldMk cId="1820218916" sldId="1185"/>
            <ac:spMk id="3" creationId="{00000000-0000-0000-0000-000000000000}"/>
          </ac:spMkLst>
        </pc:spChg>
      </pc:sldChg>
      <pc:sldChg chg="modSp mod">
        <pc:chgData name="Sharon Campbell" userId="73008391-b390-4ad0-a960-0cc8fbf2fec9" providerId="ADAL" clId="{A579F622-6ED8-4898-A304-FFDC2CDEF839}" dt="2023-07-27T20:34:48.681" v="88" actId="20577"/>
        <pc:sldMkLst>
          <pc:docMk/>
          <pc:sldMk cId="1820218916" sldId="1187"/>
        </pc:sldMkLst>
        <pc:spChg chg="mod">
          <ac:chgData name="Sharon Campbell" userId="73008391-b390-4ad0-a960-0cc8fbf2fec9" providerId="ADAL" clId="{A579F622-6ED8-4898-A304-FFDC2CDEF839}" dt="2023-07-27T20:34:48.681" v="88" actId="20577"/>
          <ac:spMkLst>
            <pc:docMk/>
            <pc:sldMk cId="1820218916" sldId="1187"/>
            <ac:spMk id="3" creationId="{00000000-0000-0000-0000-000000000000}"/>
          </ac:spMkLst>
        </pc:spChg>
      </pc:sldChg>
      <pc:sldChg chg="del">
        <pc:chgData name="Sharon Campbell" userId="73008391-b390-4ad0-a960-0cc8fbf2fec9" providerId="ADAL" clId="{A579F622-6ED8-4898-A304-FFDC2CDEF839}" dt="2023-07-26T20:19:41.948" v="1" actId="2696"/>
        <pc:sldMkLst>
          <pc:docMk/>
          <pc:sldMk cId="1820218916" sldId="1204"/>
        </pc:sldMkLst>
      </pc:sldChg>
      <pc:sldChg chg="del">
        <pc:chgData name="Sharon Campbell" userId="73008391-b390-4ad0-a960-0cc8fbf2fec9" providerId="ADAL" clId="{A579F622-6ED8-4898-A304-FFDC2CDEF839}" dt="2023-07-26T20:19:41.948" v="1" actId="2696"/>
        <pc:sldMkLst>
          <pc:docMk/>
          <pc:sldMk cId="1820218916" sldId="1205"/>
        </pc:sldMkLst>
      </pc:sldChg>
      <pc:sldChg chg="del">
        <pc:chgData name="Sharon Campbell" userId="73008391-b390-4ad0-a960-0cc8fbf2fec9" providerId="ADAL" clId="{A579F622-6ED8-4898-A304-FFDC2CDEF839}" dt="2023-07-26T20:19:41.948" v="1" actId="2696"/>
        <pc:sldMkLst>
          <pc:docMk/>
          <pc:sldMk cId="1820218916" sldId="1244"/>
        </pc:sldMkLst>
      </pc:sldChg>
      <pc:sldChg chg="del">
        <pc:chgData name="Sharon Campbell" userId="73008391-b390-4ad0-a960-0cc8fbf2fec9" providerId="ADAL" clId="{A579F622-6ED8-4898-A304-FFDC2CDEF839}" dt="2023-07-26T20:19:41.948" v="1" actId="2696"/>
        <pc:sldMkLst>
          <pc:docMk/>
          <pc:sldMk cId="1310941511" sldId="1245"/>
        </pc:sldMkLst>
      </pc:sldChg>
      <pc:sldChg chg="del">
        <pc:chgData name="Sharon Campbell" userId="73008391-b390-4ad0-a960-0cc8fbf2fec9" providerId="ADAL" clId="{A579F622-6ED8-4898-A304-FFDC2CDEF839}" dt="2023-07-26T20:19:41.948" v="1" actId="2696"/>
        <pc:sldMkLst>
          <pc:docMk/>
          <pc:sldMk cId="1310941511" sldId="1249"/>
        </pc:sldMkLst>
      </pc:sldChg>
      <pc:sldChg chg="del">
        <pc:chgData name="Sharon Campbell" userId="73008391-b390-4ad0-a960-0cc8fbf2fec9" providerId="ADAL" clId="{A579F622-6ED8-4898-A304-FFDC2CDEF839}" dt="2023-07-26T20:19:41.948" v="1" actId="2696"/>
        <pc:sldMkLst>
          <pc:docMk/>
          <pc:sldMk cId="1820218916" sldId="1250"/>
        </pc:sldMkLst>
      </pc:sldChg>
      <pc:sldChg chg="modSp mod">
        <pc:chgData name="Sharon Campbell" userId="73008391-b390-4ad0-a960-0cc8fbf2fec9" providerId="ADAL" clId="{A579F622-6ED8-4898-A304-FFDC2CDEF839}" dt="2023-07-27T20:52:37.938" v="154" actId="20577"/>
        <pc:sldMkLst>
          <pc:docMk/>
          <pc:sldMk cId="1820218916" sldId="1263"/>
        </pc:sldMkLst>
        <pc:spChg chg="mod">
          <ac:chgData name="Sharon Campbell" userId="73008391-b390-4ad0-a960-0cc8fbf2fec9" providerId="ADAL" clId="{A579F622-6ED8-4898-A304-FFDC2CDEF839}" dt="2023-07-27T20:52:37.938" v="154" actId="20577"/>
          <ac:spMkLst>
            <pc:docMk/>
            <pc:sldMk cId="1820218916" sldId="1263"/>
            <ac:spMk id="3" creationId="{00000000-0000-0000-0000-000000000000}"/>
          </ac:spMkLst>
        </pc:spChg>
      </pc:sldChg>
      <pc:sldChg chg="modSp mod">
        <pc:chgData name="Sharon Campbell" userId="73008391-b390-4ad0-a960-0cc8fbf2fec9" providerId="ADAL" clId="{A579F622-6ED8-4898-A304-FFDC2CDEF839}" dt="2023-07-27T20:30:17.285" v="57" actId="255"/>
        <pc:sldMkLst>
          <pc:docMk/>
          <pc:sldMk cId="1820218916" sldId="1279"/>
        </pc:sldMkLst>
        <pc:spChg chg="mod">
          <ac:chgData name="Sharon Campbell" userId="73008391-b390-4ad0-a960-0cc8fbf2fec9" providerId="ADAL" clId="{A579F622-6ED8-4898-A304-FFDC2CDEF839}" dt="2023-07-27T20:30:17.285" v="57" actId="255"/>
          <ac:spMkLst>
            <pc:docMk/>
            <pc:sldMk cId="1820218916" sldId="1279"/>
            <ac:spMk id="3" creationId="{00000000-0000-0000-0000-000000000000}"/>
          </ac:spMkLst>
        </pc:spChg>
      </pc:sldChg>
      <pc:sldChg chg="modSp mod">
        <pc:chgData name="Sharon Campbell" userId="73008391-b390-4ad0-a960-0cc8fbf2fec9" providerId="ADAL" clId="{A579F622-6ED8-4898-A304-FFDC2CDEF839}" dt="2023-07-27T20:30:28.073" v="59" actId="255"/>
        <pc:sldMkLst>
          <pc:docMk/>
          <pc:sldMk cId="1820218916" sldId="1280"/>
        </pc:sldMkLst>
        <pc:spChg chg="mod">
          <ac:chgData name="Sharon Campbell" userId="73008391-b390-4ad0-a960-0cc8fbf2fec9" providerId="ADAL" clId="{A579F622-6ED8-4898-A304-FFDC2CDEF839}" dt="2023-07-27T20:30:28.073" v="59" actId="255"/>
          <ac:spMkLst>
            <pc:docMk/>
            <pc:sldMk cId="1820218916" sldId="1280"/>
            <ac:spMk id="3" creationId="{00000000-0000-0000-0000-000000000000}"/>
          </ac:spMkLst>
        </pc:spChg>
      </pc:sldChg>
      <pc:sldChg chg="modSp mod">
        <pc:chgData name="Sharon Campbell" userId="73008391-b390-4ad0-a960-0cc8fbf2fec9" providerId="ADAL" clId="{A579F622-6ED8-4898-A304-FFDC2CDEF839}" dt="2023-07-27T20:30:37.934" v="61" actId="255"/>
        <pc:sldMkLst>
          <pc:docMk/>
          <pc:sldMk cId="1820218916" sldId="1284"/>
        </pc:sldMkLst>
        <pc:spChg chg="mod">
          <ac:chgData name="Sharon Campbell" userId="73008391-b390-4ad0-a960-0cc8fbf2fec9" providerId="ADAL" clId="{A579F622-6ED8-4898-A304-FFDC2CDEF839}" dt="2023-07-27T20:30:37.934" v="61" actId="255"/>
          <ac:spMkLst>
            <pc:docMk/>
            <pc:sldMk cId="1820218916" sldId="1284"/>
            <ac:spMk id="3" creationId="{00000000-0000-0000-0000-000000000000}"/>
          </ac:spMkLst>
        </pc:spChg>
      </pc:sldChg>
      <pc:sldChg chg="modSp mod">
        <pc:chgData name="Sharon Campbell" userId="73008391-b390-4ad0-a960-0cc8fbf2fec9" providerId="ADAL" clId="{A579F622-6ED8-4898-A304-FFDC2CDEF839}" dt="2023-07-27T20:30:48.517" v="62" actId="20577"/>
        <pc:sldMkLst>
          <pc:docMk/>
          <pc:sldMk cId="1820218916" sldId="1287"/>
        </pc:sldMkLst>
        <pc:spChg chg="mod">
          <ac:chgData name="Sharon Campbell" userId="73008391-b390-4ad0-a960-0cc8fbf2fec9" providerId="ADAL" clId="{A579F622-6ED8-4898-A304-FFDC2CDEF839}" dt="2023-07-27T20:30:48.517" v="62" actId="20577"/>
          <ac:spMkLst>
            <pc:docMk/>
            <pc:sldMk cId="1820218916" sldId="1287"/>
            <ac:spMk id="3" creationId="{00000000-0000-0000-0000-000000000000}"/>
          </ac:spMkLst>
        </pc:spChg>
      </pc:sldChg>
      <pc:sldChg chg="modSp mod">
        <pc:chgData name="Sharon Campbell" userId="73008391-b390-4ad0-a960-0cc8fbf2fec9" providerId="ADAL" clId="{A579F622-6ED8-4898-A304-FFDC2CDEF839}" dt="2023-07-27T20:32:46.102" v="65" actId="20577"/>
        <pc:sldMkLst>
          <pc:docMk/>
          <pc:sldMk cId="1820218916" sldId="1288"/>
        </pc:sldMkLst>
        <pc:spChg chg="mod">
          <ac:chgData name="Sharon Campbell" userId="73008391-b390-4ad0-a960-0cc8fbf2fec9" providerId="ADAL" clId="{A579F622-6ED8-4898-A304-FFDC2CDEF839}" dt="2023-07-27T20:32:46.102" v="65" actId="20577"/>
          <ac:spMkLst>
            <pc:docMk/>
            <pc:sldMk cId="1820218916" sldId="1288"/>
            <ac:spMk id="3" creationId="{00000000-0000-0000-0000-000000000000}"/>
          </ac:spMkLst>
        </pc:spChg>
      </pc:sldChg>
      <pc:sldChg chg="modSp mod">
        <pc:chgData name="Sharon Campbell" userId="73008391-b390-4ad0-a960-0cc8fbf2fec9" providerId="ADAL" clId="{A579F622-6ED8-4898-A304-FFDC2CDEF839}" dt="2023-07-27T20:32:37.088" v="64" actId="20577"/>
        <pc:sldMkLst>
          <pc:docMk/>
          <pc:sldMk cId="1820218916" sldId="1289"/>
        </pc:sldMkLst>
        <pc:spChg chg="mod">
          <ac:chgData name="Sharon Campbell" userId="73008391-b390-4ad0-a960-0cc8fbf2fec9" providerId="ADAL" clId="{A579F622-6ED8-4898-A304-FFDC2CDEF839}" dt="2023-07-27T20:32:37.088" v="64" actId="20577"/>
          <ac:spMkLst>
            <pc:docMk/>
            <pc:sldMk cId="1820218916" sldId="1289"/>
            <ac:spMk id="3" creationId="{00000000-0000-0000-0000-000000000000}"/>
          </ac:spMkLst>
        </pc:spChg>
      </pc:sldChg>
      <pc:sldChg chg="modSp mod">
        <pc:chgData name="Sharon Campbell" userId="73008391-b390-4ad0-a960-0cc8fbf2fec9" providerId="ADAL" clId="{A579F622-6ED8-4898-A304-FFDC2CDEF839}" dt="2023-07-27T20:53:01.701" v="155" actId="20577"/>
        <pc:sldMkLst>
          <pc:docMk/>
          <pc:sldMk cId="1820218916" sldId="1291"/>
        </pc:sldMkLst>
        <pc:spChg chg="mod">
          <ac:chgData name="Sharon Campbell" userId="73008391-b390-4ad0-a960-0cc8fbf2fec9" providerId="ADAL" clId="{A579F622-6ED8-4898-A304-FFDC2CDEF839}" dt="2023-07-27T20:53:01.701" v="155" actId="20577"/>
          <ac:spMkLst>
            <pc:docMk/>
            <pc:sldMk cId="1820218916" sldId="1291"/>
            <ac:spMk id="3" creationId="{00000000-0000-0000-0000-000000000000}"/>
          </ac:spMkLst>
        </pc:spChg>
      </pc:sldChg>
      <pc:sldChg chg="modSp mod">
        <pc:chgData name="Sharon Campbell" userId="73008391-b390-4ad0-a960-0cc8fbf2fec9" providerId="ADAL" clId="{A579F622-6ED8-4898-A304-FFDC2CDEF839}" dt="2023-07-27T20:21:27.161" v="22" actId="20577"/>
        <pc:sldMkLst>
          <pc:docMk/>
          <pc:sldMk cId="1820218916" sldId="1292"/>
        </pc:sldMkLst>
        <pc:spChg chg="mod">
          <ac:chgData name="Sharon Campbell" userId="73008391-b390-4ad0-a960-0cc8fbf2fec9" providerId="ADAL" clId="{A579F622-6ED8-4898-A304-FFDC2CDEF839}" dt="2023-07-27T20:21:27.161" v="22" actId="20577"/>
          <ac:spMkLst>
            <pc:docMk/>
            <pc:sldMk cId="1820218916" sldId="1292"/>
            <ac:spMk id="3" creationId="{00000000-0000-0000-0000-000000000000}"/>
          </ac:spMkLst>
        </pc:spChg>
      </pc:sldChg>
      <pc:sldChg chg="modSp mod">
        <pc:chgData name="Sharon Campbell" userId="73008391-b390-4ad0-a960-0cc8fbf2fec9" providerId="ADAL" clId="{A579F622-6ED8-4898-A304-FFDC2CDEF839}" dt="2023-07-27T20:21:58.329" v="34" actId="20577"/>
        <pc:sldMkLst>
          <pc:docMk/>
          <pc:sldMk cId="1820218916" sldId="1294"/>
        </pc:sldMkLst>
        <pc:spChg chg="mod">
          <ac:chgData name="Sharon Campbell" userId="73008391-b390-4ad0-a960-0cc8fbf2fec9" providerId="ADAL" clId="{A579F622-6ED8-4898-A304-FFDC2CDEF839}" dt="2023-07-27T20:21:58.329" v="34" actId="20577"/>
          <ac:spMkLst>
            <pc:docMk/>
            <pc:sldMk cId="1820218916" sldId="1294"/>
            <ac:spMk id="3" creationId="{00000000-0000-0000-0000-000000000000}"/>
          </ac:spMkLst>
        </pc:spChg>
      </pc:sldChg>
      <pc:sldChg chg="modSp mod">
        <pc:chgData name="Sharon Campbell" userId="73008391-b390-4ad0-a960-0cc8fbf2fec9" providerId="ADAL" clId="{A579F622-6ED8-4898-A304-FFDC2CDEF839}" dt="2023-07-27T20:26:15.314" v="45" actId="255"/>
        <pc:sldMkLst>
          <pc:docMk/>
          <pc:sldMk cId="1820218916" sldId="1295"/>
        </pc:sldMkLst>
        <pc:spChg chg="mod">
          <ac:chgData name="Sharon Campbell" userId="73008391-b390-4ad0-a960-0cc8fbf2fec9" providerId="ADAL" clId="{A579F622-6ED8-4898-A304-FFDC2CDEF839}" dt="2023-07-27T20:26:15.314" v="45" actId="255"/>
          <ac:spMkLst>
            <pc:docMk/>
            <pc:sldMk cId="1820218916" sldId="1295"/>
            <ac:spMk id="3" creationId="{00000000-0000-0000-0000-000000000000}"/>
          </ac:spMkLst>
        </pc:spChg>
      </pc:sldChg>
      <pc:sldChg chg="modSp mod">
        <pc:chgData name="Sharon Campbell" userId="73008391-b390-4ad0-a960-0cc8fbf2fec9" providerId="ADAL" clId="{A579F622-6ED8-4898-A304-FFDC2CDEF839}" dt="2023-07-27T20:33:28.780" v="71" actId="20577"/>
        <pc:sldMkLst>
          <pc:docMk/>
          <pc:sldMk cId="1820218916" sldId="1297"/>
        </pc:sldMkLst>
        <pc:spChg chg="mod">
          <ac:chgData name="Sharon Campbell" userId="73008391-b390-4ad0-a960-0cc8fbf2fec9" providerId="ADAL" clId="{A579F622-6ED8-4898-A304-FFDC2CDEF839}" dt="2023-07-27T20:33:28.780" v="71" actId="20577"/>
          <ac:spMkLst>
            <pc:docMk/>
            <pc:sldMk cId="1820218916" sldId="1297"/>
            <ac:spMk id="3" creationId="{00000000-0000-0000-0000-000000000000}"/>
          </ac:spMkLst>
        </pc:spChg>
      </pc:sldChg>
      <pc:sldChg chg="modSp mod">
        <pc:chgData name="Sharon Campbell" userId="73008391-b390-4ad0-a960-0cc8fbf2fec9" providerId="ADAL" clId="{A579F622-6ED8-4898-A304-FFDC2CDEF839}" dt="2023-07-27T20:33:40.067" v="72" actId="20577"/>
        <pc:sldMkLst>
          <pc:docMk/>
          <pc:sldMk cId="1820218916" sldId="1298"/>
        </pc:sldMkLst>
        <pc:spChg chg="mod">
          <ac:chgData name="Sharon Campbell" userId="73008391-b390-4ad0-a960-0cc8fbf2fec9" providerId="ADAL" clId="{A579F622-6ED8-4898-A304-FFDC2CDEF839}" dt="2023-07-27T20:33:40.067" v="72" actId="20577"/>
          <ac:spMkLst>
            <pc:docMk/>
            <pc:sldMk cId="1820218916" sldId="1298"/>
            <ac:spMk id="3" creationId="{00000000-0000-0000-0000-000000000000}"/>
          </ac:spMkLst>
        </pc:spChg>
      </pc:sldChg>
      <pc:sldChg chg="modSp mod">
        <pc:chgData name="Sharon Campbell" userId="73008391-b390-4ad0-a960-0cc8fbf2fec9" providerId="ADAL" clId="{A579F622-6ED8-4898-A304-FFDC2CDEF839}" dt="2023-07-27T20:34:06.517" v="82" actId="27636"/>
        <pc:sldMkLst>
          <pc:docMk/>
          <pc:sldMk cId="1820218916" sldId="1299"/>
        </pc:sldMkLst>
        <pc:spChg chg="mod">
          <ac:chgData name="Sharon Campbell" userId="73008391-b390-4ad0-a960-0cc8fbf2fec9" providerId="ADAL" clId="{A579F622-6ED8-4898-A304-FFDC2CDEF839}" dt="2023-07-27T20:34:06.517" v="82" actId="27636"/>
          <ac:spMkLst>
            <pc:docMk/>
            <pc:sldMk cId="1820218916" sldId="1299"/>
            <ac:spMk id="3" creationId="{00000000-0000-0000-0000-000000000000}"/>
          </ac:spMkLst>
        </pc:spChg>
      </pc:sldChg>
      <pc:sldChg chg="modSp mod">
        <pc:chgData name="Sharon Campbell" userId="73008391-b390-4ad0-a960-0cc8fbf2fec9" providerId="ADAL" clId="{A579F622-6ED8-4898-A304-FFDC2CDEF839}" dt="2023-07-27T20:36:22.245" v="100" actId="113"/>
        <pc:sldMkLst>
          <pc:docMk/>
          <pc:sldMk cId="1820218916" sldId="1326"/>
        </pc:sldMkLst>
        <pc:spChg chg="mod">
          <ac:chgData name="Sharon Campbell" userId="73008391-b390-4ad0-a960-0cc8fbf2fec9" providerId="ADAL" clId="{A579F622-6ED8-4898-A304-FFDC2CDEF839}" dt="2023-07-27T20:36:22.245" v="100" actId="113"/>
          <ac:spMkLst>
            <pc:docMk/>
            <pc:sldMk cId="1820218916" sldId="1326"/>
            <ac:spMk id="3" creationId="{00000000-0000-0000-0000-000000000000}"/>
          </ac:spMkLst>
        </pc:spChg>
      </pc:sldChg>
      <pc:sldChg chg="modSp mod">
        <pc:chgData name="Sharon Campbell" userId="73008391-b390-4ad0-a960-0cc8fbf2fec9" providerId="ADAL" clId="{A579F622-6ED8-4898-A304-FFDC2CDEF839}" dt="2023-07-27T20:59:43.501" v="160" actId="948"/>
        <pc:sldMkLst>
          <pc:docMk/>
          <pc:sldMk cId="1820218916" sldId="1327"/>
        </pc:sldMkLst>
        <pc:spChg chg="mod">
          <ac:chgData name="Sharon Campbell" userId="73008391-b390-4ad0-a960-0cc8fbf2fec9" providerId="ADAL" clId="{A579F622-6ED8-4898-A304-FFDC2CDEF839}" dt="2023-07-27T20:59:43.501" v="160" actId="948"/>
          <ac:spMkLst>
            <pc:docMk/>
            <pc:sldMk cId="1820218916" sldId="1327"/>
            <ac:spMk id="3" creationId="{00000000-0000-0000-0000-000000000000}"/>
          </ac:spMkLst>
        </pc:spChg>
      </pc:sldChg>
      <pc:sldChg chg="modSp mod">
        <pc:chgData name="Sharon Campbell" userId="73008391-b390-4ad0-a960-0cc8fbf2fec9" providerId="ADAL" clId="{A579F622-6ED8-4898-A304-FFDC2CDEF839}" dt="2023-07-27T20:36:31.376" v="101" actId="20577"/>
        <pc:sldMkLst>
          <pc:docMk/>
          <pc:sldMk cId="1820218916" sldId="1328"/>
        </pc:sldMkLst>
        <pc:spChg chg="mod">
          <ac:chgData name="Sharon Campbell" userId="73008391-b390-4ad0-a960-0cc8fbf2fec9" providerId="ADAL" clId="{A579F622-6ED8-4898-A304-FFDC2CDEF839}" dt="2023-07-27T20:36:31.376" v="101" actId="20577"/>
          <ac:spMkLst>
            <pc:docMk/>
            <pc:sldMk cId="1820218916" sldId="1328"/>
            <ac:spMk id="3" creationId="{00000000-0000-0000-0000-000000000000}"/>
          </ac:spMkLst>
        </pc:spChg>
      </pc:sldChg>
      <pc:sldChg chg="modSp mod">
        <pc:chgData name="Sharon Campbell" userId="73008391-b390-4ad0-a960-0cc8fbf2fec9" providerId="ADAL" clId="{A579F622-6ED8-4898-A304-FFDC2CDEF839}" dt="2023-07-27T20:36:48.245" v="102" actId="20577"/>
        <pc:sldMkLst>
          <pc:docMk/>
          <pc:sldMk cId="1820218916" sldId="1331"/>
        </pc:sldMkLst>
        <pc:spChg chg="mod">
          <ac:chgData name="Sharon Campbell" userId="73008391-b390-4ad0-a960-0cc8fbf2fec9" providerId="ADAL" clId="{A579F622-6ED8-4898-A304-FFDC2CDEF839}" dt="2023-07-27T20:36:48.245" v="102" actId="20577"/>
          <ac:spMkLst>
            <pc:docMk/>
            <pc:sldMk cId="1820218916" sldId="1331"/>
            <ac:spMk id="3" creationId="{00000000-0000-0000-0000-000000000000}"/>
          </ac:spMkLst>
        </pc:spChg>
      </pc:sldChg>
      <pc:sldChg chg="modSp mod">
        <pc:chgData name="Sharon Campbell" userId="73008391-b390-4ad0-a960-0cc8fbf2fec9" providerId="ADAL" clId="{A579F622-6ED8-4898-A304-FFDC2CDEF839}" dt="2023-07-27T20:37:23.218" v="104" actId="255"/>
        <pc:sldMkLst>
          <pc:docMk/>
          <pc:sldMk cId="1820218916" sldId="1338"/>
        </pc:sldMkLst>
        <pc:spChg chg="mod">
          <ac:chgData name="Sharon Campbell" userId="73008391-b390-4ad0-a960-0cc8fbf2fec9" providerId="ADAL" clId="{A579F622-6ED8-4898-A304-FFDC2CDEF839}" dt="2023-07-27T20:37:23.218" v="104" actId="255"/>
          <ac:spMkLst>
            <pc:docMk/>
            <pc:sldMk cId="1820218916" sldId="1338"/>
            <ac:spMk id="3" creationId="{00000000-0000-0000-0000-000000000000}"/>
          </ac:spMkLst>
        </pc:spChg>
      </pc:sldChg>
      <pc:sldChg chg="modSp mod">
        <pc:chgData name="Sharon Campbell" userId="73008391-b390-4ad0-a960-0cc8fbf2fec9" providerId="ADAL" clId="{A579F622-6ED8-4898-A304-FFDC2CDEF839}" dt="2023-07-27T20:37:40.500" v="107" actId="255"/>
        <pc:sldMkLst>
          <pc:docMk/>
          <pc:sldMk cId="1820218916" sldId="1339"/>
        </pc:sldMkLst>
        <pc:spChg chg="mod">
          <ac:chgData name="Sharon Campbell" userId="73008391-b390-4ad0-a960-0cc8fbf2fec9" providerId="ADAL" clId="{A579F622-6ED8-4898-A304-FFDC2CDEF839}" dt="2023-07-27T20:37:40.500" v="107" actId="255"/>
          <ac:spMkLst>
            <pc:docMk/>
            <pc:sldMk cId="1820218916" sldId="1339"/>
            <ac:spMk id="3" creationId="{00000000-0000-0000-0000-000000000000}"/>
          </ac:spMkLst>
        </pc:spChg>
      </pc:sldChg>
      <pc:sldChg chg="modSp mod">
        <pc:chgData name="Sharon Campbell" userId="73008391-b390-4ad0-a960-0cc8fbf2fec9" providerId="ADAL" clId="{A579F622-6ED8-4898-A304-FFDC2CDEF839}" dt="2023-07-27T20:37:54.007" v="108" actId="255"/>
        <pc:sldMkLst>
          <pc:docMk/>
          <pc:sldMk cId="1820218916" sldId="1340"/>
        </pc:sldMkLst>
        <pc:spChg chg="mod">
          <ac:chgData name="Sharon Campbell" userId="73008391-b390-4ad0-a960-0cc8fbf2fec9" providerId="ADAL" clId="{A579F622-6ED8-4898-A304-FFDC2CDEF839}" dt="2023-07-27T20:37:54.007" v="108" actId="255"/>
          <ac:spMkLst>
            <pc:docMk/>
            <pc:sldMk cId="1820218916" sldId="1340"/>
            <ac:spMk id="3" creationId="{00000000-0000-0000-0000-000000000000}"/>
          </ac:spMkLst>
        </pc:spChg>
      </pc:sldChg>
      <pc:sldChg chg="modSp mod">
        <pc:chgData name="Sharon Campbell" userId="73008391-b390-4ad0-a960-0cc8fbf2fec9" providerId="ADAL" clId="{A579F622-6ED8-4898-A304-FFDC2CDEF839}" dt="2023-07-27T20:38:08.763" v="110" actId="255"/>
        <pc:sldMkLst>
          <pc:docMk/>
          <pc:sldMk cId="1820218916" sldId="1343"/>
        </pc:sldMkLst>
        <pc:spChg chg="mod">
          <ac:chgData name="Sharon Campbell" userId="73008391-b390-4ad0-a960-0cc8fbf2fec9" providerId="ADAL" clId="{A579F622-6ED8-4898-A304-FFDC2CDEF839}" dt="2023-07-27T20:38:08.763" v="110" actId="255"/>
          <ac:spMkLst>
            <pc:docMk/>
            <pc:sldMk cId="1820218916" sldId="1343"/>
            <ac:spMk id="3" creationId="{00000000-0000-0000-0000-000000000000}"/>
          </ac:spMkLst>
        </pc:spChg>
      </pc:sldChg>
      <pc:sldChg chg="modSp mod">
        <pc:chgData name="Sharon Campbell" userId="73008391-b390-4ad0-a960-0cc8fbf2fec9" providerId="ADAL" clId="{A579F622-6ED8-4898-A304-FFDC2CDEF839}" dt="2023-07-27T20:38:25.171" v="112" actId="255"/>
        <pc:sldMkLst>
          <pc:docMk/>
          <pc:sldMk cId="1820218916" sldId="1346"/>
        </pc:sldMkLst>
        <pc:spChg chg="mod">
          <ac:chgData name="Sharon Campbell" userId="73008391-b390-4ad0-a960-0cc8fbf2fec9" providerId="ADAL" clId="{A579F622-6ED8-4898-A304-FFDC2CDEF839}" dt="2023-07-27T20:38:25.171" v="112" actId="255"/>
          <ac:spMkLst>
            <pc:docMk/>
            <pc:sldMk cId="1820218916" sldId="1346"/>
            <ac:spMk id="3" creationId="{00000000-0000-0000-0000-000000000000}"/>
          </ac:spMkLst>
        </pc:spChg>
      </pc:sldChg>
      <pc:sldChg chg="modSp mod">
        <pc:chgData name="Sharon Campbell" userId="73008391-b390-4ad0-a960-0cc8fbf2fec9" providerId="ADAL" clId="{A579F622-6ED8-4898-A304-FFDC2CDEF839}" dt="2023-07-27T20:44:47.028" v="149" actId="255"/>
        <pc:sldMkLst>
          <pc:docMk/>
          <pc:sldMk cId="1820218916" sldId="1348"/>
        </pc:sldMkLst>
        <pc:spChg chg="mod">
          <ac:chgData name="Sharon Campbell" userId="73008391-b390-4ad0-a960-0cc8fbf2fec9" providerId="ADAL" clId="{A579F622-6ED8-4898-A304-FFDC2CDEF839}" dt="2023-07-27T20:44:47.028" v="149" actId="255"/>
          <ac:spMkLst>
            <pc:docMk/>
            <pc:sldMk cId="1820218916" sldId="1348"/>
            <ac:spMk id="3" creationId="{00000000-0000-0000-0000-000000000000}"/>
          </ac:spMkLst>
        </pc:spChg>
      </pc:sldChg>
      <pc:sldChg chg="modSp mod">
        <pc:chgData name="Sharon Campbell" userId="73008391-b390-4ad0-a960-0cc8fbf2fec9" providerId="ADAL" clId="{A579F622-6ED8-4898-A304-FFDC2CDEF839}" dt="2023-07-27T21:02:19.980" v="162" actId="27636"/>
        <pc:sldMkLst>
          <pc:docMk/>
          <pc:sldMk cId="1820218916" sldId="1349"/>
        </pc:sldMkLst>
        <pc:spChg chg="mod">
          <ac:chgData name="Sharon Campbell" userId="73008391-b390-4ad0-a960-0cc8fbf2fec9" providerId="ADAL" clId="{A579F622-6ED8-4898-A304-FFDC2CDEF839}" dt="2023-07-27T21:02:19.980" v="162" actId="27636"/>
          <ac:spMkLst>
            <pc:docMk/>
            <pc:sldMk cId="1820218916" sldId="1349"/>
            <ac:spMk id="3" creationId="{00000000-0000-0000-0000-000000000000}"/>
          </ac:spMkLst>
        </pc:spChg>
      </pc:sldChg>
      <pc:sldChg chg="modSp mod">
        <pc:chgData name="Sharon Campbell" userId="73008391-b390-4ad0-a960-0cc8fbf2fec9" providerId="ADAL" clId="{A579F622-6ED8-4898-A304-FFDC2CDEF839}" dt="2023-07-27T21:02:27.311" v="163" actId="255"/>
        <pc:sldMkLst>
          <pc:docMk/>
          <pc:sldMk cId="1820218916" sldId="1350"/>
        </pc:sldMkLst>
        <pc:spChg chg="mod">
          <ac:chgData name="Sharon Campbell" userId="73008391-b390-4ad0-a960-0cc8fbf2fec9" providerId="ADAL" clId="{A579F622-6ED8-4898-A304-FFDC2CDEF839}" dt="2023-07-27T21:02:27.311" v="163" actId="255"/>
          <ac:spMkLst>
            <pc:docMk/>
            <pc:sldMk cId="1820218916" sldId="1350"/>
            <ac:spMk id="3" creationId="{00000000-0000-0000-0000-000000000000}"/>
          </ac:spMkLst>
        </pc:spChg>
      </pc:sldChg>
      <pc:sldChg chg="modSp mod">
        <pc:chgData name="Sharon Campbell" userId="73008391-b390-4ad0-a960-0cc8fbf2fec9" providerId="ADAL" clId="{A579F622-6ED8-4898-A304-FFDC2CDEF839}" dt="2023-07-27T20:39:08.439" v="113" actId="20577"/>
        <pc:sldMkLst>
          <pc:docMk/>
          <pc:sldMk cId="1820218916" sldId="1351"/>
        </pc:sldMkLst>
        <pc:spChg chg="mod">
          <ac:chgData name="Sharon Campbell" userId="73008391-b390-4ad0-a960-0cc8fbf2fec9" providerId="ADAL" clId="{A579F622-6ED8-4898-A304-FFDC2CDEF839}" dt="2023-07-27T20:39:08.439" v="113" actId="20577"/>
          <ac:spMkLst>
            <pc:docMk/>
            <pc:sldMk cId="1820218916" sldId="1351"/>
            <ac:spMk id="3" creationId="{00000000-0000-0000-0000-000000000000}"/>
          </ac:spMkLst>
        </pc:spChg>
      </pc:sldChg>
      <pc:sldChg chg="modSp mod">
        <pc:chgData name="Sharon Campbell" userId="73008391-b390-4ad0-a960-0cc8fbf2fec9" providerId="ADAL" clId="{A579F622-6ED8-4898-A304-FFDC2CDEF839}" dt="2023-07-27T20:39:27.225" v="114" actId="20577"/>
        <pc:sldMkLst>
          <pc:docMk/>
          <pc:sldMk cId="1820218916" sldId="1352"/>
        </pc:sldMkLst>
        <pc:spChg chg="mod">
          <ac:chgData name="Sharon Campbell" userId="73008391-b390-4ad0-a960-0cc8fbf2fec9" providerId="ADAL" clId="{A579F622-6ED8-4898-A304-FFDC2CDEF839}" dt="2023-07-27T20:39:27.225" v="114" actId="20577"/>
          <ac:spMkLst>
            <pc:docMk/>
            <pc:sldMk cId="1820218916" sldId="1352"/>
            <ac:spMk id="3" creationId="{00000000-0000-0000-0000-000000000000}"/>
          </ac:spMkLst>
        </pc:spChg>
      </pc:sldChg>
      <pc:sldChg chg="modSp mod">
        <pc:chgData name="Sharon Campbell" userId="73008391-b390-4ad0-a960-0cc8fbf2fec9" providerId="ADAL" clId="{A579F622-6ED8-4898-A304-FFDC2CDEF839}" dt="2023-07-27T20:39:47.966" v="118" actId="20577"/>
        <pc:sldMkLst>
          <pc:docMk/>
          <pc:sldMk cId="1820218916" sldId="1354"/>
        </pc:sldMkLst>
        <pc:spChg chg="mod">
          <ac:chgData name="Sharon Campbell" userId="73008391-b390-4ad0-a960-0cc8fbf2fec9" providerId="ADAL" clId="{A579F622-6ED8-4898-A304-FFDC2CDEF839}" dt="2023-07-27T20:39:47.966" v="118" actId="20577"/>
          <ac:spMkLst>
            <pc:docMk/>
            <pc:sldMk cId="1820218916" sldId="1354"/>
            <ac:spMk id="3" creationId="{00000000-0000-0000-0000-000000000000}"/>
          </ac:spMkLst>
        </pc:spChg>
      </pc:sldChg>
      <pc:sldChg chg="modSp mod">
        <pc:chgData name="Sharon Campbell" userId="73008391-b390-4ad0-a960-0cc8fbf2fec9" providerId="ADAL" clId="{A579F622-6ED8-4898-A304-FFDC2CDEF839}" dt="2023-07-27T20:41:30.292" v="126"/>
        <pc:sldMkLst>
          <pc:docMk/>
          <pc:sldMk cId="1820218916" sldId="1358"/>
        </pc:sldMkLst>
        <pc:spChg chg="mod">
          <ac:chgData name="Sharon Campbell" userId="73008391-b390-4ad0-a960-0cc8fbf2fec9" providerId="ADAL" clId="{A579F622-6ED8-4898-A304-FFDC2CDEF839}" dt="2023-07-27T20:41:30.292" v="126"/>
          <ac:spMkLst>
            <pc:docMk/>
            <pc:sldMk cId="1820218916" sldId="1358"/>
            <ac:spMk id="3" creationId="{00000000-0000-0000-0000-000000000000}"/>
          </ac:spMkLst>
        </pc:spChg>
      </pc:sldChg>
      <pc:sldChg chg="modSp mod">
        <pc:chgData name="Sharon Campbell" userId="73008391-b390-4ad0-a960-0cc8fbf2fec9" providerId="ADAL" clId="{A579F622-6ED8-4898-A304-FFDC2CDEF839}" dt="2023-07-27T20:42:10.479" v="133" actId="20577"/>
        <pc:sldMkLst>
          <pc:docMk/>
          <pc:sldMk cId="1820218916" sldId="1359"/>
        </pc:sldMkLst>
        <pc:spChg chg="mod">
          <ac:chgData name="Sharon Campbell" userId="73008391-b390-4ad0-a960-0cc8fbf2fec9" providerId="ADAL" clId="{A579F622-6ED8-4898-A304-FFDC2CDEF839}" dt="2023-07-27T20:42:10.479" v="133" actId="20577"/>
          <ac:spMkLst>
            <pc:docMk/>
            <pc:sldMk cId="1820218916" sldId="1359"/>
            <ac:spMk id="3" creationId="{00000000-0000-0000-0000-000000000000}"/>
          </ac:spMkLst>
        </pc:spChg>
      </pc:sldChg>
      <pc:sldChg chg="modSp mod">
        <pc:chgData name="Sharon Campbell" userId="73008391-b390-4ad0-a960-0cc8fbf2fec9" providerId="ADAL" clId="{A579F622-6ED8-4898-A304-FFDC2CDEF839}" dt="2023-07-27T20:41:05.655" v="124" actId="14100"/>
        <pc:sldMkLst>
          <pc:docMk/>
          <pc:sldMk cId="1820218916" sldId="1361"/>
        </pc:sldMkLst>
        <pc:spChg chg="mod">
          <ac:chgData name="Sharon Campbell" userId="73008391-b390-4ad0-a960-0cc8fbf2fec9" providerId="ADAL" clId="{A579F622-6ED8-4898-A304-FFDC2CDEF839}" dt="2023-07-27T20:41:05.655" v="124" actId="14100"/>
          <ac:spMkLst>
            <pc:docMk/>
            <pc:sldMk cId="1820218916" sldId="1361"/>
            <ac:spMk id="3" creationId="{00000000-0000-0000-0000-000000000000}"/>
          </ac:spMkLst>
        </pc:spChg>
      </pc:sldChg>
      <pc:sldChg chg="modSp mod">
        <pc:chgData name="Sharon Campbell" userId="73008391-b390-4ad0-a960-0cc8fbf2fec9" providerId="ADAL" clId="{A579F622-6ED8-4898-A304-FFDC2CDEF839}" dt="2023-07-27T20:42:27.601" v="137" actId="20577"/>
        <pc:sldMkLst>
          <pc:docMk/>
          <pc:sldMk cId="1820218916" sldId="1362"/>
        </pc:sldMkLst>
        <pc:spChg chg="mod">
          <ac:chgData name="Sharon Campbell" userId="73008391-b390-4ad0-a960-0cc8fbf2fec9" providerId="ADAL" clId="{A579F622-6ED8-4898-A304-FFDC2CDEF839}" dt="2023-07-27T20:42:27.601" v="137" actId="20577"/>
          <ac:spMkLst>
            <pc:docMk/>
            <pc:sldMk cId="1820218916" sldId="1362"/>
            <ac:spMk id="3" creationId="{00000000-0000-0000-0000-000000000000}"/>
          </ac:spMkLst>
        </pc:spChg>
      </pc:sldChg>
      <pc:sldChg chg="modSp mod">
        <pc:chgData name="Sharon Campbell" userId="73008391-b390-4ad0-a960-0cc8fbf2fec9" providerId="ADAL" clId="{A579F622-6ED8-4898-A304-FFDC2CDEF839}" dt="2023-07-27T20:42:53.630" v="138" actId="20577"/>
        <pc:sldMkLst>
          <pc:docMk/>
          <pc:sldMk cId="1820218916" sldId="1366"/>
        </pc:sldMkLst>
        <pc:spChg chg="mod">
          <ac:chgData name="Sharon Campbell" userId="73008391-b390-4ad0-a960-0cc8fbf2fec9" providerId="ADAL" clId="{A579F622-6ED8-4898-A304-FFDC2CDEF839}" dt="2023-07-27T20:42:53.630" v="138" actId="20577"/>
          <ac:spMkLst>
            <pc:docMk/>
            <pc:sldMk cId="1820218916" sldId="1366"/>
            <ac:spMk id="3" creationId="{00000000-0000-0000-0000-000000000000}"/>
          </ac:spMkLst>
        </pc:spChg>
      </pc:sldChg>
      <pc:sldChg chg="modSp mod">
        <pc:chgData name="Sharon Campbell" userId="73008391-b390-4ad0-a960-0cc8fbf2fec9" providerId="ADAL" clId="{A579F622-6ED8-4898-A304-FFDC2CDEF839}" dt="2023-07-27T20:43:35.761" v="140" actId="115"/>
        <pc:sldMkLst>
          <pc:docMk/>
          <pc:sldMk cId="1820218916" sldId="1367"/>
        </pc:sldMkLst>
        <pc:spChg chg="mod">
          <ac:chgData name="Sharon Campbell" userId="73008391-b390-4ad0-a960-0cc8fbf2fec9" providerId="ADAL" clId="{A579F622-6ED8-4898-A304-FFDC2CDEF839}" dt="2023-07-27T20:43:35.761" v="140" actId="115"/>
          <ac:spMkLst>
            <pc:docMk/>
            <pc:sldMk cId="1820218916" sldId="1367"/>
            <ac:spMk id="3" creationId="{00000000-0000-0000-0000-000000000000}"/>
          </ac:spMkLst>
        </pc:spChg>
      </pc:sldChg>
      <pc:sldChg chg="modSp mod">
        <pc:chgData name="Sharon Campbell" userId="73008391-b390-4ad0-a960-0cc8fbf2fec9" providerId="ADAL" clId="{A579F622-6ED8-4898-A304-FFDC2CDEF839}" dt="2023-07-27T20:43:53.872" v="144" actId="20577"/>
        <pc:sldMkLst>
          <pc:docMk/>
          <pc:sldMk cId="1820218916" sldId="1368"/>
        </pc:sldMkLst>
        <pc:spChg chg="mod">
          <ac:chgData name="Sharon Campbell" userId="73008391-b390-4ad0-a960-0cc8fbf2fec9" providerId="ADAL" clId="{A579F622-6ED8-4898-A304-FFDC2CDEF839}" dt="2023-07-27T20:43:53.872" v="144" actId="20577"/>
          <ac:spMkLst>
            <pc:docMk/>
            <pc:sldMk cId="1820218916" sldId="1368"/>
            <ac:spMk id="3" creationId="{00000000-0000-0000-0000-000000000000}"/>
          </ac:spMkLst>
        </pc:spChg>
      </pc:sldChg>
      <pc:sldChg chg="modSp mod">
        <pc:chgData name="Sharon Campbell" userId="73008391-b390-4ad0-a960-0cc8fbf2fec9" providerId="ADAL" clId="{A579F622-6ED8-4898-A304-FFDC2CDEF839}" dt="2023-07-27T20:44:24.804" v="146" actId="20577"/>
        <pc:sldMkLst>
          <pc:docMk/>
          <pc:sldMk cId="1820218916" sldId="1371"/>
        </pc:sldMkLst>
        <pc:spChg chg="mod">
          <ac:chgData name="Sharon Campbell" userId="73008391-b390-4ad0-a960-0cc8fbf2fec9" providerId="ADAL" clId="{A579F622-6ED8-4898-A304-FFDC2CDEF839}" dt="2023-07-27T20:44:24.804" v="146" actId="20577"/>
          <ac:spMkLst>
            <pc:docMk/>
            <pc:sldMk cId="1820218916" sldId="1371"/>
            <ac:spMk id="3" creationId="{00000000-0000-0000-0000-000000000000}"/>
          </ac:spMkLst>
        </pc:spChg>
      </pc:sldChg>
      <pc:sldChg chg="modSp mod">
        <pc:chgData name="Sharon Campbell" userId="73008391-b390-4ad0-a960-0cc8fbf2fec9" providerId="ADAL" clId="{A579F622-6ED8-4898-A304-FFDC2CDEF839}" dt="2023-07-27T20:44:34.074" v="147" actId="20577"/>
        <pc:sldMkLst>
          <pc:docMk/>
          <pc:sldMk cId="1820218916" sldId="1373"/>
        </pc:sldMkLst>
        <pc:spChg chg="mod">
          <ac:chgData name="Sharon Campbell" userId="73008391-b390-4ad0-a960-0cc8fbf2fec9" providerId="ADAL" clId="{A579F622-6ED8-4898-A304-FFDC2CDEF839}" dt="2023-07-27T20:44:34.074" v="147" actId="20577"/>
          <ac:spMkLst>
            <pc:docMk/>
            <pc:sldMk cId="1820218916" sldId="1373"/>
            <ac:spMk id="3" creationId="{00000000-0000-0000-0000-000000000000}"/>
          </ac:spMkLst>
        </pc:spChg>
      </pc:sldChg>
      <pc:sldChg chg="modSp mod">
        <pc:chgData name="Sharon Campbell" userId="73008391-b390-4ad0-a960-0cc8fbf2fec9" providerId="ADAL" clId="{A579F622-6ED8-4898-A304-FFDC2CDEF839}" dt="2023-07-27T20:45:28.350" v="150" actId="20577"/>
        <pc:sldMkLst>
          <pc:docMk/>
          <pc:sldMk cId="1820218916" sldId="1375"/>
        </pc:sldMkLst>
        <pc:spChg chg="mod">
          <ac:chgData name="Sharon Campbell" userId="73008391-b390-4ad0-a960-0cc8fbf2fec9" providerId="ADAL" clId="{A579F622-6ED8-4898-A304-FFDC2CDEF839}" dt="2023-07-27T20:45:28.350" v="150" actId="20577"/>
          <ac:spMkLst>
            <pc:docMk/>
            <pc:sldMk cId="1820218916" sldId="1375"/>
            <ac:spMk id="3" creationId="{00000000-0000-0000-0000-000000000000}"/>
          </ac:spMkLst>
        </pc:spChg>
      </pc:sldChg>
      <pc:sldChg chg="modSp mod">
        <pc:chgData name="Sharon Campbell" userId="73008391-b390-4ad0-a960-0cc8fbf2fec9" providerId="ADAL" clId="{A579F622-6ED8-4898-A304-FFDC2CDEF839}" dt="2023-07-27T20:45:41.026" v="151" actId="20577"/>
        <pc:sldMkLst>
          <pc:docMk/>
          <pc:sldMk cId="1820218916" sldId="1383"/>
        </pc:sldMkLst>
        <pc:spChg chg="mod">
          <ac:chgData name="Sharon Campbell" userId="73008391-b390-4ad0-a960-0cc8fbf2fec9" providerId="ADAL" clId="{A579F622-6ED8-4898-A304-FFDC2CDEF839}" dt="2023-07-27T20:45:41.026" v="151" actId="20577"/>
          <ac:spMkLst>
            <pc:docMk/>
            <pc:sldMk cId="1820218916" sldId="1383"/>
            <ac:spMk id="3" creationId="{00000000-0000-0000-0000-000000000000}"/>
          </ac:spMkLst>
        </pc:spChg>
      </pc:sldChg>
      <pc:sldChg chg="del">
        <pc:chgData name="Sharon Campbell" userId="73008391-b390-4ad0-a960-0cc8fbf2fec9" providerId="ADAL" clId="{A579F622-6ED8-4898-A304-FFDC2CDEF839}" dt="2023-07-26T20:20:21.226" v="5" actId="2696"/>
        <pc:sldMkLst>
          <pc:docMk/>
          <pc:sldMk cId="1820218916" sldId="1384"/>
        </pc:sldMkLst>
      </pc:sldChg>
      <pc:sldChg chg="add del">
        <pc:chgData name="Sharon Campbell" userId="73008391-b390-4ad0-a960-0cc8fbf2fec9" providerId="ADAL" clId="{A579F622-6ED8-4898-A304-FFDC2CDEF839}" dt="2023-07-26T20:21:23.227" v="7" actId="2696"/>
        <pc:sldMkLst>
          <pc:docMk/>
          <pc:sldMk cId="3034981842" sldId="1385"/>
        </pc:sldMkLst>
      </pc:sldChg>
      <pc:sldChg chg="modSp mod">
        <pc:chgData name="Sharon Campbell" userId="73008391-b390-4ad0-a960-0cc8fbf2fec9" providerId="ADAL" clId="{A579F622-6ED8-4898-A304-FFDC2CDEF839}" dt="2023-07-26T20:21:32.687" v="8" actId="20577"/>
        <pc:sldMkLst>
          <pc:docMk/>
          <pc:sldMk cId="1235833799" sldId="3920"/>
        </pc:sldMkLst>
        <pc:spChg chg="mod">
          <ac:chgData name="Sharon Campbell" userId="73008391-b390-4ad0-a960-0cc8fbf2fec9" providerId="ADAL" clId="{A579F622-6ED8-4898-A304-FFDC2CDEF839}" dt="2023-07-26T20:21:32.687" v="8" actId="20577"/>
          <ac:spMkLst>
            <pc:docMk/>
            <pc:sldMk cId="1235833799" sldId="3920"/>
            <ac:spMk id="3" creationId="{00000000-0000-0000-0000-000000000000}"/>
          </ac:spMkLst>
        </pc:spChg>
      </pc:sldChg>
      <pc:sldChg chg="modSp mod">
        <pc:chgData name="Sharon Campbell" userId="73008391-b390-4ad0-a960-0cc8fbf2fec9" providerId="ADAL" clId="{A579F622-6ED8-4898-A304-FFDC2CDEF839}" dt="2023-07-26T20:21:42.018" v="9" actId="20577"/>
        <pc:sldMkLst>
          <pc:docMk/>
          <pc:sldMk cId="248380330" sldId="8938"/>
        </pc:sldMkLst>
        <pc:spChg chg="mod">
          <ac:chgData name="Sharon Campbell" userId="73008391-b390-4ad0-a960-0cc8fbf2fec9" providerId="ADAL" clId="{A579F622-6ED8-4898-A304-FFDC2CDEF839}" dt="2023-07-26T20:21:42.018" v="9" actId="20577"/>
          <ac:spMkLst>
            <pc:docMk/>
            <pc:sldMk cId="248380330" sldId="8938"/>
            <ac:spMk id="3" creationId="{00000000-0000-0000-0000-000000000000}"/>
          </ac:spMkLst>
        </pc:spChg>
      </pc:sldChg>
      <pc:sldChg chg="modSp add mod">
        <pc:chgData name="Sharon Campbell" userId="73008391-b390-4ad0-a960-0cc8fbf2fec9" providerId="ADAL" clId="{A579F622-6ED8-4898-A304-FFDC2CDEF839}" dt="2023-07-27T21:18:01.301" v="168" actId="20577"/>
        <pc:sldMkLst>
          <pc:docMk/>
          <pc:sldMk cId="40026265" sldId="11424"/>
        </pc:sldMkLst>
        <pc:spChg chg="mod">
          <ac:chgData name="Sharon Campbell" userId="73008391-b390-4ad0-a960-0cc8fbf2fec9" providerId="ADAL" clId="{A579F622-6ED8-4898-A304-FFDC2CDEF839}" dt="2023-07-27T21:18:01.301" v="168" actId="20577"/>
          <ac:spMkLst>
            <pc:docMk/>
            <pc:sldMk cId="40026265" sldId="1142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C98825CE-FD59-BE41-A671-CC59F812A072}" type="datetimeFigureOut">
              <a:rPr lang="en-US" smtClean="0"/>
              <a:pPr/>
              <a:t>7/27/2023</a:t>
            </a:fld>
            <a:endParaRPr lang="en-US" dirty="0"/>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1BE03013-8287-D549-A06B-B0A86AFD7633}" type="slidenum">
              <a:rPr lang="en-US" smtClean="0"/>
              <a:pPr/>
              <a:t>‹#›</a:t>
            </a:fld>
            <a:endParaRPr lang="en-US" dirty="0"/>
          </a:p>
        </p:txBody>
      </p:sp>
    </p:spTree>
    <p:extLst>
      <p:ext uri="{BB962C8B-B14F-4D97-AF65-F5344CB8AC3E}">
        <p14:creationId xmlns:p14="http://schemas.microsoft.com/office/powerpoint/2010/main" val="35263042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056025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093846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570989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4816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450446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252134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882496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418770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996361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7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6414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49736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25828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7757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66</a:t>
            </a:fld>
            <a:endParaRPr lang="en-US" dirty="0"/>
          </a:p>
        </p:txBody>
      </p:sp>
    </p:spTree>
    <p:extLst>
      <p:ext uri="{BB962C8B-B14F-4D97-AF65-F5344CB8AC3E}">
        <p14:creationId xmlns:p14="http://schemas.microsoft.com/office/powerpoint/2010/main" val="5699819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67</a:t>
            </a:fld>
            <a:endParaRPr 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2484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70</a:t>
            </a:fld>
            <a:endParaRPr 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72</a:t>
            </a:fld>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73</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75</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76</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78</a:t>
            </a:fld>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79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56273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85</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87</a:t>
            </a:fld>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88</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89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E03013-8287-D549-A06B-B0A86AFD763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80465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91</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92</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93</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94</a:t>
            </a:fld>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95</a:t>
            </a:fld>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96</a:t>
            </a:fld>
            <a:endParaRPr 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97</a:t>
            </a:fld>
            <a:endParaRPr 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98</a:t>
            </a:fld>
            <a:endParaRPr 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E03013-8287-D549-A06B-B0A86AFD7633}" type="slidenum">
              <a:rPr lang="en-US" smtClean="0"/>
              <a:pPr/>
              <a:t>99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D0546E-A75C-4C26-87FD-2EA5D6FEBA20}" type="datetime1">
              <a:rPr lang="en-US" smtClean="0"/>
              <a:pPr/>
              <a:t>7/27/2023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621784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CB1B0-0524-431A-AD96-8337355DD8D3}" type="datetime1">
              <a:rPr lang="en-US" smtClean="0"/>
              <a:pPr/>
              <a:t>7/27/2023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378775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A98121-74DE-4FBF-A57D-128D603E4826}" type="datetime1">
              <a:rPr lang="en-US" smtClean="0"/>
              <a:pPr/>
              <a:t>7/27/2023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1451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44E1A-884A-487A-A010-850F83076D7E}" type="datetime1">
              <a:rPr lang="en-US" smtClean="0"/>
              <a:pPr/>
              <a:t>7/27/2023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2860469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287196-82A2-4262-80CB-5B4941477B12}" type="datetime1">
              <a:rPr lang="en-US" smtClean="0"/>
              <a:pPr/>
              <a:t>7/27/2023</a:t>
            </a:fld>
            <a:endParaRPr lang="en-US" dirty="0"/>
          </a:p>
        </p:txBody>
      </p:sp>
      <p:sp>
        <p:nvSpPr>
          <p:cNvPr id="5" name="Footer Placeholder 4"/>
          <p:cNvSpPr>
            <a:spLocks noGrp="1"/>
          </p:cNvSpPr>
          <p:nvPr>
            <p:ph type="ftr" sz="quarter" idx="11"/>
          </p:nvPr>
        </p:nvSpPr>
        <p:spPr/>
        <p:txBody>
          <a:bodyPr/>
          <a:lstStyle/>
          <a:p>
            <a:r>
              <a:rPr lang="en-US" dirty="0"/>
              <a:t>ArthurBaileyMinistries.com</a:t>
            </a:r>
          </a:p>
        </p:txBody>
      </p:sp>
      <p:sp>
        <p:nvSpPr>
          <p:cNvPr id="6" name="Slide Number Placeholder 5"/>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995735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E77BC4-6E9E-46F4-8232-0B68B6A03327}" type="datetime1">
              <a:rPr lang="en-US" smtClean="0"/>
              <a:pPr/>
              <a:t>7/27/2023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21457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DCF79-0BEE-4553-A736-F3924A5194EE}" type="datetime1">
              <a:rPr lang="en-US" smtClean="0"/>
              <a:pPr/>
              <a:t>7/27/2023</a:t>
            </a:fld>
            <a:endParaRPr lang="en-US" dirty="0"/>
          </a:p>
        </p:txBody>
      </p:sp>
      <p:sp>
        <p:nvSpPr>
          <p:cNvPr id="8" name="Footer Placeholder 7"/>
          <p:cNvSpPr>
            <a:spLocks noGrp="1"/>
          </p:cNvSpPr>
          <p:nvPr>
            <p:ph type="ftr" sz="quarter" idx="11"/>
          </p:nvPr>
        </p:nvSpPr>
        <p:spPr/>
        <p:txBody>
          <a:bodyPr/>
          <a:lstStyle/>
          <a:p>
            <a:r>
              <a:rPr lang="en-US" dirty="0"/>
              <a:t>ArthurBaileyMinistries.com</a:t>
            </a:r>
          </a:p>
        </p:txBody>
      </p:sp>
      <p:sp>
        <p:nvSpPr>
          <p:cNvPr id="9" name="Slide Number Placeholder 8"/>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144981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EFA917-FB7A-46F0-83B1-168855B59B96}" type="datetime1">
              <a:rPr lang="en-US" smtClean="0"/>
              <a:pPr/>
              <a:t>7/27/2023</a:t>
            </a:fld>
            <a:endParaRPr lang="en-US" dirty="0"/>
          </a:p>
        </p:txBody>
      </p:sp>
      <p:sp>
        <p:nvSpPr>
          <p:cNvPr id="4" name="Footer Placeholder 3"/>
          <p:cNvSpPr>
            <a:spLocks noGrp="1"/>
          </p:cNvSpPr>
          <p:nvPr>
            <p:ph type="ftr" sz="quarter" idx="11"/>
          </p:nvPr>
        </p:nvSpPr>
        <p:spPr/>
        <p:txBody>
          <a:bodyPr/>
          <a:lstStyle/>
          <a:p>
            <a:r>
              <a:rPr lang="en-US" dirty="0"/>
              <a:t>ArthurBaileyMinistries.com</a:t>
            </a:r>
          </a:p>
        </p:txBody>
      </p:sp>
      <p:sp>
        <p:nvSpPr>
          <p:cNvPr id="5" name="Slide Number Placeholder 4"/>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87420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30090E-7BC0-4874-B463-5D177BDFC27C}" type="datetime1">
              <a:rPr lang="en-US" smtClean="0"/>
              <a:pPr/>
              <a:t>7/27/2023</a:t>
            </a:fld>
            <a:endParaRPr lang="en-US" dirty="0"/>
          </a:p>
        </p:txBody>
      </p:sp>
      <p:sp>
        <p:nvSpPr>
          <p:cNvPr id="3" name="Footer Placeholder 2"/>
          <p:cNvSpPr>
            <a:spLocks noGrp="1"/>
          </p:cNvSpPr>
          <p:nvPr>
            <p:ph type="ftr" sz="quarter" idx="11"/>
          </p:nvPr>
        </p:nvSpPr>
        <p:spPr/>
        <p:txBody>
          <a:bodyPr/>
          <a:lstStyle/>
          <a:p>
            <a:r>
              <a:rPr lang="en-US" dirty="0"/>
              <a:t>ArthurBaileyMinistries.com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365206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519BFB-7918-46F0-A383-4477EA4A697E}" type="datetime1">
              <a:rPr lang="en-US" smtClean="0"/>
              <a:pPr/>
              <a:t>7/27/2023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05529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7CD9B2-1FF7-4201-8E96-5E76BED98629}" type="datetime1">
              <a:rPr lang="en-US" smtClean="0"/>
              <a:pPr/>
              <a:t>7/27/2023</a:t>
            </a:fld>
            <a:endParaRPr lang="en-US" dirty="0"/>
          </a:p>
        </p:txBody>
      </p:sp>
      <p:sp>
        <p:nvSpPr>
          <p:cNvPr id="6" name="Footer Placeholder 5"/>
          <p:cNvSpPr>
            <a:spLocks noGrp="1"/>
          </p:cNvSpPr>
          <p:nvPr>
            <p:ph type="ftr" sz="quarter" idx="11"/>
          </p:nvPr>
        </p:nvSpPr>
        <p:spPr/>
        <p:txBody>
          <a:bodyPr/>
          <a:lstStyle/>
          <a:p>
            <a:r>
              <a:rPr lang="en-US" dirty="0"/>
              <a:t>ArthurBaileyMinistries.com</a:t>
            </a:r>
          </a:p>
        </p:txBody>
      </p:sp>
      <p:sp>
        <p:nvSpPr>
          <p:cNvPr id="7" name="Slide Number Placeholder 6"/>
          <p:cNvSpPr>
            <a:spLocks noGrp="1"/>
          </p:cNvSpPr>
          <p:nvPr>
            <p:ph type="sldNum" sz="quarter" idx="12"/>
          </p:nvPr>
        </p:nvSpPr>
        <p:spPr/>
        <p:txBody>
          <a:body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429147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118B00-35ED-441E-AF25-5331F1B69860}" type="datetime1">
              <a:rPr lang="en-US" smtClean="0"/>
              <a:pPr/>
              <a:t>7/27/2023</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ArthurBaileyMinistries.com</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BE43780-39AE-FD47-8E4A-A7BCC7E08357}" type="slidenum">
              <a:rPr lang="en-US" smtClean="0"/>
              <a:pPr/>
              <a:t>‹#›</a:t>
            </a:fld>
            <a:endParaRPr lang="en-US" dirty="0"/>
          </a:p>
        </p:txBody>
      </p:sp>
    </p:spTree>
    <p:extLst>
      <p:ext uri="{BB962C8B-B14F-4D97-AF65-F5344CB8AC3E}">
        <p14:creationId xmlns:p14="http://schemas.microsoft.com/office/powerpoint/2010/main" val="9574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1</a:t>
            </a:fld>
            <a:endParaRPr lang="en-US" dirty="0"/>
          </a:p>
        </p:txBody>
      </p:sp>
    </p:spTree>
    <p:extLst>
      <p:ext uri="{BB962C8B-B14F-4D97-AF65-F5344CB8AC3E}">
        <p14:creationId xmlns:p14="http://schemas.microsoft.com/office/powerpoint/2010/main" val="2388870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Prayer</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9445489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endParaRPr lang="en-US" sz="2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Question and Answer</a:t>
            </a:r>
          </a:p>
          <a:p>
            <a:pPr marL="0" indent="0" algn="ctr">
              <a:buNone/>
            </a:pPr>
            <a:r>
              <a:rPr lang="en-US" sz="4000" dirty="0">
                <a:solidFill>
                  <a:schemeClr val="bg1"/>
                </a:solidFill>
                <a:latin typeface="Helvetica" pitchFamily="34" charset="0"/>
                <a:cs typeface="Helvetica" pitchFamily="34" charset="0"/>
              </a:rPr>
              <a:t>Period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8911006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endParaRPr lang="en-US" sz="4000" dirty="0">
              <a:solidFill>
                <a:schemeClr val="bg1"/>
              </a:solidFill>
              <a:latin typeface="Helvetica" pitchFamily="34" charset="0"/>
              <a:cs typeface="Helvetica" pitchFamily="34" charset="0"/>
            </a:endParaRPr>
          </a:p>
          <a:p>
            <a:pPr marL="0" indent="0" algn="ctr">
              <a:buNone/>
            </a:pPr>
            <a:r>
              <a:rPr lang="en-US" sz="4000" dirty="0">
                <a:solidFill>
                  <a:schemeClr val="bg1"/>
                </a:solidFill>
                <a:latin typeface="Helvetica" pitchFamily="34" charset="0"/>
                <a:cs typeface="Helvetica" pitchFamily="34" charset="0"/>
              </a:rPr>
              <a:t>Your support is greatly appreciated and needed.</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1405755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3169" y="989046"/>
            <a:ext cx="8999645" cy="3515486"/>
          </a:xfrm>
        </p:spPr>
      </p:pic>
    </p:spTree>
    <p:extLst>
      <p:ext uri="{BB962C8B-B14F-4D97-AF65-F5344CB8AC3E}">
        <p14:creationId xmlns:p14="http://schemas.microsoft.com/office/powerpoint/2010/main" val="25067735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r>
              <a:rPr lang="en-US" sz="4000" dirty="0">
                <a:solidFill>
                  <a:schemeClr val="bg1"/>
                </a:solidFill>
                <a:latin typeface="Helvetica" pitchFamily="34" charset="0"/>
                <a:cs typeface="Helvetica" pitchFamily="34" charset="0"/>
              </a:rPr>
              <a:t>Our Preferred </a:t>
            </a:r>
          </a:p>
          <a:p>
            <a:pPr algn="ctr">
              <a:buNone/>
            </a:pPr>
            <a:r>
              <a:rPr lang="en-US" sz="4000" dirty="0">
                <a:solidFill>
                  <a:schemeClr val="bg1"/>
                </a:solidFill>
                <a:latin typeface="Helvetica" pitchFamily="34" charset="0"/>
                <a:cs typeface="Helvetica" pitchFamily="34" charset="0"/>
              </a:rPr>
              <a:t>Donation Methods: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5108550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CashApp –</a:t>
            </a:r>
            <a:r>
              <a:rPr lang="en-US" sz="4000" dirty="0">
                <a:solidFill>
                  <a:schemeClr val="bg1"/>
                </a:solidFill>
              </a:rPr>
              <a:t> </a:t>
            </a:r>
            <a:r>
              <a:rPr lang="en-US" sz="4000" b="1" dirty="0">
                <a:solidFill>
                  <a:schemeClr val="bg1"/>
                </a:solidFill>
              </a:rPr>
              <a:t>$ABMHOI</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Venmo</a:t>
            </a:r>
            <a:r>
              <a:rPr lang="en-US" sz="4000" b="1" dirty="0">
                <a:solidFill>
                  <a:schemeClr val="bg1"/>
                </a:solidFill>
                <a:latin typeface="Helvetica" pitchFamily="34" charset="0"/>
                <a:cs typeface="Helvetica" pitchFamily="34" charset="0"/>
              </a:rPr>
              <a:t> – @Arthur-Bailey-10</a:t>
            </a:r>
          </a:p>
          <a:p>
            <a:pPr algn="ctr">
              <a:buNone/>
            </a:pPr>
            <a:endParaRPr lang="en-US" sz="4000" b="1" dirty="0">
              <a:solidFill>
                <a:schemeClr val="bg1"/>
              </a:solidFill>
            </a:endParaRPr>
          </a:p>
          <a:p>
            <a:pPr algn="ctr">
              <a:buNone/>
            </a:pPr>
            <a:r>
              <a:rPr lang="en-US" sz="4000" dirty="0">
                <a:solidFill>
                  <a:schemeClr val="bg1"/>
                </a:solidFill>
                <a:latin typeface="Helvetica" pitchFamily="34" charset="0"/>
                <a:cs typeface="Helvetica" pitchFamily="34" charset="0"/>
              </a:rPr>
              <a:t>Zelle</a:t>
            </a:r>
            <a:r>
              <a:rPr lang="en-US" sz="4000" b="1" dirty="0">
                <a:solidFill>
                  <a:schemeClr val="bg1"/>
                </a:solidFill>
                <a:latin typeface="Helvetica" pitchFamily="34" charset="0"/>
                <a:cs typeface="Helvetica" pitchFamily="34" charset="0"/>
              </a:rPr>
              <a:t> – apostlea@gmail.com</a:t>
            </a: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6663335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latin typeface="Helvetica" pitchFamily="34" charset="0"/>
              <a:cs typeface="Helvetica" pitchFamily="34" charset="0"/>
            </a:endParaRP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3827"/>
          <a:stretch/>
        </p:blipFill>
        <p:spPr>
          <a:xfrm>
            <a:off x="2183994" y="215900"/>
            <a:ext cx="4391812" cy="4438650"/>
          </a:xfrm>
          <a:prstGeom prst="rect">
            <a:avLst/>
          </a:prstGeom>
        </p:spPr>
      </p:pic>
    </p:spTree>
    <p:extLst>
      <p:ext uri="{BB962C8B-B14F-4D97-AF65-F5344CB8AC3E}">
        <p14:creationId xmlns:p14="http://schemas.microsoft.com/office/powerpoint/2010/main" val="410968592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0" indent="0" algn="ctr">
              <a:buNone/>
            </a:pPr>
            <a:r>
              <a:rPr lang="en-US" sz="4000" dirty="0">
                <a:solidFill>
                  <a:schemeClr val="bg1"/>
                </a:solidFill>
              </a:rPr>
              <a:t>Mail in your support by check or money order.</a:t>
            </a:r>
          </a:p>
          <a:p>
            <a:pPr marL="0" indent="0" algn="ctr">
              <a:buNone/>
            </a:pPr>
            <a:r>
              <a:rPr lang="en-US" sz="4000" dirty="0">
                <a:solidFill>
                  <a:schemeClr val="bg1"/>
                </a:solidFill>
              </a:rPr>
              <a:t>Our Mailing Address:</a:t>
            </a:r>
          </a:p>
          <a:p>
            <a:pPr marL="0" indent="0" algn="ctr">
              <a:buNone/>
            </a:pPr>
            <a:r>
              <a:rPr lang="en-US" sz="4000" dirty="0">
                <a:solidFill>
                  <a:schemeClr val="bg1"/>
                </a:solidFill>
              </a:rPr>
              <a:t>P O Box 1182</a:t>
            </a:r>
          </a:p>
          <a:p>
            <a:pPr marL="0" indent="0" algn="ctr">
              <a:buNone/>
            </a:pPr>
            <a:r>
              <a:rPr lang="en-US" sz="4000" dirty="0">
                <a:solidFill>
                  <a:schemeClr val="bg1"/>
                </a:solidFill>
              </a:rPr>
              <a:t>Fort Mill, SC 29716</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407937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0" indent="0" algn="ctr">
              <a:buNone/>
            </a:pPr>
            <a:r>
              <a:rPr lang="en-US" sz="4000" dirty="0">
                <a:solidFill>
                  <a:schemeClr val="bg1"/>
                </a:solidFill>
                <a:latin typeface="Helvetica" pitchFamily="34" charset="0"/>
                <a:cs typeface="Helvetica" pitchFamily="34" charset="0"/>
              </a:rPr>
              <a:t>You can give by </a:t>
            </a:r>
          </a:p>
          <a:p>
            <a:pPr marL="0" indent="0" algn="ctr">
              <a:buNone/>
            </a:pPr>
            <a:r>
              <a:rPr lang="en-US" sz="4000" dirty="0">
                <a:solidFill>
                  <a:schemeClr val="bg1"/>
                </a:solidFill>
                <a:latin typeface="Helvetica" pitchFamily="34" charset="0"/>
                <a:cs typeface="Helvetica" pitchFamily="34" charset="0"/>
              </a:rPr>
              <a:t>Texting </a:t>
            </a:r>
          </a:p>
          <a:p>
            <a:pPr marL="0" indent="0" algn="ctr">
              <a:buNone/>
            </a:pPr>
            <a:r>
              <a:rPr lang="en-US" sz="4000" dirty="0">
                <a:solidFill>
                  <a:schemeClr val="bg1"/>
                </a:solidFill>
                <a:latin typeface="Helvetica" pitchFamily="34" charset="0"/>
                <a:cs typeface="Helvetica" pitchFamily="34" charset="0"/>
              </a:rPr>
              <a:t>Donate – Tithe - Offering</a:t>
            </a:r>
          </a:p>
          <a:p>
            <a:pPr marL="0" indent="0" algn="ctr">
              <a:buNone/>
            </a:pPr>
            <a:r>
              <a:rPr lang="en-US" sz="4000" dirty="0">
                <a:solidFill>
                  <a:schemeClr val="bg1"/>
                </a:solidFill>
                <a:latin typeface="Helvetica" pitchFamily="34" charset="0"/>
                <a:cs typeface="Helvetica" pitchFamily="34" charset="0"/>
              </a:rPr>
              <a:t>to</a:t>
            </a:r>
          </a:p>
          <a:p>
            <a:pPr marL="0" indent="0" algn="ctr">
              <a:buNone/>
            </a:pPr>
            <a:r>
              <a:rPr lang="en-US" sz="5400" dirty="0">
                <a:solidFill>
                  <a:schemeClr val="bg1"/>
                </a:solidFill>
              </a:rPr>
              <a:t>704-810-1579</a:t>
            </a: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3644368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6" name="Content Placeholder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51" y="659644"/>
            <a:ext cx="9040582" cy="3350064"/>
          </a:xfrm>
          <a:prstGeom prst="rect">
            <a:avLst/>
          </a:prstGeom>
        </p:spPr>
      </p:pic>
    </p:spTree>
    <p:extLst>
      <p:ext uri="{BB962C8B-B14F-4D97-AF65-F5344CB8AC3E}">
        <p14:creationId xmlns:p14="http://schemas.microsoft.com/office/powerpoint/2010/main" val="42787993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7556"/>
            <a:ext cx="9147390" cy="3389643"/>
          </a:xfrm>
          <a:prstGeom prst="rect">
            <a:avLst/>
          </a:prstGeom>
        </p:spPr>
      </p:pic>
    </p:spTree>
    <p:extLst>
      <p:ext uri="{BB962C8B-B14F-4D97-AF65-F5344CB8AC3E}">
        <p14:creationId xmlns:p14="http://schemas.microsoft.com/office/powerpoint/2010/main" val="4088056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601" y="657225"/>
            <a:ext cx="8904661"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000" b="1" dirty="0">
                <a:solidFill>
                  <a:schemeClr val="bg1"/>
                </a:solidFill>
                <a:latin typeface="Helvetica" panose="020B0604020202020204" pitchFamily="34" charset="0"/>
                <a:cs typeface="Helvetica" panose="020B0604020202020204" pitchFamily="34" charset="0"/>
              </a:rPr>
              <a:t>TODAY’S MESSAGE</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You Must be Born Again!</a:t>
            </a:r>
            <a:endParaRPr kumimoji="0" lang="en-US" sz="47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400" b="1" i="0" u="none" strike="noStrike" kern="1200" cap="none" spc="0" normalizeH="0" baseline="0" noProof="0" dirty="0">
                <a:ln>
                  <a:noFill/>
                </a:ln>
                <a:solidFill>
                  <a:prstClr val="white"/>
                </a:solidFill>
                <a:effectLst/>
                <a:uLnTx/>
                <a:uFillTx/>
                <a:latin typeface="Helvetica" panose="020B0604020202020204" pitchFamily="34" charset="0"/>
                <a:ea typeface="+mn-ea"/>
                <a:cs typeface="Helvetica" panose="020B0604020202020204" pitchFamily="34" charset="0"/>
              </a:rPr>
              <a:t>Part 2</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71" y="208470"/>
            <a:ext cx="1428750" cy="1428750"/>
          </a:xfrm>
          <a:prstGeom prst="rect">
            <a:avLst/>
          </a:prstGeom>
        </p:spPr>
      </p:pic>
    </p:spTree>
    <p:extLst>
      <p:ext uri="{BB962C8B-B14F-4D97-AF65-F5344CB8AC3E}">
        <p14:creationId xmlns:p14="http://schemas.microsoft.com/office/powerpoint/2010/main" val="248380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rPr>
              <a:t>The phrase </a:t>
            </a:r>
            <a:r>
              <a:rPr lang="en-US" sz="4000" b="1" dirty="0">
                <a:solidFill>
                  <a:schemeClr val="bg1"/>
                </a:solidFill>
              </a:rPr>
              <a:t>born again </a:t>
            </a:r>
            <a:r>
              <a:rPr lang="en-US" sz="4000" dirty="0">
                <a:solidFill>
                  <a:schemeClr val="bg1"/>
                </a:solidFill>
              </a:rPr>
              <a:t>is used in three places in the </a:t>
            </a:r>
          </a:p>
          <a:p>
            <a:pPr algn="ctr">
              <a:buNone/>
            </a:pPr>
            <a:r>
              <a:rPr lang="en-US" sz="4000" dirty="0">
                <a:solidFill>
                  <a:schemeClr val="bg1"/>
                </a:solidFill>
              </a:rPr>
              <a:t>New Testament;</a:t>
            </a:r>
          </a:p>
          <a:p>
            <a:pPr algn="ctr">
              <a:buNone/>
            </a:pPr>
            <a:r>
              <a:rPr lang="en-US" sz="4000" dirty="0">
                <a:solidFill>
                  <a:schemeClr val="bg1"/>
                </a:solidFill>
              </a:rPr>
              <a:t>twice in John Chapter 3 and the other in 1</a:t>
            </a:r>
            <a:r>
              <a:rPr lang="en-US" sz="4000" baseline="30000" dirty="0">
                <a:solidFill>
                  <a:schemeClr val="bg1"/>
                </a:solidFill>
              </a:rPr>
              <a:t>st</a:t>
            </a:r>
            <a:r>
              <a:rPr lang="en-US" sz="4000" dirty="0">
                <a:solidFill>
                  <a:schemeClr val="bg1"/>
                </a:solidFill>
              </a:rPr>
              <a:t> Peter.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12</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rPr>
              <a:t>Today, the “You Must be Born Again” phrase is interpreted as: </a:t>
            </a:r>
          </a:p>
          <a:p>
            <a:pPr marL="742950" indent="-742950" algn="ctr">
              <a:buFont typeface="+mj-lt"/>
              <a:buAutoNum type="arabicPeriod"/>
            </a:pPr>
            <a:r>
              <a:rPr lang="en-US" sz="4000" dirty="0">
                <a:solidFill>
                  <a:schemeClr val="bg1"/>
                </a:solidFill>
              </a:rPr>
              <a:t>You must </a:t>
            </a:r>
            <a:r>
              <a:rPr lang="en-US" sz="4000" b="1" u="sng" dirty="0">
                <a:solidFill>
                  <a:schemeClr val="bg1"/>
                </a:solidFill>
              </a:rPr>
              <a:t>get saved.</a:t>
            </a:r>
          </a:p>
          <a:p>
            <a:pPr marL="742950" indent="-742950" algn="ctr">
              <a:buFont typeface="+mj-lt"/>
              <a:buAutoNum type="arabicPeriod"/>
            </a:pPr>
            <a:r>
              <a:rPr lang="en-US" sz="4000" dirty="0">
                <a:solidFill>
                  <a:schemeClr val="bg1"/>
                </a:solidFill>
              </a:rPr>
              <a:t>Give your heart to Jesus.</a:t>
            </a:r>
          </a:p>
          <a:p>
            <a:pPr marL="742950" indent="-742950" algn="ctr">
              <a:buFont typeface="+mj-lt"/>
              <a:buAutoNum type="arabicPeriod"/>
            </a:pPr>
            <a:r>
              <a:rPr lang="en-US" sz="4000" dirty="0">
                <a:solidFill>
                  <a:schemeClr val="bg1"/>
                </a:solidFill>
              </a:rPr>
              <a:t>Make a decision for Christ.</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13</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2000" dirty="0">
              <a:solidFill>
                <a:schemeClr val="bg1"/>
              </a:solidFill>
            </a:endParaRPr>
          </a:p>
          <a:p>
            <a:pPr algn="ctr">
              <a:buNone/>
            </a:pPr>
            <a:r>
              <a:rPr lang="en-US" sz="4000" dirty="0">
                <a:solidFill>
                  <a:schemeClr val="bg1"/>
                </a:solidFill>
              </a:rPr>
              <a:t>But what did Yeshua mean and how should we interpret this conversation in the context in which it is given?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14</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The Church world has taken a conversation Yeshua had with a Pharisee at night and built powerhouse ministries teaching a gospel message of salvation. </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white"/>
                </a:solidFill>
                <a:effectLst/>
                <a:uLnTx/>
                <a:uFillTx/>
                <a:latin typeface="Calibri"/>
                <a:ea typeface="+mn-ea"/>
                <a:cs typeface="+mn-cs"/>
              </a:rPr>
              <a:t>Much has been said about being born again and what it means. Billy Graham, and the like, have built multimillion dollar ministries from John 3:16.</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15</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endParaRPr kumimoji="0" lang="en-US" sz="3700" b="0" i="0" u="none" strike="noStrike" kern="1200" cap="none" spc="0" normalizeH="0" baseline="0" noProof="0" dirty="0">
              <a:ln>
                <a:noFill/>
              </a:ln>
              <a:solidFill>
                <a:prstClr val="white"/>
              </a:solidFill>
              <a:effectLst/>
              <a:uLnTx/>
              <a:uFillTx/>
              <a:latin typeface="Calibri"/>
              <a:ea typeface="+mn-ea"/>
              <a:cs typeface="+mn-cs"/>
            </a:endParaRP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700" b="0" i="0" u="none" strike="noStrike" kern="1200" cap="none" spc="0" normalizeH="0" baseline="0" noProof="0" dirty="0">
                <a:ln>
                  <a:noFill/>
                </a:ln>
                <a:solidFill>
                  <a:prstClr val="white"/>
                </a:solidFill>
                <a:effectLst/>
                <a:uLnTx/>
                <a:uFillTx/>
                <a:latin typeface="Calibri"/>
                <a:ea typeface="+mn-ea"/>
                <a:cs typeface="+mn-cs"/>
              </a:rPr>
              <a:t>But what does John 3:16 really teach us in the context in which it is given?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16</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Jn 3:1</a:t>
            </a:r>
            <a:r>
              <a:rPr lang="en-US" sz="4000" dirty="0">
                <a:solidFill>
                  <a:schemeClr val="bg1"/>
                </a:solidFill>
              </a:rPr>
              <a:t> There was a man of the </a:t>
            </a:r>
            <a:r>
              <a:rPr lang="en-US" sz="4000" b="1" dirty="0">
                <a:solidFill>
                  <a:schemeClr val="bg1"/>
                </a:solidFill>
              </a:rPr>
              <a:t>Pharisees</a:t>
            </a:r>
            <a:r>
              <a:rPr lang="en-US" sz="4000" dirty="0">
                <a:solidFill>
                  <a:schemeClr val="bg1"/>
                </a:solidFill>
              </a:rPr>
              <a:t>, named Nicodemus, a </a:t>
            </a:r>
            <a:r>
              <a:rPr lang="en-US" sz="4000" u="sng" dirty="0">
                <a:solidFill>
                  <a:schemeClr val="bg1"/>
                </a:solidFill>
              </a:rPr>
              <a:t>ruler of the Jews</a:t>
            </a:r>
            <a:r>
              <a:rPr lang="en-US" sz="4000" dirty="0">
                <a:solidFill>
                  <a:schemeClr val="bg1"/>
                </a:solidFill>
              </a:rPr>
              <a:t>: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17</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Jn 3:2</a:t>
            </a:r>
            <a:r>
              <a:rPr lang="en-US" sz="4000" dirty="0">
                <a:solidFill>
                  <a:schemeClr val="bg1"/>
                </a:solidFill>
              </a:rPr>
              <a:t> The same came to Yeshua by night, and said unto him, </a:t>
            </a:r>
            <a:r>
              <a:rPr lang="en-US" sz="4000" b="1" dirty="0">
                <a:solidFill>
                  <a:schemeClr val="bg1"/>
                </a:solidFill>
              </a:rPr>
              <a:t>Rabbi</a:t>
            </a:r>
            <a:r>
              <a:rPr lang="en-US" sz="4000" dirty="0">
                <a:solidFill>
                  <a:schemeClr val="bg1"/>
                </a:solidFill>
              </a:rPr>
              <a:t>, </a:t>
            </a:r>
            <a:r>
              <a:rPr lang="en-US" sz="4000" b="1" u="sng" dirty="0">
                <a:solidFill>
                  <a:schemeClr val="bg1"/>
                </a:solidFill>
              </a:rPr>
              <a:t>we</a:t>
            </a:r>
            <a:r>
              <a:rPr lang="en-US" sz="4000" dirty="0">
                <a:solidFill>
                  <a:schemeClr val="bg1"/>
                </a:solidFill>
              </a:rPr>
              <a:t> know that thou art a teacher come from YeHoVaH: for no man can do these miracles that thou doest, except </a:t>
            </a:r>
            <a:r>
              <a:rPr lang="en-US" sz="4000" b="1" u="sng" dirty="0">
                <a:solidFill>
                  <a:schemeClr val="bg1"/>
                </a:solidFill>
              </a:rPr>
              <a:t>G-d</a:t>
            </a:r>
            <a:r>
              <a:rPr lang="en-US" sz="4000" dirty="0">
                <a:solidFill>
                  <a:schemeClr val="bg1"/>
                </a:solidFill>
              </a:rPr>
              <a:t> be with him.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18</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Jn 3:1</a:t>
            </a:r>
            <a:r>
              <a:rPr lang="en-US" sz="4000" dirty="0">
                <a:solidFill>
                  <a:schemeClr val="bg1"/>
                </a:solidFill>
              </a:rPr>
              <a:t> </a:t>
            </a:r>
            <a:r>
              <a:rPr lang="en-US" sz="4000" b="1" u="sng" dirty="0">
                <a:solidFill>
                  <a:schemeClr val="bg1"/>
                </a:solidFill>
              </a:rPr>
              <a:t>There was a man </a:t>
            </a:r>
            <a:r>
              <a:rPr lang="en-US" sz="4000" dirty="0">
                <a:solidFill>
                  <a:schemeClr val="bg1"/>
                </a:solidFill>
              </a:rPr>
              <a:t>of the </a:t>
            </a:r>
            <a:r>
              <a:rPr lang="en-US" sz="4000" b="1" dirty="0">
                <a:solidFill>
                  <a:schemeClr val="bg1"/>
                </a:solidFill>
              </a:rPr>
              <a:t>Pharisees</a:t>
            </a:r>
            <a:r>
              <a:rPr lang="en-US" sz="4000" dirty="0">
                <a:solidFill>
                  <a:schemeClr val="bg1"/>
                </a:solidFill>
              </a:rPr>
              <a:t>, named Nicodemus, a </a:t>
            </a:r>
            <a:r>
              <a:rPr lang="en-US" sz="4000" b="1" dirty="0">
                <a:solidFill>
                  <a:schemeClr val="bg1"/>
                </a:solidFill>
              </a:rPr>
              <a:t>ruler</a:t>
            </a:r>
            <a:r>
              <a:rPr lang="en-US" sz="4000" dirty="0">
                <a:solidFill>
                  <a:schemeClr val="bg1"/>
                </a:solidFill>
              </a:rPr>
              <a:t> of the Jews: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19</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BE43780-39AE-FD47-8E4A-A7BCC7E08357}" type="slidenum">
              <a:rPr lang="en-US" smtClean="0"/>
              <a:pPr/>
              <a:t>2</a:t>
            </a:fld>
            <a:endParaRPr lang="en-US" dirty="0"/>
          </a:p>
        </p:txBody>
      </p:sp>
    </p:spTree>
    <p:extLst>
      <p:ext uri="{BB962C8B-B14F-4D97-AF65-F5344CB8AC3E}">
        <p14:creationId xmlns:p14="http://schemas.microsoft.com/office/powerpoint/2010/main" val="1139525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rPr>
              <a:t>We learned several things about Nicodemus:</a:t>
            </a:r>
          </a:p>
          <a:p>
            <a:pPr marL="742950" indent="-742950" algn="ctr">
              <a:buAutoNum type="arabicPeriod"/>
            </a:pPr>
            <a:r>
              <a:rPr lang="en-US" sz="4000" dirty="0">
                <a:solidFill>
                  <a:schemeClr val="bg1"/>
                </a:solidFill>
              </a:rPr>
              <a:t>He was searching for Truth.</a:t>
            </a:r>
          </a:p>
          <a:p>
            <a:pPr marL="742950" indent="-742950" algn="ctr">
              <a:buAutoNum type="arabicPeriod"/>
            </a:pPr>
            <a:r>
              <a:rPr lang="en-US" sz="4000" dirty="0">
                <a:solidFill>
                  <a:schemeClr val="bg1"/>
                </a:solidFill>
              </a:rPr>
              <a:t>He was a Pharisee.</a:t>
            </a:r>
          </a:p>
          <a:p>
            <a:pPr marL="742950" indent="-742950" algn="ctr">
              <a:buAutoNum type="arabicPeriod"/>
            </a:pPr>
            <a:r>
              <a:rPr lang="en-US" sz="4000" dirty="0">
                <a:solidFill>
                  <a:schemeClr val="bg1"/>
                </a:solidFill>
              </a:rPr>
              <a:t>He was a ruler of the Jews.</a:t>
            </a:r>
          </a:p>
          <a:p>
            <a:pPr marL="742950" indent="-742950" algn="ctr">
              <a:buAutoNum type="arabicPeriod"/>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20</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buNone/>
            </a:pPr>
            <a:r>
              <a:rPr lang="en-US" sz="4000" baseline="30000" dirty="0">
                <a:solidFill>
                  <a:schemeClr val="bg1"/>
                </a:solidFill>
              </a:rPr>
              <a:t>Jn 3:2</a:t>
            </a:r>
            <a:r>
              <a:rPr lang="en-US" sz="4000" dirty="0">
                <a:solidFill>
                  <a:schemeClr val="bg1"/>
                </a:solidFill>
              </a:rPr>
              <a:t> The same came to Yeshua by night, and said unto him, </a:t>
            </a:r>
            <a:r>
              <a:rPr lang="en-US" sz="4000" b="1" u="sng" dirty="0">
                <a:solidFill>
                  <a:schemeClr val="bg1"/>
                </a:solidFill>
              </a:rPr>
              <a:t>Rabbi</a:t>
            </a:r>
            <a:r>
              <a:rPr lang="en-US" sz="4000" dirty="0">
                <a:solidFill>
                  <a:schemeClr val="bg1"/>
                </a:solidFill>
              </a:rPr>
              <a:t>, </a:t>
            </a:r>
            <a:r>
              <a:rPr lang="en-US" sz="4000" b="1" u="sng" dirty="0">
                <a:solidFill>
                  <a:schemeClr val="bg1"/>
                </a:solidFill>
              </a:rPr>
              <a:t>we</a:t>
            </a:r>
            <a:r>
              <a:rPr lang="en-US" sz="4000" dirty="0">
                <a:solidFill>
                  <a:schemeClr val="bg1"/>
                </a:solidFill>
              </a:rPr>
              <a:t> know that thou art a </a:t>
            </a:r>
            <a:r>
              <a:rPr lang="en-US" sz="4000" b="1" u="sng" dirty="0">
                <a:solidFill>
                  <a:schemeClr val="bg1"/>
                </a:solidFill>
              </a:rPr>
              <a:t>teacher</a:t>
            </a:r>
            <a:r>
              <a:rPr lang="en-US" sz="4000" b="1" dirty="0">
                <a:solidFill>
                  <a:schemeClr val="bg1"/>
                </a:solidFill>
              </a:rPr>
              <a:t> </a:t>
            </a:r>
            <a:r>
              <a:rPr lang="en-US" sz="4000" dirty="0">
                <a:solidFill>
                  <a:schemeClr val="bg1"/>
                </a:solidFill>
              </a:rPr>
              <a:t>come from YeHoVaH: for no man can do these miracles that thou doest, except YeHoVaH be with him.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21</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2000" baseline="30000" dirty="0">
              <a:solidFill>
                <a:schemeClr val="bg1"/>
              </a:solidFill>
            </a:endParaRPr>
          </a:p>
          <a:p>
            <a:pPr algn="ctr">
              <a:buNone/>
            </a:pPr>
            <a:r>
              <a:rPr lang="en-US" sz="4000" baseline="30000" dirty="0">
                <a:solidFill>
                  <a:schemeClr val="bg1"/>
                </a:solidFill>
              </a:rPr>
              <a:t>Jn 3:3</a:t>
            </a:r>
            <a:r>
              <a:rPr lang="en-US" sz="4000" dirty="0">
                <a:solidFill>
                  <a:schemeClr val="bg1"/>
                </a:solidFill>
              </a:rPr>
              <a:t> Yeshua answered and said unto him, Verily, verily, I say unto thee, Except a man </a:t>
            </a:r>
            <a:r>
              <a:rPr lang="en-US" sz="4000" b="1" u="sng" dirty="0">
                <a:solidFill>
                  <a:schemeClr val="bg1"/>
                </a:solidFill>
              </a:rPr>
              <a:t>be born again</a:t>
            </a:r>
            <a:r>
              <a:rPr lang="en-US" sz="4000" dirty="0">
                <a:solidFill>
                  <a:schemeClr val="bg1"/>
                </a:solidFill>
              </a:rPr>
              <a:t>, he cannot see the kingdom of YeHoVaH.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22</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2000" baseline="30000" dirty="0">
              <a:solidFill>
                <a:schemeClr val="bg1"/>
              </a:solidFill>
            </a:endParaRPr>
          </a:p>
          <a:p>
            <a:pPr algn="ctr">
              <a:buNone/>
            </a:pPr>
            <a:r>
              <a:rPr lang="en-US" sz="4000" baseline="30000" dirty="0">
                <a:solidFill>
                  <a:schemeClr val="bg1"/>
                </a:solidFill>
              </a:rPr>
              <a:t>Jn 3:4</a:t>
            </a:r>
            <a:r>
              <a:rPr lang="en-US" sz="4000" dirty="0">
                <a:solidFill>
                  <a:schemeClr val="bg1"/>
                </a:solidFill>
              </a:rPr>
              <a:t> Nicodemus saith unto him, How can a man be born when he is old? can he enter the second time into his mother's womb, and be born?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23</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2000" baseline="30000" dirty="0">
              <a:solidFill>
                <a:schemeClr val="bg1"/>
              </a:solidFill>
            </a:endParaRPr>
          </a:p>
          <a:p>
            <a:pPr algn="ctr">
              <a:buNone/>
            </a:pPr>
            <a:r>
              <a:rPr lang="en-US" sz="4000" baseline="30000" dirty="0">
                <a:solidFill>
                  <a:schemeClr val="bg1"/>
                </a:solidFill>
              </a:rPr>
              <a:t>Jn 3:5</a:t>
            </a:r>
            <a:r>
              <a:rPr lang="en-US" sz="4000" dirty="0">
                <a:solidFill>
                  <a:schemeClr val="bg1"/>
                </a:solidFill>
              </a:rPr>
              <a:t> Yeshua answered, Verily, verily, I say unto thee, </a:t>
            </a:r>
            <a:r>
              <a:rPr lang="en-US" sz="4000" b="1" u="sng" dirty="0">
                <a:solidFill>
                  <a:schemeClr val="bg1"/>
                </a:solidFill>
              </a:rPr>
              <a:t>Except a man be born of water and </a:t>
            </a:r>
            <a:r>
              <a:rPr lang="en-US" sz="4000" b="1" i="1" u="sng" dirty="0">
                <a:solidFill>
                  <a:schemeClr val="bg1"/>
                </a:solidFill>
              </a:rPr>
              <a:t>of </a:t>
            </a:r>
            <a:r>
              <a:rPr lang="en-US" sz="4000" b="1" u="sng" dirty="0">
                <a:solidFill>
                  <a:schemeClr val="bg1"/>
                </a:solidFill>
              </a:rPr>
              <a:t>the Spirit</a:t>
            </a:r>
            <a:r>
              <a:rPr lang="en-US" sz="4000" dirty="0">
                <a:solidFill>
                  <a:schemeClr val="bg1"/>
                </a:solidFill>
              </a:rPr>
              <a:t>, he cannot enter into the kingdom of God.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24</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marL="742950" indent="-742950" algn="ctr">
              <a:buNone/>
            </a:pPr>
            <a:r>
              <a:rPr lang="en-US" sz="4000" baseline="30000" dirty="0">
                <a:solidFill>
                  <a:schemeClr val="bg1"/>
                </a:solidFill>
              </a:rPr>
              <a:t>Jn 3:6</a:t>
            </a:r>
            <a:r>
              <a:rPr lang="en-US" sz="4000" dirty="0">
                <a:solidFill>
                  <a:schemeClr val="bg1"/>
                </a:solidFill>
              </a:rPr>
              <a:t> That which is born of the flesh is flesh; and that which is born of the Spirit is spirit. </a:t>
            </a:r>
          </a:p>
          <a:p>
            <a:pPr marL="742950" indent="-742950" algn="ctr">
              <a:buNone/>
            </a:pPr>
            <a:r>
              <a:rPr lang="en-US" sz="4000" baseline="30000" dirty="0">
                <a:solidFill>
                  <a:schemeClr val="bg1"/>
                </a:solidFill>
              </a:rPr>
              <a:t>Jn 3:7</a:t>
            </a:r>
            <a:r>
              <a:rPr lang="en-US" sz="4000" dirty="0">
                <a:solidFill>
                  <a:schemeClr val="bg1"/>
                </a:solidFill>
              </a:rPr>
              <a:t> Marvel not that I said unto thee, Ye must be born again.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25</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Jn 3:8</a:t>
            </a:r>
            <a:r>
              <a:rPr lang="en-US" sz="4000" dirty="0">
                <a:solidFill>
                  <a:schemeClr val="bg1"/>
                </a:solidFill>
              </a:rPr>
              <a:t> The wind bloweth where it listeth, and thou hearest the sound thereof, but canst not tell whence it cometh, and whither it goeth: so is every one that is born of the Spirit.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26</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Jn 3:9</a:t>
            </a:r>
            <a:r>
              <a:rPr lang="en-US" sz="4000" dirty="0">
                <a:solidFill>
                  <a:schemeClr val="bg1"/>
                </a:solidFill>
              </a:rPr>
              <a:t> Nicodemus answered and said unto him, </a:t>
            </a:r>
            <a:r>
              <a:rPr lang="en-US" sz="4000" b="1" dirty="0">
                <a:solidFill>
                  <a:schemeClr val="bg1"/>
                </a:solidFill>
              </a:rPr>
              <a:t>How can these things be?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27</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dirty="0">
                <a:solidFill>
                  <a:schemeClr val="bg1"/>
                </a:solidFill>
              </a:rPr>
              <a:t>Nicodemus asked a question.</a:t>
            </a:r>
          </a:p>
          <a:p>
            <a:pPr algn="ctr">
              <a:buNone/>
            </a:pPr>
            <a:r>
              <a:rPr lang="en-US" sz="4000" dirty="0">
                <a:solidFill>
                  <a:schemeClr val="bg1"/>
                </a:solidFill>
              </a:rPr>
              <a:t>Yeshua responds with a question.</a:t>
            </a:r>
          </a:p>
        </p:txBody>
      </p:sp>
      <p:sp>
        <p:nvSpPr>
          <p:cNvPr id="4" name="Slide Number Placeholder 3"/>
          <p:cNvSpPr>
            <a:spLocks noGrp="1"/>
          </p:cNvSpPr>
          <p:nvPr>
            <p:ph type="sldNum" sz="quarter" idx="12"/>
          </p:nvPr>
        </p:nvSpPr>
        <p:spPr/>
        <p:txBody>
          <a:bodyPr/>
          <a:lstStyle/>
          <a:p>
            <a:fld id="{ABE43780-39AE-FD47-8E4A-A7BCC7E08357}" type="slidenum">
              <a:rPr lang="en-US" smtClean="0"/>
              <a:pPr/>
              <a:t>28</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Jn 3:10</a:t>
            </a:r>
            <a:r>
              <a:rPr lang="en-US" sz="4000" dirty="0">
                <a:solidFill>
                  <a:schemeClr val="bg1"/>
                </a:solidFill>
              </a:rPr>
              <a:t> Yeshua answered and said unto him, </a:t>
            </a:r>
            <a:r>
              <a:rPr lang="en-US" sz="4000" u="sng" dirty="0">
                <a:solidFill>
                  <a:schemeClr val="bg1"/>
                </a:solidFill>
              </a:rPr>
              <a:t>Art thou a master of Israel, and knowest not these things?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29</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BE43780-39AE-FD47-8E4A-A7BCC7E08357}" type="slidenum">
              <a:rPr lang="en-US" smtClean="0"/>
              <a:pPr/>
              <a:t>3</a:t>
            </a:fld>
            <a:endParaRPr lang="en-US" dirty="0"/>
          </a:p>
        </p:txBody>
      </p:sp>
      <p:pic>
        <p:nvPicPr>
          <p:cNvPr id="6" name="Content Placeholder 5" descr="John3-16_Born Again Teaching Design2.png"/>
          <p:cNvPicPr>
            <a:picLocks noGrp="1" noChangeAspect="1"/>
          </p:cNvPicPr>
          <p:nvPr>
            <p:ph idx="1"/>
          </p:nvPr>
        </p:nvPicPr>
        <p:blipFill>
          <a:blip r:embed="rId4"/>
          <a:stretch>
            <a:fillRect/>
          </a:stretch>
        </p:blipFill>
        <p:spPr>
          <a:xfrm>
            <a:off x="0" y="49829"/>
            <a:ext cx="9144000" cy="5053832"/>
          </a:xfrm>
        </p:spPr>
      </p:pic>
    </p:spTree>
    <p:extLst>
      <p:ext uri="{BB962C8B-B14F-4D97-AF65-F5344CB8AC3E}">
        <p14:creationId xmlns:p14="http://schemas.microsoft.com/office/powerpoint/2010/main" val="1820218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rPr>
              <a:t>Here is where the conversation gets interesting. Yeshua’s question implies Nicodemus should have known what He was saying about this born-again process.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30</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buNone/>
            </a:pPr>
            <a:r>
              <a:rPr lang="en-US" sz="4000" dirty="0">
                <a:solidFill>
                  <a:schemeClr val="bg1"/>
                </a:solidFill>
              </a:rPr>
              <a:t>If Yeshua expected Nicodemus to know this, why?</a:t>
            </a:r>
          </a:p>
          <a:p>
            <a:pPr algn="ctr">
              <a:buNone/>
            </a:pPr>
            <a:r>
              <a:rPr lang="en-US" sz="4000" dirty="0">
                <a:solidFill>
                  <a:schemeClr val="bg1"/>
                </a:solidFill>
              </a:rPr>
              <a:t>How would Nicodemus know what Yeshua is talking about if he is hearing this for the very first time?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31</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dirty="0">
                <a:solidFill>
                  <a:schemeClr val="bg1"/>
                </a:solidFill>
              </a:rPr>
              <a:t>Nicodemus is a teacher/ruler/Pharisee of Israel.</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32</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Jn 3:10</a:t>
            </a:r>
            <a:r>
              <a:rPr lang="en-US" sz="4000" dirty="0">
                <a:solidFill>
                  <a:schemeClr val="bg1"/>
                </a:solidFill>
              </a:rPr>
              <a:t> Yeshua answered and said unto him, </a:t>
            </a:r>
            <a:r>
              <a:rPr lang="en-US" sz="4000" u="sng" dirty="0">
                <a:solidFill>
                  <a:schemeClr val="bg1"/>
                </a:solidFill>
              </a:rPr>
              <a:t>Art thou a master (teacher) of Israel, and knowest not these things</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33</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2000" dirty="0">
              <a:solidFill>
                <a:schemeClr val="bg1"/>
              </a:solidFill>
            </a:endParaRPr>
          </a:p>
          <a:p>
            <a:pPr algn="ctr">
              <a:buNone/>
            </a:pPr>
            <a:r>
              <a:rPr lang="en-US" sz="4000" dirty="0">
                <a:solidFill>
                  <a:schemeClr val="bg1"/>
                </a:solidFill>
              </a:rPr>
              <a:t>Nicodemus is a teacher, but He does not know about being born again although Yeshua implied that he should have known these things. How?</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34</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2000" dirty="0">
              <a:solidFill>
                <a:schemeClr val="bg1"/>
              </a:solidFill>
            </a:endParaRPr>
          </a:p>
          <a:p>
            <a:pPr algn="ctr">
              <a:buNone/>
            </a:pPr>
            <a:r>
              <a:rPr lang="en-US" sz="4000" dirty="0">
                <a:solidFill>
                  <a:schemeClr val="bg1"/>
                </a:solidFill>
              </a:rPr>
              <a:t>If Nicodemus does not know these things, then what is he teaching the people of Israel?</a:t>
            </a:r>
          </a:p>
          <a:p>
            <a:pPr algn="ctr">
              <a:buNone/>
            </a:pPr>
            <a:r>
              <a:rPr lang="en-US" sz="4000" dirty="0">
                <a:solidFill>
                  <a:schemeClr val="bg1"/>
                </a:solidFill>
              </a:rPr>
              <a:t>The traditions of the elders.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35</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dirty="0">
                <a:solidFill>
                  <a:schemeClr val="bg1"/>
                </a:solidFill>
              </a:rPr>
              <a:t>How did Peter interpret the </a:t>
            </a:r>
          </a:p>
          <a:p>
            <a:pPr algn="ctr">
              <a:buNone/>
            </a:pPr>
            <a:r>
              <a:rPr lang="en-US" sz="4000" b="1" dirty="0">
                <a:solidFill>
                  <a:schemeClr val="bg1"/>
                </a:solidFill>
              </a:rPr>
              <a:t>You Must be Born Again </a:t>
            </a:r>
            <a:r>
              <a:rPr lang="en-US" sz="4000" dirty="0">
                <a:solidFill>
                  <a:schemeClr val="bg1"/>
                </a:solidFill>
              </a:rPr>
              <a:t>phrase?</a:t>
            </a:r>
          </a:p>
          <a:p>
            <a:pPr algn="ctr">
              <a:buNone/>
            </a:pPr>
            <a:r>
              <a:rPr lang="en-US" sz="4000" dirty="0">
                <a:solidFill>
                  <a:schemeClr val="bg1"/>
                </a:solidFill>
              </a:rPr>
              <a:t>1</a:t>
            </a:r>
            <a:r>
              <a:rPr lang="en-US" sz="4000" baseline="30000" dirty="0">
                <a:solidFill>
                  <a:schemeClr val="bg1"/>
                </a:solidFill>
              </a:rPr>
              <a:t>st</a:t>
            </a:r>
            <a:r>
              <a:rPr lang="en-US" sz="4000" dirty="0">
                <a:solidFill>
                  <a:schemeClr val="bg1"/>
                </a:solidFill>
              </a:rPr>
              <a:t> Peter 1:1-25</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36</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baseline="30000" dirty="0">
                <a:solidFill>
                  <a:schemeClr val="bg1"/>
                </a:solidFill>
              </a:rPr>
              <a:t>1Pe 1:1</a:t>
            </a:r>
            <a:r>
              <a:rPr lang="en-US" sz="4000" dirty="0">
                <a:solidFill>
                  <a:schemeClr val="bg1"/>
                </a:solidFill>
              </a:rPr>
              <a:t> Peter, an apostle of Jesus Christ, to the strangers scattered throughout Pontus, Galatia, Cappadocia, Asia, and Bithynia,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37</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buNone/>
            </a:pPr>
            <a:r>
              <a:rPr lang="en-US" sz="4000" baseline="30000" dirty="0">
                <a:solidFill>
                  <a:schemeClr val="bg1"/>
                </a:solidFill>
              </a:rPr>
              <a:t>1Pe 1:2</a:t>
            </a:r>
            <a:r>
              <a:rPr lang="en-US" sz="4000" dirty="0">
                <a:solidFill>
                  <a:schemeClr val="bg1"/>
                </a:solidFill>
              </a:rPr>
              <a:t> Elect according to the foreknowledge of God the Father, through sanctification of the Spirit, unto obedience and sprinkling of the blood of Jesus Christ: Grace unto you, and peace, be multiplied.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38</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buNone/>
            </a:pPr>
            <a:r>
              <a:rPr lang="en-US" sz="4000" baseline="30000" dirty="0">
                <a:solidFill>
                  <a:schemeClr val="bg1"/>
                </a:solidFill>
              </a:rPr>
              <a:t>1Pe 1:3</a:t>
            </a:r>
            <a:r>
              <a:rPr lang="en-US" sz="4000" dirty="0">
                <a:solidFill>
                  <a:schemeClr val="bg1"/>
                </a:solidFill>
              </a:rPr>
              <a:t> Blessed </a:t>
            </a:r>
            <a:r>
              <a:rPr lang="en-US" sz="4000" i="1" dirty="0">
                <a:solidFill>
                  <a:schemeClr val="bg1"/>
                </a:solidFill>
              </a:rPr>
              <a:t>be </a:t>
            </a:r>
            <a:r>
              <a:rPr lang="en-US" sz="4000" dirty="0">
                <a:solidFill>
                  <a:schemeClr val="bg1"/>
                </a:solidFill>
              </a:rPr>
              <a:t>the God and Father of our Lord Jesus Christ, which according to his abundant mercy hath </a:t>
            </a:r>
            <a:r>
              <a:rPr lang="en-US" sz="4000" b="1" dirty="0">
                <a:solidFill>
                  <a:schemeClr val="bg1"/>
                </a:solidFill>
              </a:rPr>
              <a:t>begotten us again</a:t>
            </a:r>
            <a:r>
              <a:rPr lang="en-US" sz="4000" dirty="0">
                <a:solidFill>
                  <a:schemeClr val="bg1"/>
                </a:solidFill>
              </a:rPr>
              <a:t> unto a lively hope by the resurrection of Jesus Christ from the dead,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39</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7812" y="657225"/>
            <a:ext cx="8964769" cy="3857625"/>
          </a:xfrm>
        </p:spPr>
        <p:txBody>
          <a:bodyPr>
            <a:normAutofit/>
          </a:bodyPr>
          <a:lstStyle/>
          <a:p>
            <a:endParaRPr lang="en-US" dirty="0">
              <a:latin typeface="Helvetica" panose="020B0604020202020204" pitchFamily="34" charset="0"/>
              <a:cs typeface="Helvetica" panose="020B0604020202020204"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TODAY’S MESSAGE</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4800" b="1" i="0" u="none" strike="noStrike" kern="1200" cap="none" spc="0" normalizeH="0" baseline="0" noProof="0" dirty="0">
                <a:ln>
                  <a:noFill/>
                </a:ln>
                <a:solidFill>
                  <a:prstClr val="white"/>
                </a:solidFill>
                <a:effectLst/>
                <a:uLnTx/>
                <a:uFillTx/>
                <a:latin typeface="Calibri"/>
                <a:ea typeface="+mn-ea"/>
                <a:cs typeface="+mn-cs"/>
              </a:rPr>
              <a:t>You Must be Born Again!</a:t>
            </a:r>
            <a:endParaRPr kumimoji="0" lang="en-US" sz="47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a:p>
            <a:pPr algn="ctr">
              <a:buNone/>
            </a:pPr>
            <a:r>
              <a:rPr lang="en-US" sz="4400" b="1" dirty="0">
                <a:solidFill>
                  <a:schemeClr val="bg1"/>
                </a:solidFill>
                <a:latin typeface="Helvetica" panose="020B0604020202020204" pitchFamily="34" charset="0"/>
                <a:cs typeface="Helvetica" panose="020B0604020202020204" pitchFamily="34" charset="0"/>
              </a:rPr>
              <a:t>Part 2</a:t>
            </a: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75" y="252311"/>
            <a:ext cx="1428750" cy="1428750"/>
          </a:xfrm>
          <a:prstGeom prst="rect">
            <a:avLst/>
          </a:prstGeom>
        </p:spPr>
      </p:pic>
    </p:spTree>
    <p:extLst>
      <p:ext uri="{BB962C8B-B14F-4D97-AF65-F5344CB8AC3E}">
        <p14:creationId xmlns:p14="http://schemas.microsoft.com/office/powerpoint/2010/main" val="12358337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spcBef>
                <a:spcPts val="0"/>
              </a:spcBef>
              <a:buNone/>
            </a:pPr>
            <a:r>
              <a:rPr lang="en-US" sz="4000" dirty="0">
                <a:solidFill>
                  <a:schemeClr val="bg1"/>
                </a:solidFill>
              </a:rPr>
              <a:t>This statement Peter makes, “</a:t>
            </a:r>
            <a:r>
              <a:rPr lang="en-US" sz="4000" b="1" dirty="0">
                <a:solidFill>
                  <a:schemeClr val="bg1"/>
                </a:solidFill>
              </a:rPr>
              <a:t>begotten us again”</a:t>
            </a:r>
            <a:r>
              <a:rPr lang="en-US" sz="4000" dirty="0">
                <a:solidFill>
                  <a:schemeClr val="bg1"/>
                </a:solidFill>
              </a:rPr>
              <a:t>, </a:t>
            </a:r>
          </a:p>
          <a:p>
            <a:pPr algn="ctr">
              <a:spcBef>
                <a:spcPts val="0"/>
              </a:spcBef>
              <a:buNone/>
            </a:pPr>
            <a:r>
              <a:rPr lang="en-US" sz="4000" dirty="0">
                <a:solidFill>
                  <a:schemeClr val="bg1"/>
                </a:solidFill>
              </a:rPr>
              <a:t>is powerful.</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40</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buNone/>
            </a:pPr>
            <a:r>
              <a:rPr lang="en-US" sz="4200" dirty="0">
                <a:solidFill>
                  <a:schemeClr val="bg1"/>
                </a:solidFill>
              </a:rPr>
              <a:t>Yeshua was the </a:t>
            </a:r>
            <a:r>
              <a:rPr lang="en-US" sz="4200" b="1" dirty="0">
                <a:solidFill>
                  <a:schemeClr val="bg1"/>
                </a:solidFill>
              </a:rPr>
              <a:t>Only Begotten </a:t>
            </a:r>
            <a:r>
              <a:rPr lang="en-US" sz="4200" dirty="0">
                <a:solidFill>
                  <a:schemeClr val="bg1"/>
                </a:solidFill>
              </a:rPr>
              <a:t>at the first and then He is referred to as the </a:t>
            </a:r>
            <a:r>
              <a:rPr lang="en-US" sz="4200" b="1" dirty="0">
                <a:solidFill>
                  <a:schemeClr val="bg1"/>
                </a:solidFill>
              </a:rPr>
              <a:t>First Begotten </a:t>
            </a:r>
            <a:r>
              <a:rPr lang="en-US" sz="4200" dirty="0">
                <a:solidFill>
                  <a:schemeClr val="bg1"/>
                </a:solidFill>
              </a:rPr>
              <a:t>after the Resurrection.</a:t>
            </a:r>
          </a:p>
          <a:p>
            <a:pPr algn="ctr">
              <a:buNone/>
            </a:pPr>
            <a:r>
              <a:rPr lang="en-US" sz="4200" dirty="0">
                <a:solidFill>
                  <a:schemeClr val="bg1"/>
                </a:solidFill>
              </a:rPr>
              <a:t>But, according to the Almighty, He was the </a:t>
            </a:r>
            <a:r>
              <a:rPr lang="en-US" sz="4200" b="1" dirty="0">
                <a:solidFill>
                  <a:schemeClr val="bg1"/>
                </a:solidFill>
              </a:rPr>
              <a:t>First Begotten </a:t>
            </a:r>
            <a:r>
              <a:rPr lang="en-US" sz="4200" dirty="0">
                <a:solidFill>
                  <a:schemeClr val="bg1"/>
                </a:solidFill>
              </a:rPr>
              <a:t>from the beginning.</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41</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Heb 1:6</a:t>
            </a:r>
            <a:r>
              <a:rPr lang="en-US" sz="4000" dirty="0">
                <a:solidFill>
                  <a:schemeClr val="bg1"/>
                </a:solidFill>
              </a:rPr>
              <a:t> And again, when he bringeth in the </a:t>
            </a:r>
            <a:r>
              <a:rPr lang="en-US" sz="4000" b="1" dirty="0">
                <a:solidFill>
                  <a:schemeClr val="bg1"/>
                </a:solidFill>
              </a:rPr>
              <a:t>first begotten</a:t>
            </a:r>
            <a:r>
              <a:rPr lang="en-US" sz="4000" dirty="0">
                <a:solidFill>
                  <a:schemeClr val="bg1"/>
                </a:solidFill>
              </a:rPr>
              <a:t> into the world, he saith, And let all the angels of God worship him.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42</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Rev 1:5</a:t>
            </a:r>
            <a:r>
              <a:rPr lang="en-US" sz="4000" dirty="0">
                <a:solidFill>
                  <a:schemeClr val="bg1"/>
                </a:solidFill>
              </a:rPr>
              <a:t> And from Jesus Christ, </a:t>
            </a:r>
            <a:r>
              <a:rPr lang="en-US" sz="4000" i="1" dirty="0">
                <a:solidFill>
                  <a:schemeClr val="bg1"/>
                </a:solidFill>
              </a:rPr>
              <a:t>who is </a:t>
            </a:r>
            <a:r>
              <a:rPr lang="en-US" sz="4000" dirty="0">
                <a:solidFill>
                  <a:schemeClr val="bg1"/>
                </a:solidFill>
              </a:rPr>
              <a:t>the faithful witness, </a:t>
            </a:r>
            <a:r>
              <a:rPr lang="en-US" sz="4000" i="1" dirty="0">
                <a:solidFill>
                  <a:schemeClr val="bg1"/>
                </a:solidFill>
              </a:rPr>
              <a:t>and </a:t>
            </a:r>
            <a:r>
              <a:rPr lang="en-US" sz="4000" dirty="0">
                <a:solidFill>
                  <a:schemeClr val="bg1"/>
                </a:solidFill>
              </a:rPr>
              <a:t>the </a:t>
            </a:r>
            <a:r>
              <a:rPr lang="en-US" sz="4000" b="1" dirty="0">
                <a:solidFill>
                  <a:schemeClr val="bg1"/>
                </a:solidFill>
              </a:rPr>
              <a:t>first begotten</a:t>
            </a:r>
            <a:r>
              <a:rPr lang="en-US" sz="4000" dirty="0">
                <a:solidFill>
                  <a:schemeClr val="bg1"/>
                </a:solidFill>
              </a:rPr>
              <a:t> of the dead, and the prince of the kings of the earth. Unto him that loved us, and washed us from our sins in his own blood,</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43</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1Pe 1:4</a:t>
            </a:r>
            <a:r>
              <a:rPr lang="en-US" sz="4000" dirty="0">
                <a:solidFill>
                  <a:schemeClr val="bg1"/>
                </a:solidFill>
              </a:rPr>
              <a:t> To an inheritance incorruptible, and undefiled, and that fadeth not away, reserved in heaven for you, </a:t>
            </a:r>
          </a:p>
          <a:p>
            <a:pPr algn="ctr">
              <a:buNone/>
            </a:pPr>
            <a:r>
              <a:rPr lang="en-US" sz="4000" baseline="30000" dirty="0">
                <a:solidFill>
                  <a:schemeClr val="bg1"/>
                </a:solidFill>
              </a:rPr>
              <a:t>1Pe 1:5</a:t>
            </a:r>
            <a:r>
              <a:rPr lang="en-US" sz="4000" dirty="0">
                <a:solidFill>
                  <a:schemeClr val="bg1"/>
                </a:solidFill>
              </a:rPr>
              <a:t> Who are kept by the power of God through faith unto salvation ready to be revealed in the last time.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44</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1Pe 1:6</a:t>
            </a:r>
            <a:r>
              <a:rPr lang="en-US" sz="4000" dirty="0">
                <a:solidFill>
                  <a:schemeClr val="bg1"/>
                </a:solidFill>
              </a:rPr>
              <a:t> Wherein ye greatly rejoice, though now for a season, if need be, ye are in heaviness through manifold temptations: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45</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buNone/>
            </a:pPr>
            <a:r>
              <a:rPr lang="en-US" sz="4000" baseline="30000" dirty="0">
                <a:solidFill>
                  <a:schemeClr val="bg1"/>
                </a:solidFill>
              </a:rPr>
              <a:t>1Pe 1:7</a:t>
            </a:r>
            <a:r>
              <a:rPr lang="en-US" sz="4000" dirty="0">
                <a:solidFill>
                  <a:schemeClr val="bg1"/>
                </a:solidFill>
              </a:rPr>
              <a:t> That the trial of your faith, being much more precious than of gold that perisheth, though it be tried with fire, might be found unto praise and honour and glory at the appearing of Jesus Christ: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46</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1Pe 1:8</a:t>
            </a:r>
            <a:r>
              <a:rPr lang="en-US" sz="4000" dirty="0">
                <a:solidFill>
                  <a:schemeClr val="bg1"/>
                </a:solidFill>
              </a:rPr>
              <a:t> Whom having not seen, ye love; in whom, though now ye see </a:t>
            </a:r>
            <a:r>
              <a:rPr lang="en-US" sz="4000" i="1" dirty="0">
                <a:solidFill>
                  <a:schemeClr val="bg1"/>
                </a:solidFill>
              </a:rPr>
              <a:t>him </a:t>
            </a:r>
            <a:r>
              <a:rPr lang="en-US" sz="4000" dirty="0">
                <a:solidFill>
                  <a:schemeClr val="bg1"/>
                </a:solidFill>
              </a:rPr>
              <a:t>not, yet believing, ye rejoice with joy unspeakable and full of glory: </a:t>
            </a:r>
          </a:p>
          <a:p>
            <a:pPr algn="ctr">
              <a:buNone/>
            </a:pPr>
            <a:r>
              <a:rPr lang="en-US" sz="4000" baseline="30000" dirty="0">
                <a:solidFill>
                  <a:schemeClr val="bg1"/>
                </a:solidFill>
              </a:rPr>
              <a:t>1Pe 1:9</a:t>
            </a:r>
            <a:r>
              <a:rPr lang="en-US" sz="4000" dirty="0">
                <a:solidFill>
                  <a:schemeClr val="bg1"/>
                </a:solidFill>
              </a:rPr>
              <a:t> Receiving the end of your faith, </a:t>
            </a:r>
            <a:r>
              <a:rPr lang="en-US" sz="4000" i="1" dirty="0">
                <a:solidFill>
                  <a:schemeClr val="bg1"/>
                </a:solidFill>
              </a:rPr>
              <a:t>even </a:t>
            </a:r>
            <a:r>
              <a:rPr lang="en-US" sz="4000" dirty="0">
                <a:solidFill>
                  <a:schemeClr val="bg1"/>
                </a:solidFill>
              </a:rPr>
              <a:t>the </a:t>
            </a:r>
            <a:r>
              <a:rPr lang="en-US" sz="4000" u="sng" dirty="0">
                <a:solidFill>
                  <a:schemeClr val="bg1"/>
                </a:solidFill>
              </a:rPr>
              <a:t>salvation of </a:t>
            </a:r>
            <a:r>
              <a:rPr lang="en-US" sz="4000" i="1" u="sng" dirty="0">
                <a:solidFill>
                  <a:schemeClr val="bg1"/>
                </a:solidFill>
              </a:rPr>
              <a:t>your </a:t>
            </a:r>
            <a:r>
              <a:rPr lang="en-US" sz="4000" u="sng" dirty="0">
                <a:solidFill>
                  <a:schemeClr val="bg1"/>
                </a:solidFill>
              </a:rPr>
              <a:t>souls</a:t>
            </a:r>
            <a:r>
              <a:rPr lang="en-US" sz="4000" dirty="0">
                <a:solidFill>
                  <a:schemeClr val="bg1"/>
                </a:solidFill>
              </a:rPr>
              <a:t>.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47</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1Pe 1:10</a:t>
            </a:r>
            <a:r>
              <a:rPr lang="en-US" sz="4000" dirty="0">
                <a:solidFill>
                  <a:schemeClr val="bg1"/>
                </a:solidFill>
              </a:rPr>
              <a:t> Of which salvation </a:t>
            </a:r>
            <a:r>
              <a:rPr lang="en-US" sz="4000" b="1" dirty="0">
                <a:solidFill>
                  <a:schemeClr val="bg1"/>
                </a:solidFill>
              </a:rPr>
              <a:t>the prophets have inquired</a:t>
            </a:r>
            <a:r>
              <a:rPr lang="en-US" sz="4000" dirty="0">
                <a:solidFill>
                  <a:schemeClr val="bg1"/>
                </a:solidFill>
              </a:rPr>
              <a:t> and searched diligently, who prophesied of the grace </a:t>
            </a:r>
            <a:r>
              <a:rPr lang="en-US" sz="4000" i="1" dirty="0">
                <a:solidFill>
                  <a:schemeClr val="bg1"/>
                </a:solidFill>
              </a:rPr>
              <a:t>that should come </a:t>
            </a:r>
            <a:r>
              <a:rPr lang="en-US" sz="4000" dirty="0">
                <a:solidFill>
                  <a:schemeClr val="bg1"/>
                </a:solidFill>
              </a:rPr>
              <a:t>unto you: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48</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buNone/>
            </a:pPr>
            <a:r>
              <a:rPr lang="en-US" sz="4000" baseline="30000" dirty="0">
                <a:solidFill>
                  <a:schemeClr val="bg1"/>
                </a:solidFill>
              </a:rPr>
              <a:t>1Pe 1:11</a:t>
            </a:r>
            <a:r>
              <a:rPr lang="en-US" sz="4000" dirty="0">
                <a:solidFill>
                  <a:schemeClr val="bg1"/>
                </a:solidFill>
              </a:rPr>
              <a:t> Searching what, or what manner of time the </a:t>
            </a:r>
            <a:r>
              <a:rPr lang="en-US" sz="4000" b="1" u="sng" dirty="0">
                <a:solidFill>
                  <a:schemeClr val="bg1"/>
                </a:solidFill>
              </a:rPr>
              <a:t>Spirit of Christ which was in them did signify</a:t>
            </a:r>
            <a:r>
              <a:rPr lang="en-US" sz="4000" dirty="0">
                <a:solidFill>
                  <a:schemeClr val="bg1"/>
                </a:solidFill>
              </a:rPr>
              <a:t>, when it testified beforehand the sufferings of Christ, and the glory that should follow.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49</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422565"/>
            <a:ext cx="7334250" cy="4077998"/>
          </a:xfrm>
        </p:spPr>
        <p:txBody>
          <a:bodyPr>
            <a:noAutofit/>
          </a:bodyPr>
          <a:lstStyle/>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Subscribe</a:t>
            </a:r>
            <a:r>
              <a:rPr lang="en-US" dirty="0">
                <a:solidFill>
                  <a:schemeClr val="bg1"/>
                </a:solidFill>
                <a:latin typeface="Helvetica" pitchFamily="34" charset="0"/>
                <a:cs typeface="Helvetica" pitchFamily="34" charset="0"/>
              </a:rPr>
              <a:t> for Updates on our Website.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Watch</a:t>
            </a:r>
            <a:r>
              <a:rPr lang="en-US" dirty="0">
                <a:solidFill>
                  <a:schemeClr val="bg1"/>
                </a:solidFill>
                <a:latin typeface="Helvetica" pitchFamily="34" charset="0"/>
                <a:cs typeface="Helvetica" pitchFamily="34" charset="0"/>
              </a:rPr>
              <a:t> us on YouTube.</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b="1" dirty="0">
                <a:solidFill>
                  <a:schemeClr val="bg1"/>
                </a:solidFill>
                <a:latin typeface="Helvetica" pitchFamily="34" charset="0"/>
                <a:cs typeface="Helvetica" pitchFamily="34" charset="0"/>
              </a:rPr>
              <a:t>Follow</a:t>
            </a:r>
            <a:r>
              <a:rPr lang="en-US" dirty="0">
                <a:solidFill>
                  <a:schemeClr val="bg1"/>
                </a:solidFill>
                <a:latin typeface="Helvetica" pitchFamily="34" charset="0"/>
                <a:cs typeface="Helvetica" pitchFamily="34" charset="0"/>
              </a:rPr>
              <a:t> us on Facebook and the</a:t>
            </a:r>
          </a:p>
          <a:p>
            <a:pPr marL="0" indent="0" algn="ctr">
              <a:spcBef>
                <a:spcPts val="0"/>
              </a:spcBef>
              <a:buNone/>
            </a:pPr>
            <a:r>
              <a:rPr lang="en-US" dirty="0">
                <a:solidFill>
                  <a:schemeClr val="bg1"/>
                </a:solidFill>
                <a:latin typeface="Helvetica" pitchFamily="34" charset="0"/>
                <a:cs typeface="Helvetica" pitchFamily="34" charset="0"/>
              </a:rPr>
              <a:t>other Social Media Networks.</a:t>
            </a:r>
          </a:p>
          <a:p>
            <a:pPr marL="0" indent="0" algn="ctr">
              <a:spcBef>
                <a:spcPts val="0"/>
              </a:spcBef>
              <a:buNone/>
            </a:pPr>
            <a:endParaRPr lang="en-US" sz="1200" dirty="0">
              <a:solidFill>
                <a:schemeClr val="bg1"/>
              </a:solidFill>
              <a:latin typeface="Helvetica" pitchFamily="34" charset="0"/>
              <a:cs typeface="Helvetica" pitchFamily="34" charset="0"/>
            </a:endParaRPr>
          </a:p>
          <a:p>
            <a:pPr marL="0" indent="0" algn="ctr">
              <a:spcBef>
                <a:spcPts val="0"/>
              </a:spcBef>
              <a:buNone/>
            </a:pPr>
            <a:r>
              <a:rPr lang="en-US" dirty="0">
                <a:solidFill>
                  <a:schemeClr val="bg1"/>
                </a:solidFill>
                <a:latin typeface="Helvetica" pitchFamily="34" charset="0"/>
                <a:cs typeface="Helvetica" pitchFamily="34" charset="0"/>
              </a:rPr>
              <a:t>Please </a:t>
            </a:r>
            <a:r>
              <a:rPr lang="en-US" b="1" dirty="0">
                <a:solidFill>
                  <a:schemeClr val="bg1"/>
                </a:solidFill>
                <a:latin typeface="Helvetica" pitchFamily="34" charset="0"/>
                <a:cs typeface="Helvetica" pitchFamily="34" charset="0"/>
              </a:rPr>
              <a:t>Like and Share </a:t>
            </a:r>
            <a:r>
              <a:rPr lang="en-US" dirty="0">
                <a:solidFill>
                  <a:schemeClr val="bg1"/>
                </a:solidFill>
                <a:latin typeface="Helvetica" pitchFamily="34" charset="0"/>
                <a:cs typeface="Helvetica" pitchFamily="34" charset="0"/>
              </a:rPr>
              <a:t>our Videos</a:t>
            </a:r>
          </a:p>
          <a:p>
            <a:pPr marL="0" indent="0" algn="ctr">
              <a:spcBef>
                <a:spcPts val="0"/>
              </a:spcBef>
              <a:buNone/>
            </a:pPr>
            <a:r>
              <a:rPr lang="en-US" dirty="0">
                <a:solidFill>
                  <a:schemeClr val="bg1"/>
                </a:solidFill>
                <a:latin typeface="Helvetica" pitchFamily="34" charset="0"/>
                <a:cs typeface="Helvetica" pitchFamily="34" charset="0"/>
              </a:rPr>
              <a:t>and Posts.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2428570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85000" lnSpcReduction="10000"/>
          </a:bodyPr>
          <a:lstStyle/>
          <a:p>
            <a:pPr algn="ctr">
              <a:buNone/>
            </a:pPr>
            <a:r>
              <a:rPr lang="en-US" sz="4000" baseline="30000" dirty="0">
                <a:solidFill>
                  <a:schemeClr val="bg1"/>
                </a:solidFill>
              </a:rPr>
              <a:t>1Pe 1:12</a:t>
            </a:r>
            <a:r>
              <a:rPr lang="en-US" sz="4000" dirty="0">
                <a:solidFill>
                  <a:schemeClr val="bg1"/>
                </a:solidFill>
              </a:rPr>
              <a:t> Unto whom it was revealed, that not unto themselves, but unto us they did minister the things, which are now reported unto you by them that have preached the gospel unto you with the Holy Ghost sent down from heaven; which things the angels desire to look into.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50</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buNone/>
            </a:pPr>
            <a:r>
              <a:rPr lang="en-US" sz="4000" baseline="30000" dirty="0">
                <a:solidFill>
                  <a:schemeClr val="bg1"/>
                </a:solidFill>
              </a:rPr>
              <a:t>1Pe 1:13</a:t>
            </a:r>
            <a:r>
              <a:rPr lang="en-US" sz="4000" dirty="0">
                <a:solidFill>
                  <a:schemeClr val="bg1"/>
                </a:solidFill>
              </a:rPr>
              <a:t> Wherefore gird up the loins of your mind, be sober, and hope to the end for the grace that is to be brought unto you at the revelation of Jesus Christ; </a:t>
            </a:r>
          </a:p>
          <a:p>
            <a:pPr algn="ctr">
              <a:buNone/>
            </a:pPr>
            <a:r>
              <a:rPr lang="en-US" sz="4000" baseline="30000" dirty="0">
                <a:solidFill>
                  <a:schemeClr val="bg1"/>
                </a:solidFill>
              </a:rPr>
              <a:t>1Pe 1:14</a:t>
            </a:r>
            <a:r>
              <a:rPr lang="en-US" sz="4000" dirty="0">
                <a:solidFill>
                  <a:schemeClr val="bg1"/>
                </a:solidFill>
              </a:rPr>
              <a:t> As obedient children, not fashioning yourselves according to the former lusts in your ignorance: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51</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2000" b="1" baseline="30000" dirty="0">
              <a:solidFill>
                <a:schemeClr val="bg1"/>
              </a:solidFill>
            </a:endParaRPr>
          </a:p>
          <a:p>
            <a:pPr algn="ctr">
              <a:buNone/>
            </a:pPr>
            <a:r>
              <a:rPr lang="en-US" sz="4000" b="1" baseline="30000" dirty="0">
                <a:solidFill>
                  <a:schemeClr val="bg1"/>
                </a:solidFill>
              </a:rPr>
              <a:t>1Pe 1:15</a:t>
            </a:r>
            <a:r>
              <a:rPr lang="en-US" sz="4000" b="1" dirty="0">
                <a:solidFill>
                  <a:schemeClr val="bg1"/>
                </a:solidFill>
              </a:rPr>
              <a:t> But as he which hath called you is holy, so be ye holy in all manner of conversation; </a:t>
            </a:r>
            <a:endParaRPr lang="en-US" sz="4000" dirty="0">
              <a:solidFill>
                <a:schemeClr val="bg1"/>
              </a:solidFill>
            </a:endParaRPr>
          </a:p>
          <a:p>
            <a:pPr algn="ctr">
              <a:buNone/>
            </a:pPr>
            <a:r>
              <a:rPr lang="en-US" sz="4000" b="1" baseline="30000" dirty="0">
                <a:solidFill>
                  <a:schemeClr val="bg1"/>
                </a:solidFill>
              </a:rPr>
              <a:t>1Pe 1:16</a:t>
            </a:r>
            <a:r>
              <a:rPr lang="en-US" sz="4000" b="1" dirty="0">
                <a:solidFill>
                  <a:schemeClr val="bg1"/>
                </a:solidFill>
              </a:rPr>
              <a:t> </a:t>
            </a:r>
            <a:r>
              <a:rPr lang="en-US" sz="4000" b="1" u="sng" dirty="0">
                <a:solidFill>
                  <a:schemeClr val="bg1"/>
                </a:solidFill>
              </a:rPr>
              <a:t>Because it is written</a:t>
            </a:r>
            <a:r>
              <a:rPr lang="en-US" sz="4000" b="1" dirty="0">
                <a:solidFill>
                  <a:schemeClr val="bg1"/>
                </a:solidFill>
              </a:rPr>
              <a:t>, Be ye holy; for I am holy. </a:t>
            </a:r>
            <a:endParaRPr lang="en-US" sz="4000" dirty="0">
              <a:solidFill>
                <a:schemeClr val="bg1"/>
              </a:solidFill>
            </a:endParaRP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52</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endParaRPr lang="en-US" sz="2000" i="1" dirty="0">
              <a:solidFill>
                <a:schemeClr val="bg1"/>
              </a:solidFill>
            </a:endParaRPr>
          </a:p>
          <a:p>
            <a:pPr algn="ctr">
              <a:buNone/>
            </a:pPr>
            <a:r>
              <a:rPr lang="en-US" sz="4000" i="1" dirty="0">
                <a:solidFill>
                  <a:schemeClr val="bg1"/>
                </a:solidFill>
              </a:rPr>
              <a:t>Peter quotes directly from the Torah/Law.</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53</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Lev 11:44</a:t>
            </a:r>
            <a:r>
              <a:rPr lang="en-US" sz="4000" dirty="0">
                <a:solidFill>
                  <a:schemeClr val="bg1"/>
                </a:solidFill>
              </a:rPr>
              <a:t> For I </a:t>
            </a:r>
            <a:r>
              <a:rPr lang="en-US" sz="4000" i="1" dirty="0">
                <a:solidFill>
                  <a:schemeClr val="bg1"/>
                </a:solidFill>
              </a:rPr>
              <a:t>am the LORD your God: ye shall therefore sanctify yourselves, and ye shall be holy; for I am holy: neither shall ye defile yourselves with any manner of creeping thing that creepeth upon the earth.</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54</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endParaRPr lang="en-US" sz="2000" dirty="0"/>
          </a:p>
          <a:p>
            <a:pPr algn="ctr">
              <a:buNone/>
            </a:pPr>
            <a:r>
              <a:rPr lang="en-US" sz="4000" baseline="30000" dirty="0">
                <a:solidFill>
                  <a:schemeClr val="bg1"/>
                </a:solidFill>
              </a:rPr>
              <a:t>Lev 11:45</a:t>
            </a:r>
            <a:r>
              <a:rPr lang="en-US" sz="4000" dirty="0">
                <a:solidFill>
                  <a:schemeClr val="bg1"/>
                </a:solidFill>
              </a:rPr>
              <a:t> For I </a:t>
            </a:r>
            <a:r>
              <a:rPr lang="en-US" sz="4000" i="1" dirty="0">
                <a:solidFill>
                  <a:schemeClr val="bg1"/>
                </a:solidFill>
              </a:rPr>
              <a:t>am the LORD that bringeth you up out of the land of Egypt, to be your God: ye shall therefore be holy, for I am holy.</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55</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buNone/>
            </a:pPr>
            <a:endParaRPr lang="en-US" sz="4000" dirty="0">
              <a:solidFill>
                <a:schemeClr val="bg1"/>
              </a:solidFill>
            </a:endParaRPr>
          </a:p>
          <a:p>
            <a:pPr algn="ctr">
              <a:buNone/>
            </a:pPr>
            <a:r>
              <a:rPr lang="en-US" sz="4000" baseline="30000" dirty="0">
                <a:solidFill>
                  <a:schemeClr val="bg1"/>
                </a:solidFill>
              </a:rPr>
              <a:t>Lev 19:2</a:t>
            </a:r>
            <a:r>
              <a:rPr lang="en-US" sz="4000" dirty="0">
                <a:solidFill>
                  <a:schemeClr val="bg1"/>
                </a:solidFill>
              </a:rPr>
              <a:t> Speak unto all the congregation of the children of Israel, and say unto them, Ye shall be holy: for I the LORD your God </a:t>
            </a:r>
            <a:r>
              <a:rPr lang="en-US" sz="4000" i="1" dirty="0">
                <a:solidFill>
                  <a:schemeClr val="bg1"/>
                </a:solidFill>
              </a:rPr>
              <a:t>am holy.</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56</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endParaRPr lang="en-US" sz="4000" dirty="0"/>
          </a:p>
          <a:p>
            <a:pPr algn="ctr">
              <a:buNone/>
            </a:pPr>
            <a:r>
              <a:rPr lang="en-US" sz="4000" baseline="30000" dirty="0">
                <a:solidFill>
                  <a:schemeClr val="bg1"/>
                </a:solidFill>
              </a:rPr>
              <a:t>Lev 20:7</a:t>
            </a:r>
            <a:r>
              <a:rPr lang="en-US" sz="4000" dirty="0">
                <a:solidFill>
                  <a:schemeClr val="bg1"/>
                </a:solidFill>
              </a:rPr>
              <a:t> Sanctify yourselves therefore, and be ye holy: for I </a:t>
            </a:r>
            <a:r>
              <a:rPr lang="en-US" sz="4000" i="1" dirty="0">
                <a:solidFill>
                  <a:schemeClr val="bg1"/>
                </a:solidFill>
              </a:rPr>
              <a:t>am the LORD your God. </a:t>
            </a:r>
          </a:p>
          <a:p>
            <a:pPr algn="ctr">
              <a:buNone/>
            </a:pPr>
            <a:r>
              <a:rPr lang="en-US" sz="4000" baseline="30000" dirty="0">
                <a:solidFill>
                  <a:schemeClr val="bg1"/>
                </a:solidFill>
              </a:rPr>
              <a:t>Lev 20:8</a:t>
            </a:r>
            <a:r>
              <a:rPr lang="en-US" sz="4000" dirty="0">
                <a:solidFill>
                  <a:schemeClr val="bg1"/>
                </a:solidFill>
              </a:rPr>
              <a:t> And ye shall keep my statutes, and do them: I </a:t>
            </a:r>
            <a:r>
              <a:rPr lang="en-US" sz="4000" i="1" dirty="0">
                <a:solidFill>
                  <a:schemeClr val="bg1"/>
                </a:solidFill>
              </a:rPr>
              <a:t>am the LORD which sanctify you.</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57</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2000" baseline="30000" dirty="0">
              <a:solidFill>
                <a:schemeClr val="bg1"/>
              </a:solidFill>
            </a:endParaRPr>
          </a:p>
          <a:p>
            <a:pPr algn="ctr">
              <a:buNone/>
            </a:pPr>
            <a:r>
              <a:rPr lang="en-US" sz="4000" baseline="30000" dirty="0">
                <a:solidFill>
                  <a:schemeClr val="bg1"/>
                </a:solidFill>
              </a:rPr>
              <a:t>1Pe 1:17</a:t>
            </a:r>
            <a:r>
              <a:rPr lang="en-US" sz="4000" dirty="0">
                <a:solidFill>
                  <a:schemeClr val="bg1"/>
                </a:solidFill>
              </a:rPr>
              <a:t> And if ye call on the Father, who without respect of persons judgeth according to every man's work, pass the time of your sojourning </a:t>
            </a:r>
            <a:r>
              <a:rPr lang="en-US" sz="4000" i="1" dirty="0">
                <a:solidFill>
                  <a:schemeClr val="bg1"/>
                </a:solidFill>
              </a:rPr>
              <a:t>here </a:t>
            </a:r>
            <a:r>
              <a:rPr lang="en-US" sz="4000" dirty="0">
                <a:solidFill>
                  <a:schemeClr val="bg1"/>
                </a:solidFill>
              </a:rPr>
              <a:t>in fear: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58</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1Pe 1:18</a:t>
            </a:r>
            <a:r>
              <a:rPr lang="en-US" sz="4000" dirty="0">
                <a:solidFill>
                  <a:schemeClr val="bg1"/>
                </a:solidFill>
              </a:rPr>
              <a:t> Forasmuch as ye know that ye were not redeemed with corruptible things, </a:t>
            </a:r>
            <a:r>
              <a:rPr lang="en-US" sz="4000" i="1" dirty="0">
                <a:solidFill>
                  <a:schemeClr val="bg1"/>
                </a:solidFill>
              </a:rPr>
              <a:t>as </a:t>
            </a:r>
            <a:r>
              <a:rPr lang="en-US" sz="4000" dirty="0">
                <a:solidFill>
                  <a:schemeClr val="bg1"/>
                </a:solidFill>
              </a:rPr>
              <a:t>silver and gold, from your vain conversation </a:t>
            </a:r>
            <a:r>
              <a:rPr lang="en-US" sz="4000" i="1" dirty="0">
                <a:solidFill>
                  <a:schemeClr val="bg1"/>
                </a:solidFill>
              </a:rPr>
              <a:t>received </a:t>
            </a:r>
            <a:r>
              <a:rPr lang="en-US" sz="4000" dirty="0">
                <a:solidFill>
                  <a:schemeClr val="bg1"/>
                </a:solidFill>
              </a:rPr>
              <a:t>by tradition from your fathers;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59</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dirty="0">
                <a:solidFill>
                  <a:schemeClr val="bg1"/>
                </a:solidFill>
                <a:latin typeface="Helvetica" pitchFamily="34" charset="0"/>
                <a:cs typeface="Helvetica" pitchFamily="34" charset="0"/>
              </a:rPr>
              <a:t>At the end of today’s Teaching, you will be able to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t>
            </a:r>
            <a:r>
              <a:rPr lang="en-US" sz="4000" b="1" dirty="0">
                <a:solidFill>
                  <a:schemeClr val="bg1"/>
                </a:solidFill>
                <a:latin typeface="Helvetica" pitchFamily="34" charset="0"/>
                <a:cs typeface="Helvetica" pitchFamily="34" charset="0"/>
              </a:rPr>
              <a:t>Ask</a:t>
            </a:r>
            <a:r>
              <a:rPr lang="en-US" sz="4000" dirty="0">
                <a:solidFill>
                  <a:schemeClr val="bg1"/>
                </a:solidFill>
                <a:latin typeface="Helvetica" pitchFamily="34" charset="0"/>
                <a:cs typeface="Helvetica" pitchFamily="34" charset="0"/>
              </a:rPr>
              <a:t> Questions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t>
            </a:r>
            <a:r>
              <a:rPr lang="en-US" sz="4000" b="1" dirty="0">
                <a:solidFill>
                  <a:schemeClr val="bg1"/>
                </a:solidFill>
                <a:latin typeface="Helvetica" pitchFamily="34" charset="0"/>
                <a:cs typeface="Helvetica" pitchFamily="34" charset="0"/>
              </a:rPr>
              <a:t>Receive</a:t>
            </a:r>
            <a:r>
              <a:rPr lang="en-US" sz="4000" dirty="0">
                <a:solidFill>
                  <a:schemeClr val="bg1"/>
                </a:solidFill>
                <a:latin typeface="Helvetica" pitchFamily="34" charset="0"/>
                <a:cs typeface="Helvetica" pitchFamily="34" charset="0"/>
              </a:rPr>
              <a:t> Prayer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3. </a:t>
            </a:r>
            <a:r>
              <a:rPr lang="en-US" sz="4000" b="1" dirty="0">
                <a:solidFill>
                  <a:schemeClr val="bg1"/>
                </a:solidFill>
                <a:latin typeface="Helvetica" pitchFamily="34" charset="0"/>
                <a:cs typeface="Helvetica" pitchFamily="34" charset="0"/>
              </a:rPr>
              <a:t>Give</a:t>
            </a:r>
            <a:r>
              <a:rPr lang="en-US" sz="4000" dirty="0">
                <a:solidFill>
                  <a:schemeClr val="bg1"/>
                </a:solidFill>
                <a:latin typeface="Helvetica" pitchFamily="34" charset="0"/>
                <a:cs typeface="Helvetica" pitchFamily="34" charset="0"/>
              </a:rPr>
              <a:t> your Tithes and Offerings</a:t>
            </a:r>
          </a:p>
          <a:p>
            <a:pPr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9635790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1Pe 1:19</a:t>
            </a:r>
            <a:r>
              <a:rPr lang="en-US" sz="4000" dirty="0">
                <a:solidFill>
                  <a:schemeClr val="bg1"/>
                </a:solidFill>
              </a:rPr>
              <a:t> But with the precious blood of Christ, as of a lamb without blemish and without spot: </a:t>
            </a:r>
          </a:p>
          <a:p>
            <a:pPr algn="ctr">
              <a:buNone/>
            </a:pPr>
            <a:r>
              <a:rPr lang="en-US" sz="4000" baseline="30000" dirty="0">
                <a:solidFill>
                  <a:schemeClr val="bg1"/>
                </a:solidFill>
              </a:rPr>
              <a:t>1Pe 1:20</a:t>
            </a:r>
            <a:r>
              <a:rPr lang="en-US" sz="4000" dirty="0">
                <a:solidFill>
                  <a:schemeClr val="bg1"/>
                </a:solidFill>
              </a:rPr>
              <a:t> Who verily was foreordained before the foundation of the world, but was manifest in these last times for you,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60</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2000" baseline="30000" dirty="0">
              <a:solidFill>
                <a:schemeClr val="bg1"/>
              </a:solidFill>
            </a:endParaRPr>
          </a:p>
          <a:p>
            <a:pPr algn="ctr">
              <a:buNone/>
            </a:pPr>
            <a:r>
              <a:rPr lang="en-US" sz="4000" baseline="30000" dirty="0">
                <a:solidFill>
                  <a:schemeClr val="bg1"/>
                </a:solidFill>
              </a:rPr>
              <a:t>1Pe 1:21</a:t>
            </a:r>
            <a:r>
              <a:rPr lang="en-US" sz="4000" dirty="0">
                <a:solidFill>
                  <a:schemeClr val="bg1"/>
                </a:solidFill>
              </a:rPr>
              <a:t> Who by him do believe in God, that raised him up from the dead, and gave him glory; that your faith and hope might be in God.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61</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1Pe 1:22</a:t>
            </a:r>
            <a:r>
              <a:rPr lang="en-US" sz="4000" dirty="0">
                <a:solidFill>
                  <a:schemeClr val="bg1"/>
                </a:solidFill>
              </a:rPr>
              <a:t> Seeing ye have purified your souls in obeying the truth through the Spirit unto unfeigned love of the brethren, </a:t>
            </a:r>
            <a:r>
              <a:rPr lang="en-US" sz="4000" i="1" dirty="0">
                <a:solidFill>
                  <a:schemeClr val="bg1"/>
                </a:solidFill>
              </a:rPr>
              <a:t>see that ye </a:t>
            </a:r>
            <a:r>
              <a:rPr lang="en-US" sz="4000" dirty="0">
                <a:solidFill>
                  <a:schemeClr val="bg1"/>
                </a:solidFill>
              </a:rPr>
              <a:t>love one another with a pure heart fervently: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62</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1" baseline="30000" dirty="0">
                <a:solidFill>
                  <a:schemeClr val="bg1"/>
                </a:solidFill>
              </a:rPr>
              <a:t>1Pe 1:23</a:t>
            </a:r>
            <a:r>
              <a:rPr lang="en-US" sz="4000" b="1" dirty="0">
                <a:solidFill>
                  <a:schemeClr val="bg1"/>
                </a:solidFill>
              </a:rPr>
              <a:t> Being born again</a:t>
            </a:r>
            <a:r>
              <a:rPr lang="en-US" sz="4000" dirty="0">
                <a:solidFill>
                  <a:schemeClr val="bg1"/>
                </a:solidFill>
              </a:rPr>
              <a:t>, not of corruptible seed, but of incorruptible, </a:t>
            </a:r>
            <a:r>
              <a:rPr lang="en-US" sz="4000" b="1" dirty="0">
                <a:solidFill>
                  <a:schemeClr val="bg1"/>
                </a:solidFill>
              </a:rPr>
              <a:t>by the </a:t>
            </a:r>
            <a:r>
              <a:rPr lang="en-US" sz="4000" b="1" u="sng" dirty="0">
                <a:solidFill>
                  <a:schemeClr val="bg1"/>
                </a:solidFill>
              </a:rPr>
              <a:t>word of God</a:t>
            </a:r>
            <a:r>
              <a:rPr lang="en-US" sz="4000" b="1" dirty="0">
                <a:solidFill>
                  <a:schemeClr val="bg1"/>
                </a:solidFill>
              </a:rPr>
              <a:t>, which liveth and abideth for ever.</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63</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1" dirty="0">
              <a:solidFill>
                <a:schemeClr val="bg1"/>
              </a:solidFill>
            </a:endParaRPr>
          </a:p>
          <a:p>
            <a:pPr algn="ctr">
              <a:buNone/>
            </a:pPr>
            <a:r>
              <a:rPr lang="en-US" sz="4000" b="1" dirty="0">
                <a:solidFill>
                  <a:schemeClr val="bg1"/>
                </a:solidFill>
              </a:rPr>
              <a:t>Peter uses a direct quote from the Prophet Isaiah found in Isaiah 40.</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64</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1Pe 1:24</a:t>
            </a:r>
            <a:r>
              <a:rPr lang="en-US" sz="4000" dirty="0">
                <a:solidFill>
                  <a:schemeClr val="bg1"/>
                </a:solidFill>
              </a:rPr>
              <a:t> For all flesh </a:t>
            </a:r>
            <a:r>
              <a:rPr lang="en-US" sz="4000" i="1" dirty="0">
                <a:solidFill>
                  <a:schemeClr val="bg1"/>
                </a:solidFill>
              </a:rPr>
              <a:t>is </a:t>
            </a:r>
            <a:r>
              <a:rPr lang="en-US" sz="4000" dirty="0">
                <a:solidFill>
                  <a:schemeClr val="bg1"/>
                </a:solidFill>
              </a:rPr>
              <a:t>as grass, and all the glory of man as the flower of grass. The grass withereth, and the flower thereof falleth away: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65</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1Pe 1:25</a:t>
            </a:r>
            <a:r>
              <a:rPr lang="en-US" sz="4000" dirty="0">
                <a:solidFill>
                  <a:schemeClr val="bg1"/>
                </a:solidFill>
              </a:rPr>
              <a:t> But the word of the Lord </a:t>
            </a:r>
            <a:r>
              <a:rPr lang="en-US" sz="4000" dirty="0" err="1">
                <a:solidFill>
                  <a:schemeClr val="bg1"/>
                </a:solidFill>
              </a:rPr>
              <a:t>endureth</a:t>
            </a:r>
            <a:r>
              <a:rPr lang="en-US" sz="4000" dirty="0">
                <a:solidFill>
                  <a:schemeClr val="bg1"/>
                </a:solidFill>
              </a:rPr>
              <a:t> for ever. And this is the word which by the gospel is preached unto you.</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66</a:t>
            </a:fld>
            <a:endParaRPr lang="en-US" dirty="0"/>
          </a:p>
        </p:txBody>
      </p:sp>
    </p:spTree>
    <p:extLst>
      <p:ext uri="{BB962C8B-B14F-4D97-AF65-F5344CB8AC3E}">
        <p14:creationId xmlns:p14="http://schemas.microsoft.com/office/powerpoint/2010/main" val="400262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buNone/>
            </a:pPr>
            <a:r>
              <a:rPr lang="en-US" sz="4000" baseline="30000" dirty="0">
                <a:solidFill>
                  <a:schemeClr val="bg1"/>
                </a:solidFill>
              </a:rPr>
              <a:t>Isa 40:5</a:t>
            </a:r>
            <a:r>
              <a:rPr lang="en-US" sz="4000" dirty="0">
                <a:solidFill>
                  <a:schemeClr val="bg1"/>
                </a:solidFill>
              </a:rPr>
              <a:t> And the glory of the LORD shall be revealed, and all flesh shall see </a:t>
            </a:r>
            <a:r>
              <a:rPr lang="en-US" sz="4000" i="1" dirty="0">
                <a:solidFill>
                  <a:schemeClr val="bg1"/>
                </a:solidFill>
              </a:rPr>
              <a:t>it </a:t>
            </a:r>
            <a:r>
              <a:rPr lang="en-US" sz="4000" dirty="0">
                <a:solidFill>
                  <a:schemeClr val="bg1"/>
                </a:solidFill>
              </a:rPr>
              <a:t>together: for the mouth of the LORD hath spoken </a:t>
            </a:r>
            <a:r>
              <a:rPr lang="en-US" sz="4000" i="1" dirty="0">
                <a:solidFill>
                  <a:schemeClr val="bg1"/>
                </a:solidFill>
              </a:rPr>
              <a:t>it. </a:t>
            </a:r>
            <a:endParaRPr lang="en-US" sz="4000" dirty="0">
              <a:solidFill>
                <a:schemeClr val="bg1"/>
              </a:solidFill>
            </a:endParaRPr>
          </a:p>
          <a:p>
            <a:pPr algn="ctr">
              <a:buNone/>
            </a:pPr>
            <a:r>
              <a:rPr lang="en-US" sz="4000" baseline="30000" dirty="0">
                <a:solidFill>
                  <a:schemeClr val="bg1"/>
                </a:solidFill>
              </a:rPr>
              <a:t>Isa 40:6</a:t>
            </a:r>
            <a:r>
              <a:rPr lang="en-US" sz="4000" dirty="0">
                <a:solidFill>
                  <a:schemeClr val="bg1"/>
                </a:solidFill>
              </a:rPr>
              <a:t> The voice said, Cry. And he said, What shall I cry? All flesh </a:t>
            </a:r>
            <a:r>
              <a:rPr lang="en-US" sz="4000" i="1" dirty="0">
                <a:solidFill>
                  <a:schemeClr val="bg1"/>
                </a:solidFill>
              </a:rPr>
              <a:t>is </a:t>
            </a:r>
            <a:r>
              <a:rPr lang="en-US" sz="4000" dirty="0">
                <a:solidFill>
                  <a:schemeClr val="bg1"/>
                </a:solidFill>
              </a:rPr>
              <a:t>grass, and all the goodliness thereof </a:t>
            </a:r>
            <a:r>
              <a:rPr lang="en-US" sz="4000" i="1" dirty="0">
                <a:solidFill>
                  <a:schemeClr val="bg1"/>
                </a:solidFill>
              </a:rPr>
              <a:t>is </a:t>
            </a:r>
            <a:r>
              <a:rPr lang="en-US" sz="4000" dirty="0">
                <a:solidFill>
                  <a:schemeClr val="bg1"/>
                </a:solidFill>
              </a:rPr>
              <a:t>as the flower of the field: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67</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Isa 40:7</a:t>
            </a:r>
            <a:r>
              <a:rPr lang="en-US" sz="4000" dirty="0">
                <a:solidFill>
                  <a:schemeClr val="bg1"/>
                </a:solidFill>
              </a:rPr>
              <a:t> The grass withereth, the flower fadeth: because the spirit of the LORD bloweth upon it: surely the people </a:t>
            </a:r>
            <a:r>
              <a:rPr lang="en-US" sz="4000" i="1" dirty="0">
                <a:solidFill>
                  <a:schemeClr val="bg1"/>
                </a:solidFill>
              </a:rPr>
              <a:t>is </a:t>
            </a:r>
            <a:r>
              <a:rPr lang="en-US" sz="4000" dirty="0">
                <a:solidFill>
                  <a:schemeClr val="bg1"/>
                </a:solidFill>
              </a:rPr>
              <a:t>grass. </a:t>
            </a:r>
          </a:p>
          <a:p>
            <a:pPr algn="ctr">
              <a:buNone/>
            </a:pPr>
            <a:r>
              <a:rPr lang="en-US" sz="4000" baseline="30000" dirty="0">
                <a:solidFill>
                  <a:schemeClr val="bg1"/>
                </a:solidFill>
              </a:rPr>
              <a:t>Isa 40:8</a:t>
            </a:r>
            <a:r>
              <a:rPr lang="en-US" sz="4000" dirty="0">
                <a:solidFill>
                  <a:schemeClr val="bg1"/>
                </a:solidFill>
              </a:rPr>
              <a:t> The grass withereth, the flower fadeth: but the </a:t>
            </a:r>
            <a:r>
              <a:rPr lang="en-US" sz="4000" b="1" u="sng" dirty="0">
                <a:solidFill>
                  <a:schemeClr val="bg1"/>
                </a:solidFill>
              </a:rPr>
              <a:t>word of our God</a:t>
            </a:r>
            <a:r>
              <a:rPr lang="en-US" sz="4000" u="sng" dirty="0">
                <a:solidFill>
                  <a:schemeClr val="bg1"/>
                </a:solidFill>
              </a:rPr>
              <a:t> </a:t>
            </a:r>
            <a:r>
              <a:rPr lang="en-US" sz="4000" dirty="0">
                <a:solidFill>
                  <a:schemeClr val="bg1"/>
                </a:solidFill>
              </a:rPr>
              <a:t>shall stand for ever.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68</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Isa 40:9</a:t>
            </a:r>
            <a:r>
              <a:rPr lang="en-US" sz="4000" dirty="0">
                <a:solidFill>
                  <a:schemeClr val="bg1"/>
                </a:solidFill>
              </a:rPr>
              <a:t> O Zion, that bringest </a:t>
            </a:r>
            <a:r>
              <a:rPr lang="en-US" sz="4000" b="1" dirty="0">
                <a:solidFill>
                  <a:schemeClr val="bg1"/>
                </a:solidFill>
              </a:rPr>
              <a:t>good tidings</a:t>
            </a:r>
            <a:r>
              <a:rPr lang="en-US" sz="4000" dirty="0">
                <a:solidFill>
                  <a:schemeClr val="bg1"/>
                </a:solidFill>
              </a:rPr>
              <a:t>, get thee up into the high mountain; O </a:t>
            </a:r>
            <a:r>
              <a:rPr lang="en-US" sz="4000" b="1" dirty="0">
                <a:solidFill>
                  <a:schemeClr val="bg1"/>
                </a:solidFill>
              </a:rPr>
              <a:t>Jerusalem, that bringest good tidings</a:t>
            </a:r>
            <a:r>
              <a:rPr lang="en-US" sz="4000" dirty="0">
                <a:solidFill>
                  <a:schemeClr val="bg1"/>
                </a:solidFill>
              </a:rPr>
              <a:t>, lift up thy voice with strength; lift </a:t>
            </a:r>
            <a:r>
              <a:rPr lang="en-US" sz="4000" i="1" dirty="0">
                <a:solidFill>
                  <a:schemeClr val="bg1"/>
                </a:solidFill>
              </a:rPr>
              <a:t>it </a:t>
            </a:r>
            <a:r>
              <a:rPr lang="en-US" sz="4000" dirty="0">
                <a:solidFill>
                  <a:schemeClr val="bg1"/>
                </a:solidFill>
              </a:rPr>
              <a:t>up, be not afraid; say unto the cities of Judah, Behold your God!</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69</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marL="0" indent="0" algn="ctr">
              <a:buNone/>
            </a:pPr>
            <a:r>
              <a:rPr lang="en-US" sz="4000" b="1" dirty="0">
                <a:solidFill>
                  <a:schemeClr val="bg1"/>
                </a:solidFill>
                <a:latin typeface="Helvetica" panose="020B0604020202020204" pitchFamily="34" charset="0"/>
                <a:cs typeface="Helvetica" panose="020B0604020202020204" pitchFamily="34" charset="0"/>
              </a:rPr>
              <a:t>The Vision of House of Israel is to be: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1. A Worshipping People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(John 4:23-24)</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2. An Evangelistic Community</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(Acts 2:42-47)</a:t>
            </a:r>
            <a:br>
              <a:rPr lang="en-US" sz="4000" dirty="0">
                <a:solidFill>
                  <a:schemeClr val="bg1"/>
                </a:solidFill>
                <a:latin typeface="Helvetica" pitchFamily="34" charset="0"/>
                <a:cs typeface="Helvetica" pitchFamily="34" charset="0"/>
              </a:rPr>
            </a:br>
            <a:endParaRPr lang="en-US" sz="4000" dirty="0">
              <a:solidFill>
                <a:schemeClr val="bg1"/>
              </a:solidFill>
              <a:latin typeface="Helvetica" pitchFamily="34" charset="0"/>
              <a:cs typeface="Helvetica" pitchFamily="34" charset="0"/>
            </a:endParaRPr>
          </a:p>
          <a:p>
            <a:pPr marL="0" indent="0" algn="ctr">
              <a:buNone/>
            </a:pPr>
            <a:endParaRPr lang="en-US" sz="4000" dirty="0">
              <a:solidFill>
                <a:schemeClr val="bg1"/>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35750479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0265" y="657225"/>
            <a:ext cx="6953864" cy="3857625"/>
          </a:xfrm>
        </p:spPr>
        <p:txBody>
          <a:bodyPr>
            <a:normAutofit/>
          </a:bodyPr>
          <a:lstStyle/>
          <a:p>
            <a:pPr algn="just">
              <a:buNone/>
            </a:pPr>
            <a:endParaRPr lang="en-US" sz="4000" dirty="0">
              <a:solidFill>
                <a:schemeClr val="bg1"/>
              </a:solidFill>
            </a:endParaRPr>
          </a:p>
          <a:p>
            <a:pPr algn="ctr">
              <a:buNone/>
            </a:pPr>
            <a:r>
              <a:rPr lang="en-US" sz="4000" dirty="0">
                <a:solidFill>
                  <a:schemeClr val="bg1"/>
                </a:solidFill>
              </a:rPr>
              <a:t>The Prophet Isaiah prophesied that the Law and The Gospel had to go forth from Jerusalem.</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70</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marL="742950" indent="-742950"/>
            <a:r>
              <a:rPr lang="en-US" sz="4000" dirty="0">
                <a:solidFill>
                  <a:schemeClr val="bg1"/>
                </a:solidFill>
              </a:rPr>
              <a:t>The Law and the Gospel shall go forth from Jerusalem. </a:t>
            </a:r>
          </a:p>
          <a:p>
            <a:pPr marL="742950" indent="-742950"/>
            <a:r>
              <a:rPr lang="en-US" sz="4000" dirty="0">
                <a:solidFill>
                  <a:schemeClr val="bg1"/>
                </a:solidFill>
              </a:rPr>
              <a:t>Yeshua had to die in Jerusalem. </a:t>
            </a:r>
          </a:p>
          <a:p>
            <a:pPr marL="742950" indent="-742950"/>
            <a:r>
              <a:rPr lang="en-US" sz="4000" dirty="0">
                <a:solidFill>
                  <a:schemeClr val="bg1"/>
                </a:solidFill>
              </a:rPr>
              <a:t>The Great Commission was given in Jerusalem. </a:t>
            </a:r>
          </a:p>
          <a:p>
            <a:pPr marL="742950" indent="-742950"/>
            <a:r>
              <a:rPr lang="en-US" sz="4000" dirty="0">
                <a:solidFill>
                  <a:schemeClr val="bg1"/>
                </a:solidFill>
              </a:rPr>
              <a:t>The Holy Spirit was given in Jerusalem.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71</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marL="742950" indent="-742950"/>
            <a:r>
              <a:rPr lang="en-US" sz="4000" dirty="0">
                <a:solidFill>
                  <a:schemeClr val="bg1"/>
                </a:solidFill>
              </a:rPr>
              <a:t>The first Born Again Saints were born again in Jerusalem. </a:t>
            </a:r>
          </a:p>
          <a:p>
            <a:pPr marL="742950" indent="-742950"/>
            <a:r>
              <a:rPr lang="en-US" sz="4000" dirty="0">
                <a:solidFill>
                  <a:schemeClr val="bg1"/>
                </a:solidFill>
              </a:rPr>
              <a:t>The message was to be preached from Jerusalem, to Judea, to Samaria, and to the uttermost parts of the world.</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72</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buNone/>
            </a:pPr>
            <a:r>
              <a:rPr lang="en-US" sz="4000" baseline="30000" dirty="0">
                <a:solidFill>
                  <a:schemeClr val="bg1"/>
                </a:solidFill>
              </a:rPr>
              <a:t>Isa 2:3</a:t>
            </a:r>
            <a:r>
              <a:rPr lang="en-US" sz="4000" dirty="0">
                <a:solidFill>
                  <a:schemeClr val="bg1"/>
                </a:solidFill>
              </a:rPr>
              <a:t> And many people shall go and say, Come ye, and let us go up to the mountain of the LORD, to the house of the God of Jacob; and he will teach us of his ways, and we will walk in his paths: </a:t>
            </a:r>
            <a:r>
              <a:rPr lang="en-US" sz="4000" b="1" u="sng" dirty="0">
                <a:solidFill>
                  <a:schemeClr val="bg1"/>
                </a:solidFill>
              </a:rPr>
              <a:t>for out of Zion shall go forth the law</a:t>
            </a:r>
            <a:r>
              <a:rPr lang="en-US" sz="4000" dirty="0">
                <a:solidFill>
                  <a:schemeClr val="bg1"/>
                </a:solidFill>
              </a:rPr>
              <a:t>, and the </a:t>
            </a:r>
            <a:r>
              <a:rPr lang="en-US" sz="4000" b="1" u="sng" dirty="0">
                <a:solidFill>
                  <a:schemeClr val="bg1"/>
                </a:solidFill>
              </a:rPr>
              <a:t>word of the LORD from Jerusalem.</a:t>
            </a:r>
            <a:endParaRPr lang="en-US" sz="4000" u="sng" dirty="0">
              <a:solidFill>
                <a:schemeClr val="bg1"/>
              </a:solidFill>
            </a:endParaRP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73</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dirty="0">
                <a:solidFill>
                  <a:schemeClr val="bg1"/>
                </a:solidFill>
              </a:rPr>
              <a:t>James, the Brother of Yeshua, took it a step further.</a:t>
            </a:r>
          </a:p>
        </p:txBody>
      </p:sp>
      <p:sp>
        <p:nvSpPr>
          <p:cNvPr id="4" name="Slide Number Placeholder 3"/>
          <p:cNvSpPr>
            <a:spLocks noGrp="1"/>
          </p:cNvSpPr>
          <p:nvPr>
            <p:ph type="sldNum" sz="quarter" idx="12"/>
          </p:nvPr>
        </p:nvSpPr>
        <p:spPr/>
        <p:txBody>
          <a:bodyPr/>
          <a:lstStyle/>
          <a:p>
            <a:fld id="{ABE43780-39AE-FD47-8E4A-A7BCC7E08357}" type="slidenum">
              <a:rPr lang="en-US" smtClean="0"/>
              <a:pPr/>
              <a:t>74</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buNone/>
            </a:pPr>
            <a:r>
              <a:rPr lang="en-US" sz="4200" baseline="30000" dirty="0">
                <a:solidFill>
                  <a:schemeClr val="bg1"/>
                </a:solidFill>
              </a:rPr>
              <a:t>Jas 1:19</a:t>
            </a:r>
            <a:r>
              <a:rPr lang="en-US" sz="4200" dirty="0">
                <a:solidFill>
                  <a:schemeClr val="bg1"/>
                </a:solidFill>
              </a:rPr>
              <a:t> Wherefore, my beloved brethren, let every man be swift to hear, slow to speak, slow to wrath: </a:t>
            </a:r>
          </a:p>
          <a:p>
            <a:pPr algn="ctr">
              <a:buNone/>
            </a:pPr>
            <a:r>
              <a:rPr lang="en-US" sz="4200" baseline="30000" dirty="0">
                <a:solidFill>
                  <a:schemeClr val="bg1"/>
                </a:solidFill>
              </a:rPr>
              <a:t>Jas 1:20</a:t>
            </a:r>
            <a:r>
              <a:rPr lang="en-US" sz="4200" dirty="0">
                <a:solidFill>
                  <a:schemeClr val="bg1"/>
                </a:solidFill>
              </a:rPr>
              <a:t> For the wrath of man worketh not the righteousness of God.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75</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Jas 1:21</a:t>
            </a:r>
            <a:r>
              <a:rPr lang="en-US" sz="4000" dirty="0">
                <a:solidFill>
                  <a:schemeClr val="bg1"/>
                </a:solidFill>
              </a:rPr>
              <a:t> Wherefore lay apart all filthiness and superfluity of naughtiness, and receive with meekness </a:t>
            </a:r>
            <a:r>
              <a:rPr lang="en-US" sz="4000" b="1" u="sng" dirty="0">
                <a:solidFill>
                  <a:schemeClr val="bg1"/>
                </a:solidFill>
              </a:rPr>
              <a:t>the engrafted word</a:t>
            </a:r>
            <a:r>
              <a:rPr lang="en-US" sz="4000" dirty="0">
                <a:solidFill>
                  <a:schemeClr val="bg1"/>
                </a:solidFill>
              </a:rPr>
              <a:t>, which is able to </a:t>
            </a:r>
            <a:r>
              <a:rPr lang="en-US" sz="4000" b="1" u="sng" dirty="0">
                <a:solidFill>
                  <a:schemeClr val="bg1"/>
                </a:solidFill>
              </a:rPr>
              <a:t>save your souls</a:t>
            </a:r>
            <a:r>
              <a:rPr lang="en-US" sz="4000" dirty="0">
                <a:solidFill>
                  <a:schemeClr val="bg1"/>
                </a:solidFill>
              </a:rPr>
              <a:t>.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76</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Jas 1:22</a:t>
            </a:r>
            <a:r>
              <a:rPr lang="en-US" sz="4000" dirty="0">
                <a:solidFill>
                  <a:schemeClr val="bg1"/>
                </a:solidFill>
              </a:rPr>
              <a:t> </a:t>
            </a:r>
            <a:r>
              <a:rPr lang="en-US" sz="4000" u="sng" dirty="0">
                <a:solidFill>
                  <a:schemeClr val="bg1"/>
                </a:solidFill>
              </a:rPr>
              <a:t>But be ye doers of the word</a:t>
            </a:r>
            <a:r>
              <a:rPr lang="en-US" sz="4000" dirty="0">
                <a:solidFill>
                  <a:schemeClr val="bg1"/>
                </a:solidFill>
              </a:rPr>
              <a:t>, and </a:t>
            </a:r>
            <a:r>
              <a:rPr lang="en-US" sz="4000" u="sng" dirty="0">
                <a:solidFill>
                  <a:schemeClr val="bg1"/>
                </a:solidFill>
              </a:rPr>
              <a:t>not hearers only</a:t>
            </a:r>
            <a:r>
              <a:rPr lang="en-US" sz="4000" dirty="0">
                <a:solidFill>
                  <a:schemeClr val="bg1"/>
                </a:solidFill>
              </a:rPr>
              <a:t>, deceiving your own selves. </a:t>
            </a:r>
          </a:p>
          <a:p>
            <a:pPr algn="ctr">
              <a:buNone/>
            </a:pPr>
            <a:r>
              <a:rPr lang="en-US" sz="4000" baseline="30000" dirty="0">
                <a:solidFill>
                  <a:schemeClr val="bg1"/>
                </a:solidFill>
              </a:rPr>
              <a:t>Jas 1:23</a:t>
            </a:r>
            <a:r>
              <a:rPr lang="en-US" sz="4000" dirty="0">
                <a:solidFill>
                  <a:schemeClr val="bg1"/>
                </a:solidFill>
              </a:rPr>
              <a:t> For if any be a hearer of the word, and not a doer, he is like unto a man beholding his natural face in a glass: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77</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Jas 1:24</a:t>
            </a:r>
            <a:r>
              <a:rPr lang="en-US" sz="4000" dirty="0">
                <a:solidFill>
                  <a:schemeClr val="bg1"/>
                </a:solidFill>
              </a:rPr>
              <a:t> For he beholdeth himself, and goeth his way, and straightway forgetteth what manner of man he was.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78</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Jas 1:25</a:t>
            </a:r>
            <a:r>
              <a:rPr lang="en-US" sz="4000" dirty="0">
                <a:solidFill>
                  <a:schemeClr val="bg1"/>
                </a:solidFill>
              </a:rPr>
              <a:t> But whoso looketh into the </a:t>
            </a:r>
            <a:r>
              <a:rPr lang="en-US" sz="4000" b="1" dirty="0">
                <a:solidFill>
                  <a:schemeClr val="bg1"/>
                </a:solidFill>
              </a:rPr>
              <a:t>perfect law of liberty</a:t>
            </a:r>
            <a:r>
              <a:rPr lang="en-US" sz="4000" dirty="0">
                <a:solidFill>
                  <a:schemeClr val="bg1"/>
                </a:solidFill>
              </a:rPr>
              <a:t>, and continueth </a:t>
            </a:r>
            <a:r>
              <a:rPr lang="en-US" sz="4000" i="1" dirty="0">
                <a:solidFill>
                  <a:schemeClr val="bg1"/>
                </a:solidFill>
              </a:rPr>
              <a:t>therein, </a:t>
            </a:r>
            <a:r>
              <a:rPr lang="en-US" sz="4000" dirty="0">
                <a:solidFill>
                  <a:schemeClr val="bg1"/>
                </a:solidFill>
              </a:rPr>
              <a:t>he being not a forgetful hearer, but a doer of the work, </a:t>
            </a:r>
            <a:r>
              <a:rPr lang="en-US" sz="4000" u="sng" dirty="0">
                <a:solidFill>
                  <a:schemeClr val="bg1"/>
                </a:solidFill>
              </a:rPr>
              <a:t>this man shall be </a:t>
            </a:r>
            <a:r>
              <a:rPr lang="en-US" sz="4000" b="1" u="sng" dirty="0">
                <a:solidFill>
                  <a:schemeClr val="bg1"/>
                </a:solidFill>
              </a:rPr>
              <a:t>blessed</a:t>
            </a:r>
            <a:r>
              <a:rPr lang="en-US" sz="4000" u="sng" dirty="0">
                <a:solidFill>
                  <a:schemeClr val="bg1"/>
                </a:solidFill>
              </a:rPr>
              <a:t> in his deed</a:t>
            </a:r>
            <a:r>
              <a:rPr lang="en-US" sz="4000" dirty="0">
                <a:solidFill>
                  <a:schemeClr val="bg1"/>
                </a:solidFill>
              </a:rPr>
              <a:t>.</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79</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dirty="0">
                <a:solidFill>
                  <a:schemeClr val="bg1"/>
                </a:solidFill>
                <a:latin typeface="Helvetica" pitchFamily="34" charset="0"/>
                <a:cs typeface="Helvetica" pitchFamily="34" charset="0"/>
              </a:rPr>
              <a:t>3. A Discipleship Center</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(Matthew 28:19)</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4. An Equipping Network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(Ephesians 4:12)</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5. And a Worldwide Witness for </a:t>
            </a:r>
            <a:br>
              <a:rPr lang="en-US" sz="4000" dirty="0">
                <a:solidFill>
                  <a:schemeClr val="bg1"/>
                </a:solidFill>
                <a:latin typeface="Helvetica" pitchFamily="34" charset="0"/>
                <a:cs typeface="Helvetica" pitchFamily="34" charset="0"/>
              </a:rPr>
            </a:br>
            <a:r>
              <a:rPr lang="en-US" sz="4000" dirty="0">
                <a:solidFill>
                  <a:schemeClr val="bg1"/>
                </a:solidFill>
                <a:latin typeface="Helvetica" pitchFamily="34" charset="0"/>
                <a:cs typeface="Helvetica" pitchFamily="34" charset="0"/>
              </a:rPr>
              <a:t>Yeshua The Messiah </a:t>
            </a:r>
          </a:p>
          <a:p>
            <a:pPr algn="ctr">
              <a:buNone/>
            </a:pPr>
            <a:r>
              <a:rPr lang="en-US" sz="4000" dirty="0">
                <a:solidFill>
                  <a:schemeClr val="bg1"/>
                </a:solidFill>
                <a:latin typeface="Helvetica" pitchFamily="34" charset="0"/>
                <a:cs typeface="Helvetica" pitchFamily="34" charset="0"/>
              </a:rPr>
              <a:t>(Acts 1:8)</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spTree>
    <p:extLst>
      <p:ext uri="{BB962C8B-B14F-4D97-AF65-F5344CB8AC3E}">
        <p14:creationId xmlns:p14="http://schemas.microsoft.com/office/powerpoint/2010/main" val="158595325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r>
              <a:rPr lang="en-US" sz="4000" dirty="0">
                <a:solidFill>
                  <a:schemeClr val="bg1"/>
                </a:solidFill>
              </a:rPr>
              <a:t>John, the writer of the Book of Revelation, puts it this way.</a:t>
            </a:r>
          </a:p>
        </p:txBody>
      </p:sp>
      <p:sp>
        <p:nvSpPr>
          <p:cNvPr id="4" name="Slide Number Placeholder 3"/>
          <p:cNvSpPr>
            <a:spLocks noGrp="1"/>
          </p:cNvSpPr>
          <p:nvPr>
            <p:ph type="sldNum" sz="quarter" idx="12"/>
          </p:nvPr>
        </p:nvSpPr>
        <p:spPr/>
        <p:txBody>
          <a:bodyPr/>
          <a:lstStyle/>
          <a:p>
            <a:fld id="{ABE43780-39AE-FD47-8E4A-A7BCC7E08357}" type="slidenum">
              <a:rPr lang="en-US" smtClean="0"/>
              <a:pPr/>
              <a:t>80</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buNone/>
            </a:pPr>
            <a:r>
              <a:rPr lang="en-US" sz="4000" baseline="30000" dirty="0">
                <a:solidFill>
                  <a:schemeClr val="bg1"/>
                </a:solidFill>
              </a:rPr>
              <a:t>Rev 12:17</a:t>
            </a:r>
            <a:r>
              <a:rPr lang="en-US" sz="4000" dirty="0">
                <a:solidFill>
                  <a:schemeClr val="bg1"/>
                </a:solidFill>
              </a:rPr>
              <a:t> And the dragon was wroth with the woman, and went to make war with the remnant of her seed, which </a:t>
            </a:r>
            <a:r>
              <a:rPr lang="en-US" sz="4000" b="1" dirty="0">
                <a:solidFill>
                  <a:schemeClr val="bg1"/>
                </a:solidFill>
              </a:rPr>
              <a:t>keep the commandments of God</a:t>
            </a:r>
            <a:r>
              <a:rPr lang="en-US" sz="4000" dirty="0">
                <a:solidFill>
                  <a:schemeClr val="bg1"/>
                </a:solidFill>
              </a:rPr>
              <a:t>, </a:t>
            </a:r>
            <a:r>
              <a:rPr lang="en-US" sz="4000" b="1" u="sng" dirty="0">
                <a:solidFill>
                  <a:schemeClr val="bg1"/>
                </a:solidFill>
              </a:rPr>
              <a:t>(Law)</a:t>
            </a:r>
            <a:r>
              <a:rPr lang="en-US" sz="4000" b="1" dirty="0">
                <a:solidFill>
                  <a:schemeClr val="bg1"/>
                </a:solidFill>
              </a:rPr>
              <a:t> </a:t>
            </a:r>
            <a:r>
              <a:rPr lang="en-US" sz="4000" dirty="0">
                <a:solidFill>
                  <a:schemeClr val="bg1"/>
                </a:solidFill>
              </a:rPr>
              <a:t>and have the </a:t>
            </a:r>
            <a:r>
              <a:rPr lang="en-US" sz="4000" b="1" dirty="0">
                <a:solidFill>
                  <a:schemeClr val="bg1"/>
                </a:solidFill>
              </a:rPr>
              <a:t>testimony of Jesus Christ. </a:t>
            </a:r>
            <a:r>
              <a:rPr lang="en-US" sz="4000" b="1" u="sng" dirty="0">
                <a:solidFill>
                  <a:schemeClr val="bg1"/>
                </a:solidFill>
              </a:rPr>
              <a:t>(Gospel)</a:t>
            </a:r>
          </a:p>
        </p:txBody>
      </p:sp>
      <p:sp>
        <p:nvSpPr>
          <p:cNvPr id="4" name="Slide Number Placeholder 3"/>
          <p:cNvSpPr>
            <a:spLocks noGrp="1"/>
          </p:cNvSpPr>
          <p:nvPr>
            <p:ph type="sldNum" sz="quarter" idx="12"/>
          </p:nvPr>
        </p:nvSpPr>
        <p:spPr/>
        <p:txBody>
          <a:bodyPr/>
          <a:lstStyle/>
          <a:p>
            <a:fld id="{ABE43780-39AE-FD47-8E4A-A7BCC7E08357}" type="slidenum">
              <a:rPr lang="en-US" smtClean="0"/>
              <a:pPr/>
              <a:t>81</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Rev 14:12</a:t>
            </a:r>
            <a:r>
              <a:rPr lang="en-US" sz="4000" dirty="0">
                <a:solidFill>
                  <a:schemeClr val="bg1"/>
                </a:solidFill>
              </a:rPr>
              <a:t> Here is the patience of </a:t>
            </a:r>
            <a:r>
              <a:rPr lang="en-US" sz="4000" u="sng" dirty="0">
                <a:solidFill>
                  <a:schemeClr val="bg1"/>
                </a:solidFill>
              </a:rPr>
              <a:t>the saints</a:t>
            </a:r>
            <a:r>
              <a:rPr lang="en-US" sz="4000" dirty="0">
                <a:solidFill>
                  <a:schemeClr val="bg1"/>
                </a:solidFill>
              </a:rPr>
              <a:t>: here </a:t>
            </a:r>
            <a:r>
              <a:rPr lang="en-US" sz="4000" i="1" dirty="0">
                <a:solidFill>
                  <a:schemeClr val="bg1"/>
                </a:solidFill>
              </a:rPr>
              <a:t>are they that </a:t>
            </a:r>
            <a:r>
              <a:rPr lang="en-US" sz="4000" i="1" u="sng" dirty="0">
                <a:solidFill>
                  <a:schemeClr val="bg1"/>
                </a:solidFill>
              </a:rPr>
              <a:t>keep the commandments of God</a:t>
            </a:r>
            <a:r>
              <a:rPr lang="en-US" sz="4000" i="1" dirty="0">
                <a:solidFill>
                  <a:schemeClr val="bg1"/>
                </a:solidFill>
              </a:rPr>
              <a:t>, </a:t>
            </a:r>
            <a:r>
              <a:rPr lang="en-US" sz="4000" b="1" i="1" dirty="0">
                <a:solidFill>
                  <a:schemeClr val="bg1"/>
                </a:solidFill>
              </a:rPr>
              <a:t>(Law) </a:t>
            </a:r>
            <a:r>
              <a:rPr lang="en-US" sz="4000" i="1" dirty="0">
                <a:solidFill>
                  <a:schemeClr val="bg1"/>
                </a:solidFill>
              </a:rPr>
              <a:t>and .</a:t>
            </a:r>
          </a:p>
          <a:p>
            <a:pPr algn="ctr">
              <a:buNone/>
            </a:pPr>
            <a:r>
              <a:rPr lang="en-US" sz="4000" i="1" u="sng" dirty="0">
                <a:solidFill>
                  <a:schemeClr val="bg1"/>
                </a:solidFill>
              </a:rPr>
              <a:t>the faith of Jesus</a:t>
            </a:r>
            <a:r>
              <a:rPr lang="en-US" sz="4000" i="1" dirty="0">
                <a:solidFill>
                  <a:schemeClr val="bg1"/>
                </a:solidFill>
              </a:rPr>
              <a:t>. </a:t>
            </a:r>
            <a:r>
              <a:rPr lang="en-US" sz="4000" b="1" i="1" dirty="0">
                <a:solidFill>
                  <a:schemeClr val="bg1"/>
                </a:solidFill>
              </a:rPr>
              <a:t>(Gospel)</a:t>
            </a:r>
            <a:endParaRPr lang="en-US" sz="4000" b="1"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82</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dirty="0">
              <a:solidFill>
                <a:schemeClr val="bg1"/>
              </a:solidFill>
            </a:endParaRPr>
          </a:p>
          <a:p>
            <a:pPr algn="ctr">
              <a:buNone/>
            </a:pPr>
            <a:endParaRPr lang="en-US" sz="4000" b="1" dirty="0">
              <a:solidFill>
                <a:schemeClr val="bg1"/>
              </a:solidFill>
            </a:endParaRPr>
          </a:p>
          <a:p>
            <a:pPr algn="ctr">
              <a:buNone/>
            </a:pPr>
            <a:r>
              <a:rPr lang="en-US" sz="4000" b="1" dirty="0">
                <a:solidFill>
                  <a:schemeClr val="bg1"/>
                </a:solidFill>
              </a:rPr>
              <a:t>Examples from the Bible</a:t>
            </a:r>
          </a:p>
        </p:txBody>
      </p:sp>
      <p:sp>
        <p:nvSpPr>
          <p:cNvPr id="4" name="Slide Number Placeholder 3"/>
          <p:cNvSpPr>
            <a:spLocks noGrp="1"/>
          </p:cNvSpPr>
          <p:nvPr>
            <p:ph type="sldNum" sz="quarter" idx="12"/>
          </p:nvPr>
        </p:nvSpPr>
        <p:spPr/>
        <p:txBody>
          <a:bodyPr/>
          <a:lstStyle/>
          <a:p>
            <a:fld id="{ABE43780-39AE-FD47-8E4A-A7BCC7E08357}" type="slidenum">
              <a:rPr lang="en-US" smtClean="0"/>
              <a:pPr/>
              <a:t>83</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endParaRPr lang="en-US" sz="4000" dirty="0"/>
          </a:p>
          <a:p>
            <a:pPr algn="ctr">
              <a:buNone/>
            </a:pPr>
            <a:r>
              <a:rPr lang="en-US" sz="4000" baseline="30000" dirty="0">
                <a:solidFill>
                  <a:schemeClr val="bg1"/>
                </a:solidFill>
              </a:rPr>
              <a:t>Ac 2:41</a:t>
            </a:r>
            <a:r>
              <a:rPr lang="en-US" sz="4000" dirty="0">
                <a:solidFill>
                  <a:schemeClr val="bg1"/>
                </a:solidFill>
              </a:rPr>
              <a:t> Then they that gladly received his word were baptized: and the same day there were added </a:t>
            </a:r>
            <a:r>
              <a:rPr lang="en-US" sz="4000" i="1" dirty="0">
                <a:solidFill>
                  <a:schemeClr val="bg1"/>
                </a:solidFill>
              </a:rPr>
              <a:t>unto them about three thousand souls.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84</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Ac 4:4</a:t>
            </a:r>
            <a:r>
              <a:rPr lang="en-US" sz="4000" dirty="0">
                <a:solidFill>
                  <a:schemeClr val="bg1"/>
                </a:solidFill>
              </a:rPr>
              <a:t> Howbeit many of them which heard the word believed; and the number of the men was about five thousand. </a:t>
            </a:r>
          </a:p>
          <a:p>
            <a:pPr algn="ctr">
              <a:buNone/>
            </a:pP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85</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Ac 10:34</a:t>
            </a:r>
            <a:r>
              <a:rPr lang="en-US" sz="4000" dirty="0">
                <a:solidFill>
                  <a:schemeClr val="bg1"/>
                </a:solidFill>
              </a:rPr>
              <a:t> Then Peter opened </a:t>
            </a:r>
            <a:r>
              <a:rPr lang="en-US" sz="4000" i="1" dirty="0">
                <a:solidFill>
                  <a:schemeClr val="bg1"/>
                </a:solidFill>
              </a:rPr>
              <a:t>his mouth, and said, Of a truth I perceive that God is no respecter of persons: </a:t>
            </a:r>
          </a:p>
          <a:p>
            <a:pPr algn="ctr">
              <a:buNone/>
            </a:pPr>
            <a:r>
              <a:rPr lang="en-US" sz="4000" baseline="30000" dirty="0">
                <a:solidFill>
                  <a:schemeClr val="bg1"/>
                </a:solidFill>
              </a:rPr>
              <a:t>Ac 10:35</a:t>
            </a:r>
            <a:r>
              <a:rPr lang="en-US" sz="4000" dirty="0">
                <a:solidFill>
                  <a:schemeClr val="bg1"/>
                </a:solidFill>
              </a:rPr>
              <a:t> But in every nation he that feareth him, and worketh righteousness, is accepted with him.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86</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endParaRPr lang="en-US" sz="2000" dirty="0"/>
          </a:p>
          <a:p>
            <a:pPr algn="ctr">
              <a:buNone/>
            </a:pPr>
            <a:r>
              <a:rPr lang="en-US" sz="4000" baseline="30000" dirty="0">
                <a:solidFill>
                  <a:schemeClr val="bg1"/>
                </a:solidFill>
              </a:rPr>
              <a:t>Ac 10:36</a:t>
            </a:r>
            <a:r>
              <a:rPr lang="en-US" sz="4000" dirty="0">
                <a:solidFill>
                  <a:schemeClr val="bg1"/>
                </a:solidFill>
              </a:rPr>
              <a:t> </a:t>
            </a:r>
            <a:r>
              <a:rPr lang="en-US" sz="4000" b="1" u="sng" dirty="0">
                <a:solidFill>
                  <a:schemeClr val="bg1"/>
                </a:solidFill>
              </a:rPr>
              <a:t>The word </a:t>
            </a:r>
            <a:r>
              <a:rPr lang="en-US" sz="4000" b="1" dirty="0">
                <a:solidFill>
                  <a:schemeClr val="bg1"/>
                </a:solidFill>
              </a:rPr>
              <a:t>which </a:t>
            </a:r>
            <a:r>
              <a:rPr lang="en-US" sz="4000" b="1" i="1" dirty="0">
                <a:solidFill>
                  <a:schemeClr val="bg1"/>
                </a:solidFill>
              </a:rPr>
              <a:t>God sent unto the children of Israel</a:t>
            </a:r>
            <a:r>
              <a:rPr lang="en-US" sz="4000" i="1" dirty="0">
                <a:solidFill>
                  <a:schemeClr val="bg1"/>
                </a:solidFill>
              </a:rPr>
              <a:t>, preaching peace by Jesus Christ: (he is Lord of all:)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87</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endParaRPr lang="en-US" sz="2000" dirty="0"/>
          </a:p>
          <a:p>
            <a:pPr algn="ctr">
              <a:buNone/>
            </a:pPr>
            <a:r>
              <a:rPr lang="en-US" sz="4000" baseline="30000" dirty="0">
                <a:solidFill>
                  <a:schemeClr val="bg1"/>
                </a:solidFill>
              </a:rPr>
              <a:t>Ac 10:37</a:t>
            </a:r>
            <a:r>
              <a:rPr lang="en-US" sz="4000" dirty="0">
                <a:solidFill>
                  <a:schemeClr val="bg1"/>
                </a:solidFill>
              </a:rPr>
              <a:t> </a:t>
            </a:r>
            <a:r>
              <a:rPr lang="en-US" sz="4000" b="1" u="sng" dirty="0">
                <a:solidFill>
                  <a:schemeClr val="bg1"/>
                </a:solidFill>
              </a:rPr>
              <a:t>That word</a:t>
            </a:r>
            <a:r>
              <a:rPr lang="en-US" sz="4000" dirty="0">
                <a:solidFill>
                  <a:schemeClr val="bg1"/>
                </a:solidFill>
              </a:rPr>
              <a:t>, </a:t>
            </a:r>
            <a:r>
              <a:rPr lang="en-US" sz="4000" i="1" dirty="0">
                <a:solidFill>
                  <a:schemeClr val="bg1"/>
                </a:solidFill>
              </a:rPr>
              <a:t>I say, ye know, which was published throughout all Judaea, and began from Galilee, after the baptism which John preached;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88</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endParaRPr lang="en-US" sz="2200" dirty="0"/>
          </a:p>
          <a:p>
            <a:pPr algn="ctr">
              <a:buNone/>
            </a:pPr>
            <a:r>
              <a:rPr lang="en-US" sz="4000" baseline="30000" dirty="0">
                <a:solidFill>
                  <a:schemeClr val="bg1"/>
                </a:solidFill>
              </a:rPr>
              <a:t>Ac 7:38</a:t>
            </a:r>
            <a:r>
              <a:rPr lang="en-US" sz="4000" dirty="0">
                <a:solidFill>
                  <a:schemeClr val="bg1"/>
                </a:solidFill>
              </a:rPr>
              <a:t> This is he, </a:t>
            </a:r>
            <a:r>
              <a:rPr lang="en-US" sz="4000" b="1" dirty="0">
                <a:solidFill>
                  <a:schemeClr val="bg1"/>
                </a:solidFill>
              </a:rPr>
              <a:t>that was in the church in the wilderness </a:t>
            </a:r>
            <a:r>
              <a:rPr lang="en-US" sz="4000" dirty="0">
                <a:solidFill>
                  <a:schemeClr val="bg1"/>
                </a:solidFill>
              </a:rPr>
              <a:t>with the angel which spake to him in the mount Sina, and </a:t>
            </a:r>
            <a:r>
              <a:rPr lang="en-US" sz="4000" i="1" dirty="0">
                <a:solidFill>
                  <a:schemeClr val="bg1"/>
                </a:solidFill>
              </a:rPr>
              <a:t>with our fathers: who received the lively oracles to give unto us: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89</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E43780-39AE-FD47-8E4A-A7BCC7E0835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1"/>
          <p:cNvSpPr>
            <a:spLocks noGrp="1"/>
          </p:cNvSpPr>
          <p:nvPr>
            <p:ph type="ftr" sz="quarter" idx="11"/>
          </p:nvPr>
        </p:nvSpPr>
        <p:spPr>
          <a:xfrm>
            <a:off x="3124200" y="4767263"/>
            <a:ext cx="2895600" cy="273844"/>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a:ea typeface="+mn-ea"/>
                <a:cs typeface="+mn-cs"/>
              </a:rPr>
              <a:t>www.ArthurBaileyMinistries.com</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9144000" cy="3810000"/>
          </a:xfrm>
          <a:prstGeom prst="rect">
            <a:avLst/>
          </a:prstGeom>
        </p:spPr>
      </p:pic>
    </p:spTree>
    <p:extLst>
      <p:ext uri="{BB962C8B-B14F-4D97-AF65-F5344CB8AC3E}">
        <p14:creationId xmlns:p14="http://schemas.microsoft.com/office/powerpoint/2010/main" val="19480135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buNone/>
            </a:pPr>
            <a:r>
              <a:rPr lang="en-US" sz="4000" baseline="30000" dirty="0">
                <a:solidFill>
                  <a:schemeClr val="bg1"/>
                </a:solidFill>
              </a:rPr>
              <a:t>Heb 3:7</a:t>
            </a:r>
            <a:r>
              <a:rPr lang="en-US" sz="4000" dirty="0">
                <a:solidFill>
                  <a:schemeClr val="bg1"/>
                </a:solidFill>
              </a:rPr>
              <a:t> Wherefore (as the Holy Ghost saith, Today if ye will hear his voice, </a:t>
            </a:r>
          </a:p>
          <a:p>
            <a:pPr algn="ctr">
              <a:buNone/>
            </a:pPr>
            <a:r>
              <a:rPr lang="en-US" sz="4000" baseline="30000" dirty="0">
                <a:solidFill>
                  <a:schemeClr val="bg1"/>
                </a:solidFill>
              </a:rPr>
              <a:t>Heb 3:8</a:t>
            </a:r>
            <a:r>
              <a:rPr lang="en-US" sz="4000" dirty="0">
                <a:solidFill>
                  <a:schemeClr val="bg1"/>
                </a:solidFill>
              </a:rPr>
              <a:t> Harden not your hearts, as in the provocation, in the day of temptation in the wilderness: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90</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Heb 3:9</a:t>
            </a:r>
            <a:r>
              <a:rPr lang="en-US" sz="4000" dirty="0">
                <a:solidFill>
                  <a:schemeClr val="bg1"/>
                </a:solidFill>
              </a:rPr>
              <a:t> When your fathers tempted me, proved me, and saw my works forty years. </a:t>
            </a:r>
          </a:p>
          <a:p>
            <a:pPr algn="ctr">
              <a:buNone/>
            </a:pPr>
            <a:r>
              <a:rPr lang="en-US" sz="4000" baseline="30000" dirty="0">
                <a:solidFill>
                  <a:schemeClr val="bg1"/>
                </a:solidFill>
              </a:rPr>
              <a:t>Heb 3:10</a:t>
            </a:r>
            <a:r>
              <a:rPr lang="en-US" sz="4000" dirty="0">
                <a:solidFill>
                  <a:schemeClr val="bg1"/>
                </a:solidFill>
              </a:rPr>
              <a:t> Wherefore I was grieved with that generation, and said, They do always err in </a:t>
            </a:r>
            <a:r>
              <a:rPr lang="en-US" sz="4000" i="1" dirty="0">
                <a:solidFill>
                  <a:schemeClr val="bg1"/>
                </a:solidFill>
              </a:rPr>
              <a:t>their heart; and they have not known my ways.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91</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buNone/>
            </a:pPr>
            <a:r>
              <a:rPr lang="en-US" sz="4000" baseline="30000" dirty="0">
                <a:solidFill>
                  <a:schemeClr val="bg1"/>
                </a:solidFill>
              </a:rPr>
              <a:t>Heb 3:11</a:t>
            </a:r>
            <a:r>
              <a:rPr lang="en-US" sz="4000" dirty="0">
                <a:solidFill>
                  <a:schemeClr val="bg1"/>
                </a:solidFill>
              </a:rPr>
              <a:t> So I sware in my wrath, They shall not enter into my rest.) </a:t>
            </a:r>
          </a:p>
          <a:p>
            <a:pPr algn="ctr">
              <a:buNone/>
            </a:pPr>
            <a:r>
              <a:rPr lang="en-US" sz="4000" baseline="30000" dirty="0">
                <a:solidFill>
                  <a:schemeClr val="bg1"/>
                </a:solidFill>
              </a:rPr>
              <a:t>Heb 3:12</a:t>
            </a:r>
            <a:r>
              <a:rPr lang="en-US" sz="4000" dirty="0">
                <a:solidFill>
                  <a:schemeClr val="bg1"/>
                </a:solidFill>
              </a:rPr>
              <a:t> Take heed, brethren, lest there be in any of you an evil heart of unbelief, in departing from the living God.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92</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20000"/>
          </a:bodyPr>
          <a:lstStyle/>
          <a:p>
            <a:pPr algn="ctr">
              <a:buNone/>
            </a:pPr>
            <a:r>
              <a:rPr lang="en-US" sz="4000" baseline="30000" dirty="0">
                <a:solidFill>
                  <a:schemeClr val="bg1"/>
                </a:solidFill>
              </a:rPr>
              <a:t>Heb 3:13</a:t>
            </a:r>
            <a:r>
              <a:rPr lang="en-US" sz="4000" dirty="0">
                <a:solidFill>
                  <a:schemeClr val="bg1"/>
                </a:solidFill>
              </a:rPr>
              <a:t> But exhort one another daily, while it is called Today; lest any of you be hardened through the deceitfulness of sin. </a:t>
            </a:r>
          </a:p>
          <a:p>
            <a:pPr algn="ctr">
              <a:buNone/>
            </a:pPr>
            <a:r>
              <a:rPr lang="en-US" sz="4000" baseline="30000" dirty="0">
                <a:solidFill>
                  <a:schemeClr val="bg1"/>
                </a:solidFill>
              </a:rPr>
              <a:t>Heb 3:14</a:t>
            </a:r>
            <a:r>
              <a:rPr lang="en-US" sz="4000" dirty="0">
                <a:solidFill>
                  <a:schemeClr val="bg1"/>
                </a:solidFill>
              </a:rPr>
              <a:t> For we are made partakers of Christ, if we hold the beginning of our confidence stedfast unto the end;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93</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buNone/>
            </a:pPr>
            <a:r>
              <a:rPr lang="en-US" sz="4000" baseline="30000" dirty="0">
                <a:solidFill>
                  <a:schemeClr val="bg1"/>
                </a:solidFill>
              </a:rPr>
              <a:t>Heb 3:15</a:t>
            </a:r>
            <a:r>
              <a:rPr lang="en-US" sz="4000" dirty="0">
                <a:solidFill>
                  <a:schemeClr val="bg1"/>
                </a:solidFill>
              </a:rPr>
              <a:t> While it is said, Today if ye will hear his voice, harden not your hearts, as in the provocation. </a:t>
            </a:r>
          </a:p>
          <a:p>
            <a:pPr algn="ctr">
              <a:buNone/>
            </a:pPr>
            <a:r>
              <a:rPr lang="en-US" sz="4000" baseline="30000" dirty="0">
                <a:solidFill>
                  <a:schemeClr val="bg1"/>
                </a:solidFill>
              </a:rPr>
              <a:t>Heb 3:16</a:t>
            </a:r>
            <a:r>
              <a:rPr lang="en-US" sz="4000" dirty="0">
                <a:solidFill>
                  <a:schemeClr val="bg1"/>
                </a:solidFill>
              </a:rPr>
              <a:t> For some, when they had heard, did provoke: howbeit not all that came out of Egypt by Moses.</a:t>
            </a:r>
          </a:p>
        </p:txBody>
      </p:sp>
      <p:sp>
        <p:nvSpPr>
          <p:cNvPr id="4" name="Slide Number Placeholder 3"/>
          <p:cNvSpPr>
            <a:spLocks noGrp="1"/>
          </p:cNvSpPr>
          <p:nvPr>
            <p:ph type="sldNum" sz="quarter" idx="12"/>
          </p:nvPr>
        </p:nvSpPr>
        <p:spPr/>
        <p:txBody>
          <a:bodyPr/>
          <a:lstStyle/>
          <a:p>
            <a:fld id="{ABE43780-39AE-FD47-8E4A-A7BCC7E08357}" type="slidenum">
              <a:rPr lang="en-US" smtClean="0"/>
              <a:pPr/>
              <a:t>94</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lnSpcReduction="10000"/>
          </a:bodyPr>
          <a:lstStyle/>
          <a:p>
            <a:pPr algn="ctr">
              <a:buNone/>
            </a:pPr>
            <a:r>
              <a:rPr lang="en-US" sz="4000" baseline="30000" dirty="0">
                <a:solidFill>
                  <a:schemeClr val="bg1"/>
                </a:solidFill>
              </a:rPr>
              <a:t>Heb 3:17</a:t>
            </a:r>
            <a:r>
              <a:rPr lang="en-US" sz="4000" dirty="0">
                <a:solidFill>
                  <a:schemeClr val="bg1"/>
                </a:solidFill>
              </a:rPr>
              <a:t> But with whom was he grieved forty years? </a:t>
            </a:r>
            <a:r>
              <a:rPr lang="en-US" sz="4000" i="1" dirty="0">
                <a:solidFill>
                  <a:schemeClr val="bg1"/>
                </a:solidFill>
              </a:rPr>
              <a:t>was it not with them that had sinned, whose carcases fell in the wilderness? </a:t>
            </a:r>
          </a:p>
          <a:p>
            <a:pPr algn="ctr">
              <a:buNone/>
            </a:pPr>
            <a:r>
              <a:rPr lang="en-US" sz="4000" baseline="30000" dirty="0">
                <a:solidFill>
                  <a:schemeClr val="bg1"/>
                </a:solidFill>
              </a:rPr>
              <a:t>Heb 3:18</a:t>
            </a:r>
            <a:r>
              <a:rPr lang="en-US" sz="4000" dirty="0">
                <a:solidFill>
                  <a:schemeClr val="bg1"/>
                </a:solidFill>
              </a:rPr>
              <a:t> And to whom sware he that they should not enter into his rest, but to them that believed not?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95</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lnSpcReduction="10000"/>
          </a:bodyPr>
          <a:lstStyle/>
          <a:p>
            <a:pPr algn="ctr">
              <a:buNone/>
            </a:pPr>
            <a:r>
              <a:rPr lang="en-US" sz="4000" baseline="30000" dirty="0">
                <a:solidFill>
                  <a:schemeClr val="bg1"/>
                </a:solidFill>
              </a:rPr>
              <a:t>Heb 3:19</a:t>
            </a:r>
            <a:r>
              <a:rPr lang="en-US" sz="4000" dirty="0">
                <a:solidFill>
                  <a:schemeClr val="bg1"/>
                </a:solidFill>
              </a:rPr>
              <a:t> So we see that they could not enter in because of unbelief. </a:t>
            </a:r>
          </a:p>
          <a:p>
            <a:pPr algn="ctr">
              <a:buNone/>
            </a:pPr>
            <a:r>
              <a:rPr lang="en-US" sz="4000" baseline="30000" dirty="0">
                <a:solidFill>
                  <a:schemeClr val="bg1"/>
                </a:solidFill>
              </a:rPr>
              <a:t>Heb 4:1</a:t>
            </a:r>
            <a:r>
              <a:rPr lang="en-US" sz="4000" dirty="0">
                <a:solidFill>
                  <a:schemeClr val="bg1"/>
                </a:solidFill>
              </a:rPr>
              <a:t> Let us therefore fear, lest, a promise being left </a:t>
            </a:r>
            <a:r>
              <a:rPr lang="en-US" sz="4000" i="1" dirty="0">
                <a:solidFill>
                  <a:schemeClr val="bg1"/>
                </a:solidFill>
              </a:rPr>
              <a:t>us of entering into his rest, any of you should seem to come short of it.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96</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r>
              <a:rPr lang="en-US" sz="4000" baseline="30000" dirty="0">
                <a:solidFill>
                  <a:schemeClr val="bg1"/>
                </a:solidFill>
              </a:rPr>
              <a:t>Heb 4:2</a:t>
            </a:r>
            <a:r>
              <a:rPr lang="en-US" sz="4000" dirty="0">
                <a:solidFill>
                  <a:schemeClr val="bg1"/>
                </a:solidFill>
              </a:rPr>
              <a:t> For unto us was the gospel preached, </a:t>
            </a:r>
            <a:r>
              <a:rPr lang="en-US" sz="4000" u="sng" dirty="0">
                <a:solidFill>
                  <a:schemeClr val="bg1"/>
                </a:solidFill>
              </a:rPr>
              <a:t>as well as unto them</a:t>
            </a:r>
            <a:r>
              <a:rPr lang="en-US" sz="4000" dirty="0">
                <a:solidFill>
                  <a:schemeClr val="bg1"/>
                </a:solidFill>
              </a:rPr>
              <a:t>: but the word preached did not profit them, not being mixed with faith in them that heard </a:t>
            </a:r>
            <a:r>
              <a:rPr lang="en-US" sz="4000" i="1" dirty="0">
                <a:solidFill>
                  <a:schemeClr val="bg1"/>
                </a:solidFill>
              </a:rPr>
              <a:t>it.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97</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fontScale="92500"/>
          </a:bodyPr>
          <a:lstStyle/>
          <a:p>
            <a:pPr algn="ctr">
              <a:buNone/>
            </a:pPr>
            <a:r>
              <a:rPr lang="en-US" sz="4000" baseline="30000" dirty="0">
                <a:solidFill>
                  <a:schemeClr val="bg1"/>
                </a:solidFill>
              </a:rPr>
              <a:t>Heb 4:3</a:t>
            </a:r>
            <a:r>
              <a:rPr lang="en-US" sz="4000" dirty="0">
                <a:solidFill>
                  <a:schemeClr val="bg1"/>
                </a:solidFill>
              </a:rPr>
              <a:t> For we which have believed do enter into rest, as he said, As I have sworn in my wrath, if they shall enter into my rest: although the works were finished from the foundation of the world. </a:t>
            </a:r>
          </a:p>
        </p:txBody>
      </p:sp>
      <p:sp>
        <p:nvSpPr>
          <p:cNvPr id="4" name="Slide Number Placeholder 3"/>
          <p:cNvSpPr>
            <a:spLocks noGrp="1"/>
          </p:cNvSpPr>
          <p:nvPr>
            <p:ph type="sldNum" sz="quarter" idx="12"/>
          </p:nvPr>
        </p:nvSpPr>
        <p:spPr/>
        <p:txBody>
          <a:bodyPr/>
          <a:lstStyle/>
          <a:p>
            <a:fld id="{ABE43780-39AE-FD47-8E4A-A7BCC7E08357}" type="slidenum">
              <a:rPr lang="en-US" smtClean="0"/>
              <a:pPr/>
              <a:t>98</a:t>
            </a:fld>
            <a:endParaRPr lang="en-US" dirty="0"/>
          </a:p>
        </p:txBody>
      </p:sp>
    </p:spTree>
    <p:extLst>
      <p:ext uri="{BB962C8B-B14F-4D97-AF65-F5344CB8AC3E}">
        <p14:creationId xmlns:p14="http://schemas.microsoft.com/office/powerpoint/2010/main" val="18202189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20750" y="657225"/>
            <a:ext cx="7334250" cy="3857625"/>
          </a:xfrm>
        </p:spPr>
        <p:txBody>
          <a:bodyPr>
            <a:normAutofit/>
          </a:bodyPr>
          <a:lstStyle/>
          <a:p>
            <a:pPr algn="ctr">
              <a:buNone/>
            </a:pPr>
            <a:endParaRPr lang="en-US" sz="4000" baseline="30000" dirty="0">
              <a:solidFill>
                <a:schemeClr val="bg1"/>
              </a:solidFill>
            </a:endParaRPr>
          </a:p>
          <a:p>
            <a:pPr algn="ctr">
              <a:buNone/>
            </a:pPr>
            <a:r>
              <a:rPr lang="en-US" sz="4000" baseline="30000" dirty="0">
                <a:solidFill>
                  <a:schemeClr val="bg1"/>
                </a:solidFill>
              </a:rPr>
              <a:t>Heb 4:4</a:t>
            </a:r>
            <a:r>
              <a:rPr lang="en-US" sz="4000" dirty="0">
                <a:solidFill>
                  <a:schemeClr val="bg1"/>
                </a:solidFill>
              </a:rPr>
              <a:t> For he spake in a certain place of the seventh </a:t>
            </a:r>
            <a:r>
              <a:rPr lang="en-US" sz="4000" i="1" dirty="0">
                <a:solidFill>
                  <a:schemeClr val="bg1"/>
                </a:solidFill>
              </a:rPr>
              <a:t>day on this wise, And God did rest the seventh day from all his works. </a:t>
            </a:r>
            <a:endParaRPr lang="en-US" sz="4000" dirty="0">
              <a:solidFill>
                <a:schemeClr val="bg1"/>
              </a:solidFill>
            </a:endParaRPr>
          </a:p>
        </p:txBody>
      </p:sp>
      <p:sp>
        <p:nvSpPr>
          <p:cNvPr id="4" name="Slide Number Placeholder 3"/>
          <p:cNvSpPr>
            <a:spLocks noGrp="1"/>
          </p:cNvSpPr>
          <p:nvPr>
            <p:ph type="sldNum" sz="quarter" idx="12"/>
          </p:nvPr>
        </p:nvSpPr>
        <p:spPr/>
        <p:txBody>
          <a:bodyPr/>
          <a:lstStyle/>
          <a:p>
            <a:fld id="{ABE43780-39AE-FD47-8E4A-A7BCC7E08357}" type="slidenum">
              <a:rPr lang="en-US" smtClean="0"/>
              <a:pPr/>
              <a:t>99</a:t>
            </a:fld>
            <a:endParaRPr lang="en-US" dirty="0"/>
          </a:p>
        </p:txBody>
      </p:sp>
    </p:spTree>
    <p:extLst>
      <p:ext uri="{BB962C8B-B14F-4D97-AF65-F5344CB8AC3E}">
        <p14:creationId xmlns:p14="http://schemas.microsoft.com/office/powerpoint/2010/main" val="1820218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10793</TotalTime>
  <Words>3478</Words>
  <Application>Microsoft Office PowerPoint</Application>
  <PresentationFormat>On-screen Show (16:9)</PresentationFormat>
  <Paragraphs>452</Paragraphs>
  <Slides>109</Slides>
  <Notes>109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109</vt:i4>
      </vt:variant>
    </vt:vector>
  </HeadingPairs>
  <TitlesOfParts>
    <vt:vector size="113" baseType="lpstr">
      <vt:lpstr>Arial</vt:lpstr>
      <vt:lpstr>Calibri</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Abundant Life Ministries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Arthur Bailey</dc:creator>
  <cp:lastModifiedBy>Sharon Campbell</cp:lastModifiedBy>
  <cp:revision>537</cp:revision>
  <dcterms:created xsi:type="dcterms:W3CDTF">2012-08-10T17:43:01Z</dcterms:created>
  <dcterms:modified xsi:type="dcterms:W3CDTF">2023-07-27T21:18:10Z</dcterms:modified>
</cp:coreProperties>
</file>