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56" r:id="rId2"/>
    <p:sldId id="257" r:id="rId3"/>
    <p:sldId id="5278" r:id="rId4"/>
    <p:sldId id="5224" r:id="rId5"/>
    <p:sldId id="1981" r:id="rId6"/>
    <p:sldId id="4362" r:id="rId7"/>
    <p:sldId id="4366" r:id="rId8"/>
    <p:sldId id="4823" r:id="rId9"/>
    <p:sldId id="5223" r:id="rId10"/>
    <p:sldId id="7615" r:id="rId11"/>
    <p:sldId id="8074" r:id="rId12"/>
    <p:sldId id="8075" r:id="rId13"/>
    <p:sldId id="8076" r:id="rId14"/>
    <p:sldId id="8077" r:id="rId15"/>
    <p:sldId id="8155" r:id="rId16"/>
    <p:sldId id="8156" r:id="rId17"/>
    <p:sldId id="8078" r:id="rId18"/>
    <p:sldId id="8079" r:id="rId19"/>
    <p:sldId id="8080" r:id="rId20"/>
    <p:sldId id="8081" r:id="rId21"/>
    <p:sldId id="8082" r:id="rId22"/>
    <p:sldId id="8083" r:id="rId23"/>
    <p:sldId id="8086" r:id="rId24"/>
    <p:sldId id="8089" r:id="rId25"/>
    <p:sldId id="8157" r:id="rId26"/>
    <p:sldId id="8087" r:id="rId27"/>
    <p:sldId id="8088" r:id="rId28"/>
    <p:sldId id="8093" r:id="rId29"/>
    <p:sldId id="8090" r:id="rId30"/>
    <p:sldId id="8091" r:id="rId31"/>
    <p:sldId id="8092" r:id="rId32"/>
    <p:sldId id="8094" r:id="rId33"/>
    <p:sldId id="8095" r:id="rId34"/>
    <p:sldId id="8096" r:id="rId35"/>
    <p:sldId id="8097" r:id="rId36"/>
    <p:sldId id="8098" r:id="rId37"/>
    <p:sldId id="8099" r:id="rId38"/>
    <p:sldId id="8100" r:id="rId39"/>
    <p:sldId id="8101" r:id="rId40"/>
    <p:sldId id="8102" r:id="rId41"/>
    <p:sldId id="8103" r:id="rId42"/>
    <p:sldId id="8104" r:id="rId43"/>
    <p:sldId id="8105" r:id="rId44"/>
    <p:sldId id="8106" r:id="rId45"/>
    <p:sldId id="8107" r:id="rId46"/>
    <p:sldId id="8108" r:id="rId47"/>
    <p:sldId id="8109" r:id="rId48"/>
    <p:sldId id="8110" r:id="rId49"/>
    <p:sldId id="8111" r:id="rId50"/>
    <p:sldId id="8112" r:id="rId51"/>
    <p:sldId id="8113" r:id="rId52"/>
    <p:sldId id="8114" r:id="rId53"/>
    <p:sldId id="8115" r:id="rId54"/>
    <p:sldId id="8116" r:id="rId55"/>
    <p:sldId id="8117" r:id="rId56"/>
    <p:sldId id="8118" r:id="rId57"/>
    <p:sldId id="8119" r:id="rId58"/>
    <p:sldId id="8120" r:id="rId59"/>
    <p:sldId id="8121" r:id="rId60"/>
    <p:sldId id="8122" r:id="rId61"/>
    <p:sldId id="8123" r:id="rId62"/>
    <p:sldId id="8124" r:id="rId63"/>
    <p:sldId id="8522" r:id="rId64"/>
    <p:sldId id="6570" r:id="rId65"/>
    <p:sldId id="6571" r:id="rId66"/>
    <p:sldId id="6572" r:id="rId67"/>
    <p:sldId id="6573" r:id="rId68"/>
    <p:sldId id="6574" r:id="rId69"/>
    <p:sldId id="6575" r:id="rId70"/>
    <p:sldId id="6576" r:id="rId71"/>
    <p:sldId id="6577" r:id="rId7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6B7"/>
    <a:srgbClr val="E1AC1B"/>
    <a:srgbClr val="FBF4E0"/>
    <a:srgbClr val="F8EDCA"/>
    <a:srgbClr val="4597F5"/>
    <a:srgbClr val="FFFFFF"/>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482DB-F831-4F36-94EE-155912F5147E}" v="54" dt="2022-07-14T01:38:41.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3640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510482DB-F831-4F36-94EE-155912F5147E}"/>
    <pc:docChg chg="custSel delSld modSld">
      <pc:chgData name="Sharon Campbell" userId="73008391-b390-4ad0-a960-0cc8fbf2fec9" providerId="ADAL" clId="{510482DB-F831-4F36-94EE-155912F5147E}" dt="2022-07-14T01:37:17.068" v="243" actId="20577"/>
      <pc:docMkLst>
        <pc:docMk/>
      </pc:docMkLst>
      <pc:sldChg chg="del">
        <pc:chgData name="Sharon Campbell" userId="73008391-b390-4ad0-a960-0cc8fbf2fec9" providerId="ADAL" clId="{510482DB-F831-4F36-94EE-155912F5147E}" dt="2022-07-13T19:46:54.995" v="11" actId="2696"/>
        <pc:sldMkLst>
          <pc:docMk/>
          <pc:sldMk cId="839204137" sldId="1987"/>
        </pc:sldMkLst>
      </pc:sldChg>
      <pc:sldChg chg="del">
        <pc:chgData name="Sharon Campbell" userId="73008391-b390-4ad0-a960-0cc8fbf2fec9" providerId="ADAL" clId="{510482DB-F831-4F36-94EE-155912F5147E}" dt="2022-07-13T19:46:54.995" v="11" actId="2696"/>
        <pc:sldMkLst>
          <pc:docMk/>
          <pc:sldMk cId="3710193643" sldId="1988"/>
        </pc:sldMkLst>
      </pc:sldChg>
      <pc:sldChg chg="del">
        <pc:chgData name="Sharon Campbell" userId="73008391-b390-4ad0-a960-0cc8fbf2fec9" providerId="ADAL" clId="{510482DB-F831-4F36-94EE-155912F5147E}" dt="2022-07-13T19:46:54.995" v="11" actId="2696"/>
        <pc:sldMkLst>
          <pc:docMk/>
          <pc:sldMk cId="3748629976" sldId="5001"/>
        </pc:sldMkLst>
      </pc:sldChg>
      <pc:sldChg chg="del">
        <pc:chgData name="Sharon Campbell" userId="73008391-b390-4ad0-a960-0cc8fbf2fec9" providerId="ADAL" clId="{510482DB-F831-4F36-94EE-155912F5147E}" dt="2022-07-13T19:46:54.995" v="11" actId="2696"/>
        <pc:sldMkLst>
          <pc:docMk/>
          <pc:sldMk cId="3309912304" sldId="5228"/>
        </pc:sldMkLst>
      </pc:sldChg>
      <pc:sldChg chg="modSp mod">
        <pc:chgData name="Sharon Campbell" userId="73008391-b390-4ad0-a960-0cc8fbf2fec9" providerId="ADAL" clId="{510482DB-F831-4F36-94EE-155912F5147E}" dt="2022-07-13T19:46:15.181" v="10" actId="20577"/>
        <pc:sldMkLst>
          <pc:docMk/>
          <pc:sldMk cId="2647232956" sldId="5278"/>
        </pc:sldMkLst>
        <pc:spChg chg="mod">
          <ac:chgData name="Sharon Campbell" userId="73008391-b390-4ad0-a960-0cc8fbf2fec9" providerId="ADAL" clId="{510482DB-F831-4F36-94EE-155912F5147E}" dt="2022-07-13T19:46:15.181" v="10" actId="20577"/>
          <ac:spMkLst>
            <pc:docMk/>
            <pc:sldMk cId="2647232956" sldId="5278"/>
            <ac:spMk id="3" creationId="{00000000-0000-0000-0000-000000000000}"/>
          </ac:spMkLst>
        </pc:spChg>
      </pc:sldChg>
      <pc:sldChg chg="modSp mod">
        <pc:chgData name="Sharon Campbell" userId="73008391-b390-4ad0-a960-0cc8fbf2fec9" providerId="ADAL" clId="{510482DB-F831-4F36-94EE-155912F5147E}" dt="2022-07-13T19:47:40.463" v="14" actId="6549"/>
        <pc:sldMkLst>
          <pc:docMk/>
          <pc:sldMk cId="226330566" sldId="7615"/>
        </pc:sldMkLst>
        <pc:spChg chg="mod">
          <ac:chgData name="Sharon Campbell" userId="73008391-b390-4ad0-a960-0cc8fbf2fec9" providerId="ADAL" clId="{510482DB-F831-4F36-94EE-155912F5147E}" dt="2022-07-13T19:47:40.463" v="14" actId="6549"/>
          <ac:spMkLst>
            <pc:docMk/>
            <pc:sldMk cId="226330566" sldId="7615"/>
            <ac:spMk id="3" creationId="{00000000-0000-0000-0000-000000000000}"/>
          </ac:spMkLst>
        </pc:spChg>
      </pc:sldChg>
      <pc:sldChg chg="del">
        <pc:chgData name="Sharon Campbell" userId="73008391-b390-4ad0-a960-0cc8fbf2fec9" providerId="ADAL" clId="{510482DB-F831-4F36-94EE-155912F5147E}" dt="2022-07-13T19:46:54.995" v="11" actId="2696"/>
        <pc:sldMkLst>
          <pc:docMk/>
          <pc:sldMk cId="2316088682" sldId="7617"/>
        </pc:sldMkLst>
      </pc:sldChg>
      <pc:sldChg chg="del">
        <pc:chgData name="Sharon Campbell" userId="73008391-b390-4ad0-a960-0cc8fbf2fec9" providerId="ADAL" clId="{510482DB-F831-4F36-94EE-155912F5147E}" dt="2022-07-13T19:46:54.995" v="11" actId="2696"/>
        <pc:sldMkLst>
          <pc:docMk/>
          <pc:sldMk cId="1879912052" sldId="7926"/>
        </pc:sldMkLst>
      </pc:sldChg>
      <pc:sldChg chg="modSp">
        <pc:chgData name="Sharon Campbell" userId="73008391-b390-4ad0-a960-0cc8fbf2fec9" providerId="ADAL" clId="{510482DB-F831-4F36-94EE-155912F5147E}" dt="2022-07-13T21:10:09.612" v="16"/>
        <pc:sldMkLst>
          <pc:docMk/>
          <pc:sldMk cId="421135925" sldId="8074"/>
        </pc:sldMkLst>
        <pc:spChg chg="mod">
          <ac:chgData name="Sharon Campbell" userId="73008391-b390-4ad0-a960-0cc8fbf2fec9" providerId="ADAL" clId="{510482DB-F831-4F36-94EE-155912F5147E}" dt="2022-07-13T21:10:09.612" v="16"/>
          <ac:spMkLst>
            <pc:docMk/>
            <pc:sldMk cId="421135925" sldId="8074"/>
            <ac:spMk id="3" creationId="{00000000-0000-0000-0000-000000000000}"/>
          </ac:spMkLst>
        </pc:spChg>
      </pc:sldChg>
      <pc:sldChg chg="modSp">
        <pc:chgData name="Sharon Campbell" userId="73008391-b390-4ad0-a960-0cc8fbf2fec9" providerId="ADAL" clId="{510482DB-F831-4F36-94EE-155912F5147E}" dt="2022-07-14T01:28:51.882" v="222"/>
        <pc:sldMkLst>
          <pc:docMk/>
          <pc:sldMk cId="4278659188" sldId="8077"/>
        </pc:sldMkLst>
        <pc:spChg chg="mod">
          <ac:chgData name="Sharon Campbell" userId="73008391-b390-4ad0-a960-0cc8fbf2fec9" providerId="ADAL" clId="{510482DB-F831-4F36-94EE-155912F5147E}" dt="2022-07-14T01:28:51.882" v="222"/>
          <ac:spMkLst>
            <pc:docMk/>
            <pc:sldMk cId="4278659188" sldId="8077"/>
            <ac:spMk id="3" creationId="{00000000-0000-0000-0000-000000000000}"/>
          </ac:spMkLst>
        </pc:spChg>
      </pc:sldChg>
      <pc:sldChg chg="modSp">
        <pc:chgData name="Sharon Campbell" userId="73008391-b390-4ad0-a960-0cc8fbf2fec9" providerId="ADAL" clId="{510482DB-F831-4F36-94EE-155912F5147E}" dt="2022-07-13T21:11:32.942" v="27"/>
        <pc:sldMkLst>
          <pc:docMk/>
          <pc:sldMk cId="895318950" sldId="8078"/>
        </pc:sldMkLst>
        <pc:spChg chg="mod">
          <ac:chgData name="Sharon Campbell" userId="73008391-b390-4ad0-a960-0cc8fbf2fec9" providerId="ADAL" clId="{510482DB-F831-4F36-94EE-155912F5147E}" dt="2022-07-13T21:11:32.942" v="27"/>
          <ac:spMkLst>
            <pc:docMk/>
            <pc:sldMk cId="895318950" sldId="8078"/>
            <ac:spMk id="3" creationId="{00000000-0000-0000-0000-000000000000}"/>
          </ac:spMkLst>
        </pc:spChg>
      </pc:sldChg>
      <pc:sldChg chg="modSp mod">
        <pc:chgData name="Sharon Campbell" userId="73008391-b390-4ad0-a960-0cc8fbf2fec9" providerId="ADAL" clId="{510482DB-F831-4F36-94EE-155912F5147E}" dt="2022-07-14T01:31:49.789" v="226"/>
        <pc:sldMkLst>
          <pc:docMk/>
          <pc:sldMk cId="4124956454" sldId="8082"/>
        </pc:sldMkLst>
        <pc:spChg chg="mod">
          <ac:chgData name="Sharon Campbell" userId="73008391-b390-4ad0-a960-0cc8fbf2fec9" providerId="ADAL" clId="{510482DB-F831-4F36-94EE-155912F5147E}" dt="2022-07-14T01:31:49.789" v="226"/>
          <ac:spMkLst>
            <pc:docMk/>
            <pc:sldMk cId="4124956454" sldId="8082"/>
            <ac:spMk id="3" creationId="{00000000-0000-0000-0000-000000000000}"/>
          </ac:spMkLst>
        </pc:spChg>
      </pc:sldChg>
      <pc:sldChg chg="modSp mod">
        <pc:chgData name="Sharon Campbell" userId="73008391-b390-4ad0-a960-0cc8fbf2fec9" providerId="ADAL" clId="{510482DB-F831-4F36-94EE-155912F5147E}" dt="2022-07-13T21:18:29.269" v="38" actId="20577"/>
        <pc:sldMkLst>
          <pc:docMk/>
          <pc:sldMk cId="1627973130" sldId="8083"/>
        </pc:sldMkLst>
        <pc:spChg chg="mod">
          <ac:chgData name="Sharon Campbell" userId="73008391-b390-4ad0-a960-0cc8fbf2fec9" providerId="ADAL" clId="{510482DB-F831-4F36-94EE-155912F5147E}" dt="2022-07-13T21:18:29.269" v="38" actId="20577"/>
          <ac:spMkLst>
            <pc:docMk/>
            <pc:sldMk cId="1627973130" sldId="8083"/>
            <ac:spMk id="3" creationId="{00000000-0000-0000-0000-000000000000}"/>
          </ac:spMkLst>
        </pc:spChg>
      </pc:sldChg>
      <pc:sldChg chg="del">
        <pc:chgData name="Sharon Campbell" userId="73008391-b390-4ad0-a960-0cc8fbf2fec9" providerId="ADAL" clId="{510482DB-F831-4F36-94EE-155912F5147E}" dt="2022-07-13T19:46:54.995" v="11" actId="2696"/>
        <pc:sldMkLst>
          <pc:docMk/>
          <pc:sldMk cId="3260106093" sldId="8084"/>
        </pc:sldMkLst>
      </pc:sldChg>
      <pc:sldChg chg="modSp mod">
        <pc:chgData name="Sharon Campbell" userId="73008391-b390-4ad0-a960-0cc8fbf2fec9" providerId="ADAL" clId="{510482DB-F831-4F36-94EE-155912F5147E}" dt="2022-07-13T21:18:52.828" v="41"/>
        <pc:sldMkLst>
          <pc:docMk/>
          <pc:sldMk cId="509124604" sldId="8089"/>
        </pc:sldMkLst>
        <pc:spChg chg="mod">
          <ac:chgData name="Sharon Campbell" userId="73008391-b390-4ad0-a960-0cc8fbf2fec9" providerId="ADAL" clId="{510482DB-F831-4F36-94EE-155912F5147E}" dt="2022-07-13T21:18:52.828" v="41"/>
          <ac:spMkLst>
            <pc:docMk/>
            <pc:sldMk cId="509124604" sldId="8089"/>
            <ac:spMk id="3" creationId="{00000000-0000-0000-0000-000000000000}"/>
          </ac:spMkLst>
        </pc:spChg>
      </pc:sldChg>
      <pc:sldChg chg="modSp mod">
        <pc:chgData name="Sharon Campbell" userId="73008391-b390-4ad0-a960-0cc8fbf2fec9" providerId="ADAL" clId="{510482DB-F831-4F36-94EE-155912F5147E}" dt="2022-07-13T21:19:35.204" v="46" actId="20577"/>
        <pc:sldMkLst>
          <pc:docMk/>
          <pc:sldMk cId="2331549948" sldId="8096"/>
        </pc:sldMkLst>
        <pc:spChg chg="mod">
          <ac:chgData name="Sharon Campbell" userId="73008391-b390-4ad0-a960-0cc8fbf2fec9" providerId="ADAL" clId="{510482DB-F831-4F36-94EE-155912F5147E}" dt="2022-07-13T21:19:35.204" v="46" actId="20577"/>
          <ac:spMkLst>
            <pc:docMk/>
            <pc:sldMk cId="2331549948" sldId="8096"/>
            <ac:spMk id="3" creationId="{00000000-0000-0000-0000-000000000000}"/>
          </ac:spMkLst>
        </pc:spChg>
      </pc:sldChg>
      <pc:sldChg chg="modSp mod">
        <pc:chgData name="Sharon Campbell" userId="73008391-b390-4ad0-a960-0cc8fbf2fec9" providerId="ADAL" clId="{510482DB-F831-4F36-94EE-155912F5147E}" dt="2022-07-13T21:37:24.407" v="221" actId="20577"/>
        <pc:sldMkLst>
          <pc:docMk/>
          <pc:sldMk cId="2099260812" sldId="8101"/>
        </pc:sldMkLst>
        <pc:spChg chg="mod">
          <ac:chgData name="Sharon Campbell" userId="73008391-b390-4ad0-a960-0cc8fbf2fec9" providerId="ADAL" clId="{510482DB-F831-4F36-94EE-155912F5147E}" dt="2022-07-13T21:37:24.407" v="221" actId="20577"/>
          <ac:spMkLst>
            <pc:docMk/>
            <pc:sldMk cId="2099260812" sldId="8101"/>
            <ac:spMk id="3" creationId="{00000000-0000-0000-0000-000000000000}"/>
          </ac:spMkLst>
        </pc:spChg>
      </pc:sldChg>
      <pc:sldChg chg="modSp mod">
        <pc:chgData name="Sharon Campbell" userId="73008391-b390-4ad0-a960-0cc8fbf2fec9" providerId="ADAL" clId="{510482DB-F831-4F36-94EE-155912F5147E}" dt="2022-07-14T01:34:38.499" v="238" actId="20577"/>
        <pc:sldMkLst>
          <pc:docMk/>
          <pc:sldMk cId="2496202017" sldId="8112"/>
        </pc:sldMkLst>
        <pc:spChg chg="mod">
          <ac:chgData name="Sharon Campbell" userId="73008391-b390-4ad0-a960-0cc8fbf2fec9" providerId="ADAL" clId="{510482DB-F831-4F36-94EE-155912F5147E}" dt="2022-07-14T01:34:38.499" v="238" actId="20577"/>
          <ac:spMkLst>
            <pc:docMk/>
            <pc:sldMk cId="2496202017" sldId="8112"/>
            <ac:spMk id="3" creationId="{00000000-0000-0000-0000-000000000000}"/>
          </ac:spMkLst>
        </pc:spChg>
      </pc:sldChg>
      <pc:sldChg chg="modSp mod">
        <pc:chgData name="Sharon Campbell" userId="73008391-b390-4ad0-a960-0cc8fbf2fec9" providerId="ADAL" clId="{510482DB-F831-4F36-94EE-155912F5147E}" dt="2022-07-13T21:26:52.557" v="91"/>
        <pc:sldMkLst>
          <pc:docMk/>
          <pc:sldMk cId="1024901147" sldId="8118"/>
        </pc:sldMkLst>
        <pc:spChg chg="mod">
          <ac:chgData name="Sharon Campbell" userId="73008391-b390-4ad0-a960-0cc8fbf2fec9" providerId="ADAL" clId="{510482DB-F831-4F36-94EE-155912F5147E}" dt="2022-07-13T21:26:52.557" v="91"/>
          <ac:spMkLst>
            <pc:docMk/>
            <pc:sldMk cId="1024901147" sldId="8118"/>
            <ac:spMk id="3" creationId="{00000000-0000-0000-0000-000000000000}"/>
          </ac:spMkLst>
        </pc:spChg>
      </pc:sldChg>
      <pc:sldChg chg="modSp mod">
        <pc:chgData name="Sharon Campbell" userId="73008391-b390-4ad0-a960-0cc8fbf2fec9" providerId="ADAL" clId="{510482DB-F831-4F36-94EE-155912F5147E}" dt="2022-07-14T01:35:50.256" v="239" actId="113"/>
        <pc:sldMkLst>
          <pc:docMk/>
          <pc:sldMk cId="1559414559" sldId="8119"/>
        </pc:sldMkLst>
        <pc:spChg chg="mod">
          <ac:chgData name="Sharon Campbell" userId="73008391-b390-4ad0-a960-0cc8fbf2fec9" providerId="ADAL" clId="{510482DB-F831-4F36-94EE-155912F5147E}" dt="2022-07-14T01:35:50.256" v="239" actId="113"/>
          <ac:spMkLst>
            <pc:docMk/>
            <pc:sldMk cId="1559414559" sldId="8119"/>
            <ac:spMk id="3" creationId="{00000000-0000-0000-0000-000000000000}"/>
          </ac:spMkLst>
        </pc:spChg>
      </pc:sldChg>
      <pc:sldChg chg="modSp mod">
        <pc:chgData name="Sharon Campbell" userId="73008391-b390-4ad0-a960-0cc8fbf2fec9" providerId="ADAL" clId="{510482DB-F831-4F36-94EE-155912F5147E}" dt="2022-07-14T01:37:17.068" v="243" actId="20577"/>
        <pc:sldMkLst>
          <pc:docMk/>
          <pc:sldMk cId="2324894883" sldId="8120"/>
        </pc:sldMkLst>
        <pc:spChg chg="mod">
          <ac:chgData name="Sharon Campbell" userId="73008391-b390-4ad0-a960-0cc8fbf2fec9" providerId="ADAL" clId="{510482DB-F831-4F36-94EE-155912F5147E}" dt="2022-07-14T01:37:17.068" v="243" actId="20577"/>
          <ac:spMkLst>
            <pc:docMk/>
            <pc:sldMk cId="2324894883" sldId="8120"/>
            <ac:spMk id="3" creationId="{00000000-0000-0000-0000-000000000000}"/>
          </ac:spMkLst>
        </pc:spChg>
      </pc:sldChg>
      <pc:sldChg chg="modSp mod">
        <pc:chgData name="Sharon Campbell" userId="73008391-b390-4ad0-a960-0cc8fbf2fec9" providerId="ADAL" clId="{510482DB-F831-4F36-94EE-155912F5147E}" dt="2022-07-13T21:33:20.535" v="179" actId="20577"/>
        <pc:sldMkLst>
          <pc:docMk/>
          <pc:sldMk cId="1885512681" sldId="8121"/>
        </pc:sldMkLst>
        <pc:spChg chg="mod">
          <ac:chgData name="Sharon Campbell" userId="73008391-b390-4ad0-a960-0cc8fbf2fec9" providerId="ADAL" clId="{510482DB-F831-4F36-94EE-155912F5147E}" dt="2022-07-13T21:33:20.535" v="179" actId="20577"/>
          <ac:spMkLst>
            <pc:docMk/>
            <pc:sldMk cId="1885512681" sldId="8121"/>
            <ac:spMk id="3" creationId="{00000000-0000-0000-0000-000000000000}"/>
          </ac:spMkLst>
        </pc:spChg>
      </pc:sldChg>
      <pc:sldChg chg="modSp mod">
        <pc:chgData name="Sharon Campbell" userId="73008391-b390-4ad0-a960-0cc8fbf2fec9" providerId="ADAL" clId="{510482DB-F831-4F36-94EE-155912F5147E}" dt="2022-07-13T21:33:39.029" v="192" actId="20577"/>
        <pc:sldMkLst>
          <pc:docMk/>
          <pc:sldMk cId="1920543697" sldId="8122"/>
        </pc:sldMkLst>
        <pc:spChg chg="mod">
          <ac:chgData name="Sharon Campbell" userId="73008391-b390-4ad0-a960-0cc8fbf2fec9" providerId="ADAL" clId="{510482DB-F831-4F36-94EE-155912F5147E}" dt="2022-07-13T21:33:39.029" v="192" actId="20577"/>
          <ac:spMkLst>
            <pc:docMk/>
            <pc:sldMk cId="1920543697" sldId="8122"/>
            <ac:spMk id="3" creationId="{00000000-0000-0000-0000-000000000000}"/>
          </ac:spMkLst>
        </pc:spChg>
      </pc:sldChg>
      <pc:sldChg chg="modSp mod">
        <pc:chgData name="Sharon Campbell" userId="73008391-b390-4ad0-a960-0cc8fbf2fec9" providerId="ADAL" clId="{510482DB-F831-4F36-94EE-155912F5147E}" dt="2022-07-13T21:29:24.968" v="118" actId="20577"/>
        <pc:sldMkLst>
          <pc:docMk/>
          <pc:sldMk cId="1546829138" sldId="8123"/>
        </pc:sldMkLst>
        <pc:spChg chg="mod">
          <ac:chgData name="Sharon Campbell" userId="73008391-b390-4ad0-a960-0cc8fbf2fec9" providerId="ADAL" clId="{510482DB-F831-4F36-94EE-155912F5147E}" dt="2022-07-13T21:29:24.968" v="118" actId="20577"/>
          <ac:spMkLst>
            <pc:docMk/>
            <pc:sldMk cId="1546829138" sldId="8123"/>
            <ac:spMk id="3" creationId="{00000000-0000-0000-0000-000000000000}"/>
          </ac:spMkLst>
        </pc:spChg>
      </pc:sldChg>
      <pc:sldChg chg="modSp mod">
        <pc:chgData name="Sharon Campbell" userId="73008391-b390-4ad0-a960-0cc8fbf2fec9" providerId="ADAL" clId="{510482DB-F831-4F36-94EE-155912F5147E}" dt="2022-07-13T21:34:16.168" v="212" actId="20577"/>
        <pc:sldMkLst>
          <pc:docMk/>
          <pc:sldMk cId="1029795974" sldId="8124"/>
        </pc:sldMkLst>
        <pc:spChg chg="mod">
          <ac:chgData name="Sharon Campbell" userId="73008391-b390-4ad0-a960-0cc8fbf2fec9" providerId="ADAL" clId="{510482DB-F831-4F36-94EE-155912F5147E}" dt="2022-07-13T21:34:16.168" v="212" actId="20577"/>
          <ac:spMkLst>
            <pc:docMk/>
            <pc:sldMk cId="1029795974" sldId="8124"/>
            <ac:spMk id="3" creationId="{00000000-0000-0000-0000-000000000000}"/>
          </ac:spMkLst>
        </pc:spChg>
      </pc:sldChg>
      <pc:sldChg chg="del">
        <pc:chgData name="Sharon Campbell" userId="73008391-b390-4ad0-a960-0cc8fbf2fec9" providerId="ADAL" clId="{510482DB-F831-4F36-94EE-155912F5147E}" dt="2022-07-13T19:49:05.775" v="15" actId="2696"/>
        <pc:sldMkLst>
          <pc:docMk/>
          <pc:sldMk cId="399271003" sldId="8125"/>
        </pc:sldMkLst>
      </pc:sldChg>
      <pc:sldChg chg="del">
        <pc:chgData name="Sharon Campbell" userId="73008391-b390-4ad0-a960-0cc8fbf2fec9" providerId="ADAL" clId="{510482DB-F831-4F36-94EE-155912F5147E}" dt="2022-07-13T19:49:05.775" v="15" actId="2696"/>
        <pc:sldMkLst>
          <pc:docMk/>
          <pc:sldMk cId="741133576" sldId="8126"/>
        </pc:sldMkLst>
      </pc:sldChg>
      <pc:sldChg chg="del">
        <pc:chgData name="Sharon Campbell" userId="73008391-b390-4ad0-a960-0cc8fbf2fec9" providerId="ADAL" clId="{510482DB-F831-4F36-94EE-155912F5147E}" dt="2022-07-13T19:49:05.775" v="15" actId="2696"/>
        <pc:sldMkLst>
          <pc:docMk/>
          <pc:sldMk cId="3457915715" sldId="8127"/>
        </pc:sldMkLst>
      </pc:sldChg>
      <pc:sldChg chg="del">
        <pc:chgData name="Sharon Campbell" userId="73008391-b390-4ad0-a960-0cc8fbf2fec9" providerId="ADAL" clId="{510482DB-F831-4F36-94EE-155912F5147E}" dt="2022-07-13T19:49:05.775" v="15" actId="2696"/>
        <pc:sldMkLst>
          <pc:docMk/>
          <pc:sldMk cId="2748838699" sldId="8128"/>
        </pc:sldMkLst>
      </pc:sldChg>
      <pc:sldChg chg="del">
        <pc:chgData name="Sharon Campbell" userId="73008391-b390-4ad0-a960-0cc8fbf2fec9" providerId="ADAL" clId="{510482DB-F831-4F36-94EE-155912F5147E}" dt="2022-07-13T19:49:05.775" v="15" actId="2696"/>
        <pc:sldMkLst>
          <pc:docMk/>
          <pc:sldMk cId="144161585" sldId="8129"/>
        </pc:sldMkLst>
      </pc:sldChg>
      <pc:sldChg chg="del">
        <pc:chgData name="Sharon Campbell" userId="73008391-b390-4ad0-a960-0cc8fbf2fec9" providerId="ADAL" clId="{510482DB-F831-4F36-94EE-155912F5147E}" dt="2022-07-13T19:49:05.775" v="15" actId="2696"/>
        <pc:sldMkLst>
          <pc:docMk/>
          <pc:sldMk cId="1472195961" sldId="8130"/>
        </pc:sldMkLst>
      </pc:sldChg>
      <pc:sldChg chg="del">
        <pc:chgData name="Sharon Campbell" userId="73008391-b390-4ad0-a960-0cc8fbf2fec9" providerId="ADAL" clId="{510482DB-F831-4F36-94EE-155912F5147E}" dt="2022-07-13T19:49:05.775" v="15" actId="2696"/>
        <pc:sldMkLst>
          <pc:docMk/>
          <pc:sldMk cId="2262354695" sldId="8131"/>
        </pc:sldMkLst>
      </pc:sldChg>
      <pc:sldChg chg="del">
        <pc:chgData name="Sharon Campbell" userId="73008391-b390-4ad0-a960-0cc8fbf2fec9" providerId="ADAL" clId="{510482DB-F831-4F36-94EE-155912F5147E}" dt="2022-07-13T19:49:05.775" v="15" actId="2696"/>
        <pc:sldMkLst>
          <pc:docMk/>
          <pc:sldMk cId="1065977327" sldId="8132"/>
        </pc:sldMkLst>
      </pc:sldChg>
      <pc:sldChg chg="del">
        <pc:chgData name="Sharon Campbell" userId="73008391-b390-4ad0-a960-0cc8fbf2fec9" providerId="ADAL" clId="{510482DB-F831-4F36-94EE-155912F5147E}" dt="2022-07-13T19:49:05.775" v="15" actId="2696"/>
        <pc:sldMkLst>
          <pc:docMk/>
          <pc:sldMk cId="1636380818" sldId="8133"/>
        </pc:sldMkLst>
      </pc:sldChg>
      <pc:sldChg chg="del">
        <pc:chgData name="Sharon Campbell" userId="73008391-b390-4ad0-a960-0cc8fbf2fec9" providerId="ADAL" clId="{510482DB-F831-4F36-94EE-155912F5147E}" dt="2022-07-13T19:49:05.775" v="15" actId="2696"/>
        <pc:sldMkLst>
          <pc:docMk/>
          <pc:sldMk cId="1973396110" sldId="8134"/>
        </pc:sldMkLst>
      </pc:sldChg>
      <pc:sldChg chg="del">
        <pc:chgData name="Sharon Campbell" userId="73008391-b390-4ad0-a960-0cc8fbf2fec9" providerId="ADAL" clId="{510482DB-F831-4F36-94EE-155912F5147E}" dt="2022-07-13T19:49:05.775" v="15" actId="2696"/>
        <pc:sldMkLst>
          <pc:docMk/>
          <pc:sldMk cId="3068739895" sldId="8135"/>
        </pc:sldMkLst>
      </pc:sldChg>
      <pc:sldChg chg="del">
        <pc:chgData name="Sharon Campbell" userId="73008391-b390-4ad0-a960-0cc8fbf2fec9" providerId="ADAL" clId="{510482DB-F831-4F36-94EE-155912F5147E}" dt="2022-07-13T19:49:05.775" v="15" actId="2696"/>
        <pc:sldMkLst>
          <pc:docMk/>
          <pc:sldMk cId="1469601782" sldId="8136"/>
        </pc:sldMkLst>
      </pc:sldChg>
      <pc:sldChg chg="del">
        <pc:chgData name="Sharon Campbell" userId="73008391-b390-4ad0-a960-0cc8fbf2fec9" providerId="ADAL" clId="{510482DB-F831-4F36-94EE-155912F5147E}" dt="2022-07-13T19:49:05.775" v="15" actId="2696"/>
        <pc:sldMkLst>
          <pc:docMk/>
          <pc:sldMk cId="1038098081" sldId="8137"/>
        </pc:sldMkLst>
      </pc:sldChg>
      <pc:sldChg chg="del">
        <pc:chgData name="Sharon Campbell" userId="73008391-b390-4ad0-a960-0cc8fbf2fec9" providerId="ADAL" clId="{510482DB-F831-4F36-94EE-155912F5147E}" dt="2022-07-13T19:49:05.775" v="15" actId="2696"/>
        <pc:sldMkLst>
          <pc:docMk/>
          <pc:sldMk cId="2868287132" sldId="8138"/>
        </pc:sldMkLst>
      </pc:sldChg>
      <pc:sldChg chg="del">
        <pc:chgData name="Sharon Campbell" userId="73008391-b390-4ad0-a960-0cc8fbf2fec9" providerId="ADAL" clId="{510482DB-F831-4F36-94EE-155912F5147E}" dt="2022-07-13T19:49:05.775" v="15" actId="2696"/>
        <pc:sldMkLst>
          <pc:docMk/>
          <pc:sldMk cId="393828364" sldId="8139"/>
        </pc:sldMkLst>
      </pc:sldChg>
      <pc:sldChg chg="del">
        <pc:chgData name="Sharon Campbell" userId="73008391-b390-4ad0-a960-0cc8fbf2fec9" providerId="ADAL" clId="{510482DB-F831-4F36-94EE-155912F5147E}" dt="2022-07-13T19:49:05.775" v="15" actId="2696"/>
        <pc:sldMkLst>
          <pc:docMk/>
          <pc:sldMk cId="2618048682" sldId="8140"/>
        </pc:sldMkLst>
      </pc:sldChg>
      <pc:sldChg chg="del">
        <pc:chgData name="Sharon Campbell" userId="73008391-b390-4ad0-a960-0cc8fbf2fec9" providerId="ADAL" clId="{510482DB-F831-4F36-94EE-155912F5147E}" dt="2022-07-13T19:49:05.775" v="15" actId="2696"/>
        <pc:sldMkLst>
          <pc:docMk/>
          <pc:sldMk cId="4191719815" sldId="8141"/>
        </pc:sldMkLst>
      </pc:sldChg>
      <pc:sldChg chg="del">
        <pc:chgData name="Sharon Campbell" userId="73008391-b390-4ad0-a960-0cc8fbf2fec9" providerId="ADAL" clId="{510482DB-F831-4F36-94EE-155912F5147E}" dt="2022-07-13T19:49:05.775" v="15" actId="2696"/>
        <pc:sldMkLst>
          <pc:docMk/>
          <pc:sldMk cId="3777890071" sldId="8142"/>
        </pc:sldMkLst>
      </pc:sldChg>
      <pc:sldChg chg="del">
        <pc:chgData name="Sharon Campbell" userId="73008391-b390-4ad0-a960-0cc8fbf2fec9" providerId="ADAL" clId="{510482DB-F831-4F36-94EE-155912F5147E}" dt="2022-07-13T19:49:05.775" v="15" actId="2696"/>
        <pc:sldMkLst>
          <pc:docMk/>
          <pc:sldMk cId="16559005" sldId="8143"/>
        </pc:sldMkLst>
      </pc:sldChg>
      <pc:sldChg chg="del">
        <pc:chgData name="Sharon Campbell" userId="73008391-b390-4ad0-a960-0cc8fbf2fec9" providerId="ADAL" clId="{510482DB-F831-4F36-94EE-155912F5147E}" dt="2022-07-13T19:49:05.775" v="15" actId="2696"/>
        <pc:sldMkLst>
          <pc:docMk/>
          <pc:sldMk cId="255652457" sldId="8144"/>
        </pc:sldMkLst>
      </pc:sldChg>
      <pc:sldChg chg="del">
        <pc:chgData name="Sharon Campbell" userId="73008391-b390-4ad0-a960-0cc8fbf2fec9" providerId="ADAL" clId="{510482DB-F831-4F36-94EE-155912F5147E}" dt="2022-07-13T19:49:05.775" v="15" actId="2696"/>
        <pc:sldMkLst>
          <pc:docMk/>
          <pc:sldMk cId="3691479101" sldId="8145"/>
        </pc:sldMkLst>
      </pc:sldChg>
      <pc:sldChg chg="del">
        <pc:chgData name="Sharon Campbell" userId="73008391-b390-4ad0-a960-0cc8fbf2fec9" providerId="ADAL" clId="{510482DB-F831-4F36-94EE-155912F5147E}" dt="2022-07-13T19:49:05.775" v="15" actId="2696"/>
        <pc:sldMkLst>
          <pc:docMk/>
          <pc:sldMk cId="3241241753" sldId="8146"/>
        </pc:sldMkLst>
      </pc:sldChg>
      <pc:sldChg chg="del">
        <pc:chgData name="Sharon Campbell" userId="73008391-b390-4ad0-a960-0cc8fbf2fec9" providerId="ADAL" clId="{510482DB-F831-4F36-94EE-155912F5147E}" dt="2022-07-13T19:49:05.775" v="15" actId="2696"/>
        <pc:sldMkLst>
          <pc:docMk/>
          <pc:sldMk cId="1087516854" sldId="8147"/>
        </pc:sldMkLst>
      </pc:sldChg>
      <pc:sldChg chg="del">
        <pc:chgData name="Sharon Campbell" userId="73008391-b390-4ad0-a960-0cc8fbf2fec9" providerId="ADAL" clId="{510482DB-F831-4F36-94EE-155912F5147E}" dt="2022-07-13T19:49:05.775" v="15" actId="2696"/>
        <pc:sldMkLst>
          <pc:docMk/>
          <pc:sldMk cId="2749968938" sldId="8148"/>
        </pc:sldMkLst>
      </pc:sldChg>
      <pc:sldChg chg="del">
        <pc:chgData name="Sharon Campbell" userId="73008391-b390-4ad0-a960-0cc8fbf2fec9" providerId="ADAL" clId="{510482DB-F831-4F36-94EE-155912F5147E}" dt="2022-07-13T19:49:05.775" v="15" actId="2696"/>
        <pc:sldMkLst>
          <pc:docMk/>
          <pc:sldMk cId="1874894380" sldId="8149"/>
        </pc:sldMkLst>
      </pc:sldChg>
      <pc:sldChg chg="del">
        <pc:chgData name="Sharon Campbell" userId="73008391-b390-4ad0-a960-0cc8fbf2fec9" providerId="ADAL" clId="{510482DB-F831-4F36-94EE-155912F5147E}" dt="2022-07-13T19:49:05.775" v="15" actId="2696"/>
        <pc:sldMkLst>
          <pc:docMk/>
          <pc:sldMk cId="3540018691" sldId="8150"/>
        </pc:sldMkLst>
      </pc:sldChg>
      <pc:sldChg chg="del">
        <pc:chgData name="Sharon Campbell" userId="73008391-b390-4ad0-a960-0cc8fbf2fec9" providerId="ADAL" clId="{510482DB-F831-4F36-94EE-155912F5147E}" dt="2022-07-13T19:49:05.775" v="15" actId="2696"/>
        <pc:sldMkLst>
          <pc:docMk/>
          <pc:sldMk cId="955153759" sldId="8151"/>
        </pc:sldMkLst>
      </pc:sldChg>
      <pc:sldChg chg="del">
        <pc:chgData name="Sharon Campbell" userId="73008391-b390-4ad0-a960-0cc8fbf2fec9" providerId="ADAL" clId="{510482DB-F831-4F36-94EE-155912F5147E}" dt="2022-07-13T19:49:05.775" v="15" actId="2696"/>
        <pc:sldMkLst>
          <pc:docMk/>
          <pc:sldMk cId="2749604510" sldId="8152"/>
        </pc:sldMkLst>
      </pc:sldChg>
      <pc:sldChg chg="del">
        <pc:chgData name="Sharon Campbell" userId="73008391-b390-4ad0-a960-0cc8fbf2fec9" providerId="ADAL" clId="{510482DB-F831-4F36-94EE-155912F5147E}" dt="2022-07-13T19:49:05.775" v="15" actId="2696"/>
        <pc:sldMkLst>
          <pc:docMk/>
          <pc:sldMk cId="2979418781" sldId="8153"/>
        </pc:sldMkLst>
      </pc:sldChg>
      <pc:sldChg chg="del">
        <pc:chgData name="Sharon Campbell" userId="73008391-b390-4ad0-a960-0cc8fbf2fec9" providerId="ADAL" clId="{510482DB-F831-4F36-94EE-155912F5147E}" dt="2022-07-13T19:49:05.775" v="15" actId="2696"/>
        <pc:sldMkLst>
          <pc:docMk/>
          <pc:sldMk cId="422675660" sldId="8154"/>
        </pc:sldMkLst>
      </pc:sldChg>
      <pc:sldChg chg="modSp mod">
        <pc:chgData name="Sharon Campbell" userId="73008391-b390-4ad0-a960-0cc8fbf2fec9" providerId="ADAL" clId="{510482DB-F831-4F36-94EE-155912F5147E}" dt="2022-07-13T21:10:56.909" v="23" actId="115"/>
        <pc:sldMkLst>
          <pc:docMk/>
          <pc:sldMk cId="3944919941" sldId="8155"/>
        </pc:sldMkLst>
        <pc:spChg chg="mod">
          <ac:chgData name="Sharon Campbell" userId="73008391-b390-4ad0-a960-0cc8fbf2fec9" providerId="ADAL" clId="{510482DB-F831-4F36-94EE-155912F5147E}" dt="2022-07-13T21:10:56.909" v="23" actId="115"/>
          <ac:spMkLst>
            <pc:docMk/>
            <pc:sldMk cId="3944919941" sldId="8155"/>
            <ac:spMk id="3" creationId="{00000000-0000-0000-0000-000000000000}"/>
          </ac:spMkLst>
        </pc:spChg>
      </pc:sldChg>
      <pc:sldChg chg="modSp mod">
        <pc:chgData name="Sharon Campbell" userId="73008391-b390-4ad0-a960-0cc8fbf2fec9" providerId="ADAL" clId="{510482DB-F831-4F36-94EE-155912F5147E}" dt="2022-07-14T01:30:06.135" v="225" actId="20577"/>
        <pc:sldMkLst>
          <pc:docMk/>
          <pc:sldMk cId="4001057961" sldId="8156"/>
        </pc:sldMkLst>
        <pc:spChg chg="mod">
          <ac:chgData name="Sharon Campbell" userId="73008391-b390-4ad0-a960-0cc8fbf2fec9" providerId="ADAL" clId="{510482DB-F831-4F36-94EE-155912F5147E}" dt="2022-07-14T01:30:06.135" v="225" actId="20577"/>
          <ac:spMkLst>
            <pc:docMk/>
            <pc:sldMk cId="4001057961" sldId="8156"/>
            <ac:spMk id="3" creationId="{00000000-0000-0000-0000-000000000000}"/>
          </ac:spMkLst>
        </pc:spChg>
      </pc:sldChg>
      <pc:sldChg chg="modSp mod">
        <pc:chgData name="Sharon Campbell" userId="73008391-b390-4ad0-a960-0cc8fbf2fec9" providerId="ADAL" clId="{510482DB-F831-4F36-94EE-155912F5147E}" dt="2022-07-13T21:19:10.248" v="44" actId="20577"/>
        <pc:sldMkLst>
          <pc:docMk/>
          <pc:sldMk cId="1399376719" sldId="8157"/>
        </pc:sldMkLst>
        <pc:spChg chg="mod">
          <ac:chgData name="Sharon Campbell" userId="73008391-b390-4ad0-a960-0cc8fbf2fec9" providerId="ADAL" clId="{510482DB-F831-4F36-94EE-155912F5147E}" dt="2022-07-13T21:19:10.248" v="44" actId="20577"/>
          <ac:spMkLst>
            <pc:docMk/>
            <pc:sldMk cId="1399376719" sldId="815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7/13/2022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dirty="0"/>
          </a:p>
        </p:txBody>
      </p:sp>
    </p:spTree>
    <p:extLst>
      <p:ext uri="{BB962C8B-B14F-4D97-AF65-F5344CB8AC3E}">
        <p14:creationId xmlns:p14="http://schemas.microsoft.com/office/powerpoint/2010/main" val="3399114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457732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177342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2412206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29202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3309225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088719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2878069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88060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358696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528533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1410916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2530960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715499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618609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1372830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854087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1505591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3011076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37650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4162762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069074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88376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4047742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11160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2300769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379843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191917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210405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2014696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384193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1604861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715482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460362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1891225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1980288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3258389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3431497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37497495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1484509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211815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8850365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14324694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2116540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1995137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15199811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12951175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42803297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22836581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992477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368767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4131986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14614452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4855632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9810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7548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1897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815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3886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1912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108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3296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85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7/13/2022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7/13/2022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7/13/2022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7/13/2022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7/13/2022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7/13/2022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7/13/2022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7/13/2022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7/13/2022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7/13/2022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7/13/2022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7/13/2022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035965"/>
            <a:ext cx="7334250" cy="3857625"/>
          </a:xfrm>
        </p:spPr>
        <p:txBody>
          <a:bodyPr>
            <a:normAutofit/>
          </a:bodyPr>
          <a:lstStyle/>
          <a:p>
            <a:pPr algn="ctr">
              <a:buNone/>
            </a:pPr>
            <a:endParaRPr lang="en-US" sz="4000" dirty="0">
              <a:solidFill>
                <a:schemeClr val="bg1"/>
              </a:solidFill>
              <a:latin typeface="Helvetica" panose="020B0604020202020204" pitchFamily="34" charset="0"/>
              <a:cs typeface="Helvetica" panose="020B0604020202020204" pitchFamily="34" charset="0"/>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Today’s Teaching</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The 1</a:t>
            </a:r>
            <a:r>
              <a:rPr kumimoji="0" lang="en-US" sz="4000" b="0" i="0" u="none" strike="noStrike" kern="1200" cap="none" spc="0" normalizeH="0" baseline="30000" noProof="0" dirty="0">
                <a:ln>
                  <a:noFill/>
                </a:ln>
                <a:solidFill>
                  <a:prstClr val="white"/>
                </a:solidFill>
                <a:effectLst/>
                <a:uLnTx/>
                <a:uFillTx/>
                <a:latin typeface="Helvetica" panose="020B0604020202020204" pitchFamily="34" charset="0"/>
                <a:ea typeface="+mn-ea"/>
                <a:cs typeface="Helvetica" panose="020B0604020202020204" pitchFamily="34" charset="0"/>
              </a:rPr>
              <a:t>st</a:t>
            </a:r>
            <a:r>
              <a:rPr kumimoji="0" lang="en-US" sz="4000" b="0" i="0" u="none" strike="noStrike" kern="1200" cap="none" spc="0" normalizeH="0" baseline="0" noProof="0" dirty="0">
                <a:ln>
                  <a:noFill/>
                </a:ln>
                <a:solidFill>
                  <a:prstClr val="white"/>
                </a:solidFill>
                <a:effectLst/>
                <a:uLnTx/>
                <a:uFillTx/>
                <a:latin typeface="Helvetica" pitchFamily="34" charset="0"/>
                <a:ea typeface="+mn-ea"/>
                <a:cs typeface="Helvetica" pitchFamily="34" charset="0"/>
              </a:rPr>
              <a:t>, 2</a:t>
            </a:r>
            <a:r>
              <a:rPr kumimoji="0" lang="en-US" sz="4000" b="0" i="0" u="none" strike="noStrike" kern="1200" cap="none" spc="0" normalizeH="0" baseline="30000" noProof="0" dirty="0">
                <a:ln>
                  <a:noFill/>
                </a:ln>
                <a:solidFill>
                  <a:prstClr val="white"/>
                </a:solidFill>
                <a:effectLst/>
                <a:uLnTx/>
                <a:uFillTx/>
                <a:latin typeface="Helvetica" pitchFamily="34" charset="0"/>
                <a:ea typeface="+mn-ea"/>
                <a:cs typeface="Helvetica" pitchFamily="34" charset="0"/>
              </a:rPr>
              <a:t>nd</a:t>
            </a:r>
            <a:r>
              <a:rPr kumimoji="0" lang="en-US" sz="4000" b="0" i="0" u="none" strike="noStrike" kern="1200" cap="none" spc="0" normalizeH="0" baseline="0" noProof="0" dirty="0">
                <a:ln>
                  <a:noFill/>
                </a:ln>
                <a:solidFill>
                  <a:prstClr val="white"/>
                </a:solidFill>
                <a:effectLst/>
                <a:uLnTx/>
                <a:uFillTx/>
                <a:latin typeface="Helvetica" pitchFamily="34" charset="0"/>
                <a:ea typeface="+mn-ea"/>
                <a:cs typeface="Helvetica" pitchFamily="34" charset="0"/>
              </a:rPr>
              <a:t> &amp; 3</a:t>
            </a:r>
            <a:r>
              <a:rPr kumimoji="0" lang="en-US" sz="4000" b="0" i="0" u="none" strike="noStrike" kern="1200" cap="none" spc="0" normalizeH="0" baseline="30000" noProof="0" dirty="0">
                <a:ln>
                  <a:noFill/>
                </a:ln>
                <a:solidFill>
                  <a:prstClr val="white"/>
                </a:solidFill>
                <a:effectLst/>
                <a:uLnTx/>
                <a:uFillTx/>
                <a:latin typeface="Helvetica" pitchFamily="34" charset="0"/>
                <a:ea typeface="+mn-ea"/>
                <a:cs typeface="Helvetica" pitchFamily="34" charset="0"/>
              </a:rPr>
              <a:t>rd</a:t>
            </a:r>
            <a:r>
              <a:rPr kumimoji="0" lang="en-US" sz="4000" b="0" i="0" u="none" strike="noStrike" kern="1200" cap="none" spc="0" normalizeH="0" baseline="0" noProof="0" dirty="0">
                <a:ln>
                  <a:noFill/>
                </a:ln>
                <a:solidFill>
                  <a:prstClr val="white"/>
                </a:solidFill>
                <a:effectLst/>
                <a:uLnTx/>
                <a:uFillTx/>
                <a:latin typeface="Helvetica" pitchFamily="34" charset="0"/>
                <a:ea typeface="+mn-ea"/>
                <a:cs typeface="Helvetica" pitchFamily="34" charset="0"/>
              </a:rPr>
              <a:t> Year Tithe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2633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1" dirty="0">
                <a:solidFill>
                  <a:schemeClr val="bg1"/>
                </a:solidFill>
              </a:rPr>
              <a:t>The 1</a:t>
            </a:r>
            <a:r>
              <a:rPr lang="en-US" sz="4000" b="1" baseline="30000" dirty="0">
                <a:solidFill>
                  <a:schemeClr val="bg1"/>
                </a:solidFill>
              </a:rPr>
              <a:t>st</a:t>
            </a:r>
            <a:r>
              <a:rPr lang="en-US" sz="4000" b="1" dirty="0">
                <a:solidFill>
                  <a:schemeClr val="bg1"/>
                </a:solidFill>
              </a:rPr>
              <a:t> Tithe – Every Year </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Lev 27:30</a:t>
            </a:r>
            <a:r>
              <a:rPr lang="en-US" sz="4000" dirty="0">
                <a:solidFill>
                  <a:schemeClr val="bg1"/>
                </a:solidFill>
              </a:rPr>
              <a:t> And </a:t>
            </a:r>
            <a:r>
              <a:rPr lang="en-US" sz="4000" b="1" u="sng" dirty="0">
                <a:solidFill>
                  <a:schemeClr val="bg1"/>
                </a:solidFill>
              </a:rPr>
              <a:t>all the tithe of the land</a:t>
            </a:r>
            <a:r>
              <a:rPr lang="en-US" sz="4000" dirty="0">
                <a:solidFill>
                  <a:schemeClr val="bg1"/>
                </a:solidFill>
              </a:rPr>
              <a:t>, </a:t>
            </a:r>
            <a:r>
              <a:rPr lang="en-US" sz="4000" i="1" dirty="0">
                <a:solidFill>
                  <a:schemeClr val="bg1"/>
                </a:solidFill>
              </a:rPr>
              <a:t>whether </a:t>
            </a:r>
            <a:r>
              <a:rPr lang="en-US" sz="4000" dirty="0">
                <a:solidFill>
                  <a:schemeClr val="bg1"/>
                </a:solidFill>
              </a:rPr>
              <a:t>of the </a:t>
            </a:r>
            <a:r>
              <a:rPr lang="en-US" sz="4000" u="sng" dirty="0">
                <a:solidFill>
                  <a:schemeClr val="bg1"/>
                </a:solidFill>
              </a:rPr>
              <a:t>seed of the land, </a:t>
            </a:r>
            <a:r>
              <a:rPr lang="en-US" sz="4000" i="1" u="sng" dirty="0">
                <a:solidFill>
                  <a:schemeClr val="bg1"/>
                </a:solidFill>
              </a:rPr>
              <a:t>or </a:t>
            </a:r>
            <a:r>
              <a:rPr lang="en-US" sz="4000" u="sng" dirty="0">
                <a:solidFill>
                  <a:schemeClr val="bg1"/>
                </a:solidFill>
              </a:rPr>
              <a:t>of the fruit of the tree</a:t>
            </a:r>
            <a:r>
              <a:rPr lang="en-US" sz="4000" dirty="0">
                <a:solidFill>
                  <a:schemeClr val="bg1"/>
                </a:solidFill>
              </a:rPr>
              <a:t>, </a:t>
            </a:r>
            <a:r>
              <a:rPr lang="en-US" sz="4000" b="1" i="1" dirty="0">
                <a:solidFill>
                  <a:schemeClr val="bg1"/>
                </a:solidFill>
              </a:rPr>
              <a:t>is </a:t>
            </a:r>
            <a:r>
              <a:rPr lang="en-US" sz="4000" b="1" dirty="0">
                <a:solidFill>
                  <a:schemeClr val="bg1"/>
                </a:solidFill>
              </a:rPr>
              <a:t>the LORD'S: </a:t>
            </a:r>
            <a:r>
              <a:rPr lang="en-US" sz="4000" b="1" i="1" dirty="0">
                <a:solidFill>
                  <a:schemeClr val="bg1"/>
                </a:solidFill>
              </a:rPr>
              <a:t>it is </a:t>
            </a:r>
            <a:r>
              <a:rPr lang="en-US" sz="4000" b="1" dirty="0">
                <a:solidFill>
                  <a:schemeClr val="bg1"/>
                </a:solidFill>
              </a:rPr>
              <a:t>holy unto the LORD</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1135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27:31</a:t>
            </a:r>
            <a:r>
              <a:rPr lang="en-US" sz="4000" dirty="0">
                <a:solidFill>
                  <a:schemeClr val="bg1"/>
                </a:solidFill>
              </a:rPr>
              <a:t> And if a man will at all redeem </a:t>
            </a:r>
            <a:r>
              <a:rPr lang="en-US" sz="4000" i="1" dirty="0">
                <a:solidFill>
                  <a:schemeClr val="bg1"/>
                </a:solidFill>
              </a:rPr>
              <a:t>aught </a:t>
            </a:r>
            <a:r>
              <a:rPr lang="en-US" sz="4000" dirty="0">
                <a:solidFill>
                  <a:schemeClr val="bg1"/>
                </a:solidFill>
              </a:rPr>
              <a:t>of his tithes, he shall add thereto the fifth </a:t>
            </a:r>
            <a:r>
              <a:rPr lang="en-US" sz="4000" i="1" dirty="0">
                <a:solidFill>
                  <a:schemeClr val="bg1"/>
                </a:solidFill>
              </a:rPr>
              <a:t>part </a:t>
            </a:r>
            <a:r>
              <a:rPr lang="en-US" sz="4000" dirty="0">
                <a:solidFill>
                  <a:schemeClr val="bg1"/>
                </a:solidFill>
              </a:rPr>
              <a:t>thereof. </a:t>
            </a:r>
          </a:p>
          <a:p>
            <a:pPr marL="0" indent="0" algn="ctr">
              <a:buNone/>
            </a:pPr>
            <a:r>
              <a:rPr lang="en-US" sz="4000" baseline="30000" dirty="0">
                <a:solidFill>
                  <a:schemeClr val="bg1"/>
                </a:solidFill>
              </a:rPr>
              <a:t>Lev 27:32</a:t>
            </a:r>
            <a:r>
              <a:rPr lang="en-US" sz="4000" dirty="0">
                <a:solidFill>
                  <a:schemeClr val="bg1"/>
                </a:solidFill>
              </a:rPr>
              <a:t> And </a:t>
            </a:r>
            <a:r>
              <a:rPr lang="en-US" sz="4000" u="sng" dirty="0">
                <a:solidFill>
                  <a:schemeClr val="bg1"/>
                </a:solidFill>
              </a:rPr>
              <a:t>concerning the tithe of the herd, or of the flock</a:t>
            </a:r>
            <a:r>
              <a:rPr lang="en-US" sz="4000" dirty="0">
                <a:solidFill>
                  <a:schemeClr val="bg1"/>
                </a:solidFill>
              </a:rPr>
              <a:t>, </a:t>
            </a:r>
            <a:r>
              <a:rPr lang="en-US" sz="4000" i="1" dirty="0">
                <a:solidFill>
                  <a:schemeClr val="bg1"/>
                </a:solidFill>
              </a:rPr>
              <a:t>even </a:t>
            </a:r>
            <a:r>
              <a:rPr lang="en-US" sz="4000" dirty="0">
                <a:solidFill>
                  <a:schemeClr val="bg1"/>
                </a:solidFill>
              </a:rPr>
              <a:t>of whatsoever passeth under the rod, </a:t>
            </a:r>
            <a:r>
              <a:rPr lang="en-US" sz="4000" b="1" dirty="0">
                <a:solidFill>
                  <a:schemeClr val="bg1"/>
                </a:solidFill>
              </a:rPr>
              <a:t>the tenth shall be holy unto the LORD</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7326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Lev 27:33</a:t>
            </a:r>
            <a:r>
              <a:rPr lang="en-US" sz="4000" dirty="0">
                <a:solidFill>
                  <a:schemeClr val="bg1"/>
                </a:solidFill>
              </a:rPr>
              <a:t> He shall not search whether it be good or bad, neither shall he change it: and if he change it at all, then both it and the change thereof shall be holy; it shall not be redeemed. </a:t>
            </a:r>
          </a:p>
          <a:p>
            <a:pPr marL="0" indent="0" algn="ctr">
              <a:buNone/>
            </a:pPr>
            <a:r>
              <a:rPr lang="en-US" sz="4000" baseline="30000" dirty="0">
                <a:solidFill>
                  <a:schemeClr val="bg1"/>
                </a:solidFill>
              </a:rPr>
              <a:t>Lev 27:34</a:t>
            </a:r>
            <a:r>
              <a:rPr lang="en-US" sz="4000" dirty="0">
                <a:solidFill>
                  <a:schemeClr val="bg1"/>
                </a:solidFill>
              </a:rPr>
              <a:t> These </a:t>
            </a:r>
            <a:r>
              <a:rPr lang="en-US" sz="4000" i="1" dirty="0">
                <a:solidFill>
                  <a:schemeClr val="bg1"/>
                </a:solidFill>
              </a:rPr>
              <a:t>are </a:t>
            </a:r>
            <a:r>
              <a:rPr lang="en-US" sz="4000" dirty="0">
                <a:solidFill>
                  <a:schemeClr val="bg1"/>
                </a:solidFill>
              </a:rPr>
              <a:t>the commandments, which the LORD commanded Moses for the children of Israel in mount Sinai.</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16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The 1</a:t>
            </a:r>
            <a:r>
              <a:rPr lang="en-US" sz="4000" b="1" baseline="30000" dirty="0">
                <a:solidFill>
                  <a:schemeClr val="bg1"/>
                </a:solidFill>
              </a:rPr>
              <a:t>st</a:t>
            </a:r>
            <a:r>
              <a:rPr lang="en-US" sz="4000" b="1" dirty="0">
                <a:solidFill>
                  <a:schemeClr val="bg1"/>
                </a:solidFill>
              </a:rPr>
              <a:t> Tithe – Every Year </a:t>
            </a:r>
            <a:endParaRPr lang="en-US" sz="4000" dirty="0">
              <a:solidFill>
                <a:schemeClr val="bg1"/>
              </a:solidFill>
            </a:endParaRPr>
          </a:p>
          <a:p>
            <a:pPr marL="0" indent="0" algn="ctr">
              <a:buNone/>
            </a:pPr>
            <a:endParaRPr lang="en-US" sz="4000" b="1" dirty="0">
              <a:solidFill>
                <a:schemeClr val="bg1"/>
              </a:solidFill>
            </a:endParaRPr>
          </a:p>
          <a:p>
            <a:pPr marL="0" indent="0" algn="ctr">
              <a:buNone/>
            </a:pPr>
            <a:r>
              <a:rPr lang="en-US" sz="4000" b="1" dirty="0">
                <a:solidFill>
                  <a:schemeClr val="bg1"/>
                </a:solidFill>
              </a:rPr>
              <a:t>This Tithe is Holy and </a:t>
            </a:r>
          </a:p>
          <a:p>
            <a:pPr marL="0" indent="0" algn="ctr">
              <a:buNone/>
            </a:pPr>
            <a:r>
              <a:rPr lang="en-US" sz="4000" b="1" dirty="0">
                <a:solidFill>
                  <a:schemeClr val="bg1"/>
                </a:solidFill>
              </a:rPr>
              <a:t>belongs to YeHoVaH.</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7865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1" dirty="0">
                <a:solidFill>
                  <a:schemeClr val="bg1"/>
                </a:solidFill>
              </a:rPr>
              <a:t>The 1</a:t>
            </a:r>
            <a:r>
              <a:rPr lang="en-US" sz="4000" b="1" baseline="30000" dirty="0">
                <a:solidFill>
                  <a:schemeClr val="bg1"/>
                </a:solidFill>
              </a:rPr>
              <a:t>st</a:t>
            </a:r>
            <a:r>
              <a:rPr lang="en-US" sz="4000" b="1" dirty="0">
                <a:solidFill>
                  <a:schemeClr val="bg1"/>
                </a:solidFill>
              </a:rPr>
              <a:t> Tithe – Every Year </a:t>
            </a:r>
            <a:endParaRPr lang="en-US" sz="4000" dirty="0">
              <a:solidFill>
                <a:schemeClr val="bg1"/>
              </a:solidFill>
            </a:endParaRPr>
          </a:p>
          <a:p>
            <a:pPr marL="0" indent="0" algn="ctr">
              <a:buNone/>
            </a:pPr>
            <a:endParaRPr lang="en-US" sz="4000" b="1" dirty="0">
              <a:solidFill>
                <a:schemeClr val="bg1"/>
              </a:solidFill>
            </a:endParaRPr>
          </a:p>
          <a:p>
            <a:pPr marL="0" indent="0" algn="ctr">
              <a:buNone/>
            </a:pPr>
            <a:r>
              <a:rPr lang="en-US" sz="4000" b="1" dirty="0">
                <a:solidFill>
                  <a:schemeClr val="bg1"/>
                </a:solidFill>
              </a:rPr>
              <a:t>The Tithe consists of </a:t>
            </a:r>
            <a:r>
              <a:rPr lang="en-US" sz="4000" b="1" u="sng" dirty="0">
                <a:solidFill>
                  <a:schemeClr val="bg1"/>
                </a:solidFill>
              </a:rPr>
              <a:t>all the Tithe of the land</a:t>
            </a:r>
            <a:r>
              <a:rPr lang="en-US" sz="4000" dirty="0">
                <a:solidFill>
                  <a:schemeClr val="bg1"/>
                </a:solidFill>
              </a:rPr>
              <a:t>, </a:t>
            </a:r>
            <a:r>
              <a:rPr lang="en-US" sz="4000" i="1" dirty="0">
                <a:solidFill>
                  <a:schemeClr val="bg1"/>
                </a:solidFill>
              </a:rPr>
              <a:t>whether </a:t>
            </a:r>
            <a:r>
              <a:rPr lang="en-US" sz="4000" dirty="0">
                <a:solidFill>
                  <a:schemeClr val="bg1"/>
                </a:solidFill>
              </a:rPr>
              <a:t>of the </a:t>
            </a:r>
            <a:r>
              <a:rPr lang="en-US" sz="4000" u="sng" dirty="0">
                <a:solidFill>
                  <a:schemeClr val="bg1"/>
                </a:solidFill>
              </a:rPr>
              <a:t>seed of the land, </a:t>
            </a:r>
            <a:r>
              <a:rPr lang="en-US" sz="4000" i="1" u="sng" dirty="0">
                <a:solidFill>
                  <a:schemeClr val="bg1"/>
                </a:solidFill>
              </a:rPr>
              <a:t>or </a:t>
            </a:r>
            <a:r>
              <a:rPr lang="en-US" sz="4000" u="sng" dirty="0">
                <a:solidFill>
                  <a:schemeClr val="bg1"/>
                </a:solidFill>
              </a:rPr>
              <a:t>of the fruit of the tree, the herd, or of the flock</a:t>
            </a:r>
            <a:r>
              <a:rPr lang="en-US" sz="4000" dirty="0">
                <a:solidFill>
                  <a:schemeClr val="bg1"/>
                </a:solidFill>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4491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The 1</a:t>
            </a:r>
            <a:r>
              <a:rPr lang="en-US" sz="4000" b="1" baseline="30000" dirty="0">
                <a:solidFill>
                  <a:schemeClr val="bg1"/>
                </a:solidFill>
              </a:rPr>
              <a:t>st</a:t>
            </a:r>
            <a:r>
              <a:rPr lang="en-US" sz="4000" b="1" dirty="0">
                <a:solidFill>
                  <a:schemeClr val="bg1"/>
                </a:solidFill>
              </a:rPr>
              <a:t> Tithe – Every Year </a:t>
            </a:r>
            <a:endParaRPr lang="en-US" sz="4000" dirty="0">
              <a:solidFill>
                <a:schemeClr val="bg1"/>
              </a:solidFill>
            </a:endParaRPr>
          </a:p>
          <a:p>
            <a:pPr marL="0" indent="0" algn="ctr">
              <a:buNone/>
            </a:pPr>
            <a:endParaRPr lang="en-US" sz="4000" b="1" dirty="0">
              <a:solidFill>
                <a:schemeClr val="bg1"/>
              </a:solidFill>
            </a:endParaRPr>
          </a:p>
          <a:p>
            <a:pPr marL="0" indent="0" algn="ctr">
              <a:buNone/>
            </a:pPr>
            <a:r>
              <a:rPr lang="en-US" sz="4000" dirty="0">
                <a:solidFill>
                  <a:schemeClr val="bg1"/>
                </a:solidFill>
              </a:rPr>
              <a:t>It is not to be eaten by you or your family, not given to the stranger, the widow, the fatherless, the alien, the sojourner, or anyone else.</a:t>
            </a:r>
          </a:p>
          <a:p>
            <a:pPr marL="0" indent="0" algn="ctr">
              <a:buNone/>
            </a:pPr>
            <a:r>
              <a:rPr lang="en-US" sz="4000" b="1" dirty="0">
                <a:solidFill>
                  <a:schemeClr val="bg1"/>
                </a:solidFill>
                <a:latin typeface="Helvetica" pitchFamily="34" charset="0"/>
                <a:cs typeface="Helvetica" pitchFamily="34" charset="0"/>
              </a:rPr>
              <a:t>It is Holy unto YeHoVaH.</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01057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The 2</a:t>
            </a:r>
            <a:r>
              <a:rPr lang="en-US" sz="4000" b="1" baseline="30000" dirty="0">
                <a:solidFill>
                  <a:schemeClr val="bg1"/>
                </a:solidFill>
              </a:rPr>
              <a:t>nd</a:t>
            </a:r>
            <a:r>
              <a:rPr lang="en-US" sz="4000" b="1" dirty="0">
                <a:solidFill>
                  <a:schemeClr val="bg1"/>
                </a:solidFill>
              </a:rPr>
              <a:t> Tithe – Every Year </a:t>
            </a:r>
            <a:endParaRPr lang="en-US" sz="4000" dirty="0">
              <a:solidFill>
                <a:schemeClr val="bg1"/>
              </a:solidFill>
            </a:endParaRPr>
          </a:p>
          <a:p>
            <a:pPr marL="0" indent="0" algn="ctr">
              <a:buNone/>
            </a:pPr>
            <a:r>
              <a:rPr lang="en-US" sz="4000" b="1" dirty="0">
                <a:solidFill>
                  <a:schemeClr val="bg1"/>
                </a:solidFill>
              </a:rPr>
              <a:t> </a:t>
            </a:r>
            <a:r>
              <a:rPr lang="en-US" sz="4000" dirty="0">
                <a:solidFill>
                  <a:schemeClr val="bg1"/>
                </a:solidFill>
              </a:rPr>
              <a:t> </a:t>
            </a:r>
          </a:p>
          <a:p>
            <a:pPr marL="0" indent="0" algn="ctr">
              <a:buNone/>
            </a:pPr>
            <a:r>
              <a:rPr lang="en-US" sz="4000" baseline="30000" dirty="0">
                <a:solidFill>
                  <a:schemeClr val="bg1"/>
                </a:solidFill>
              </a:rPr>
              <a:t>Dt 14:22</a:t>
            </a:r>
            <a:r>
              <a:rPr lang="en-US" sz="4000" dirty="0">
                <a:solidFill>
                  <a:schemeClr val="bg1"/>
                </a:solidFill>
              </a:rPr>
              <a:t> Thou shalt truly</a:t>
            </a:r>
            <a:r>
              <a:rPr lang="en-US" sz="4000" u="sng" dirty="0">
                <a:solidFill>
                  <a:schemeClr val="bg1"/>
                </a:solidFill>
              </a:rPr>
              <a:t> tithe all the increase of thy seed</a:t>
            </a:r>
            <a:r>
              <a:rPr lang="en-US" sz="4000" dirty="0">
                <a:solidFill>
                  <a:schemeClr val="bg1"/>
                </a:solidFill>
              </a:rPr>
              <a:t>, that the field bringeth forth </a:t>
            </a:r>
            <a:r>
              <a:rPr lang="en-US" sz="4000" u="sng" dirty="0">
                <a:solidFill>
                  <a:schemeClr val="bg1"/>
                </a:solidFill>
              </a:rPr>
              <a:t>year by year</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9531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Dt 14:23</a:t>
            </a:r>
            <a:r>
              <a:rPr lang="en-US" sz="4000" dirty="0">
                <a:solidFill>
                  <a:schemeClr val="bg1"/>
                </a:solidFill>
              </a:rPr>
              <a:t> </a:t>
            </a:r>
            <a:r>
              <a:rPr lang="en-US" sz="4000" u="sng" dirty="0">
                <a:solidFill>
                  <a:schemeClr val="bg1"/>
                </a:solidFill>
              </a:rPr>
              <a:t>And </a:t>
            </a:r>
            <a:r>
              <a:rPr lang="en-US" sz="4000" b="1" u="sng" dirty="0">
                <a:solidFill>
                  <a:schemeClr val="bg1"/>
                </a:solidFill>
              </a:rPr>
              <a:t>thou shalt eat </a:t>
            </a:r>
            <a:r>
              <a:rPr lang="en-US" sz="4000" u="sng" dirty="0">
                <a:solidFill>
                  <a:schemeClr val="bg1"/>
                </a:solidFill>
              </a:rPr>
              <a:t>before the LORD thy God</a:t>
            </a:r>
            <a:r>
              <a:rPr lang="en-US" sz="4000" dirty="0">
                <a:solidFill>
                  <a:schemeClr val="bg1"/>
                </a:solidFill>
              </a:rPr>
              <a:t>, in the place which he shall choose to place his name there, the tithe of thy corn, of thy wine, and of thine oil, and the firstlings of thy herds and of thy flocks; that thou mayest learn to fear the LORD thy God always.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34929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Dt 14:24</a:t>
            </a:r>
            <a:r>
              <a:rPr lang="en-US" sz="4000" dirty="0">
                <a:solidFill>
                  <a:schemeClr val="bg1"/>
                </a:solidFill>
              </a:rPr>
              <a:t> And if the way be too long for thee, so that thou art not able to carry it; </a:t>
            </a:r>
            <a:r>
              <a:rPr lang="en-US" sz="4000" i="1" dirty="0">
                <a:solidFill>
                  <a:schemeClr val="bg1"/>
                </a:solidFill>
              </a:rPr>
              <a:t>or </a:t>
            </a:r>
            <a:r>
              <a:rPr lang="en-US" sz="4000" dirty="0">
                <a:solidFill>
                  <a:schemeClr val="bg1"/>
                </a:solidFill>
              </a:rPr>
              <a:t>if the place be too far from thee, which the LORD thy God shall choose to set his name there, when the LORD thy God hath blessed thee: </a:t>
            </a:r>
          </a:p>
          <a:p>
            <a:pPr marL="0" indent="0" algn="ctr">
              <a:buNone/>
            </a:pPr>
            <a:r>
              <a:rPr lang="en-US" sz="4000" baseline="30000" dirty="0">
                <a:solidFill>
                  <a:schemeClr val="bg1"/>
                </a:solidFill>
              </a:rPr>
              <a:t>Dt 14:25</a:t>
            </a:r>
            <a:r>
              <a:rPr lang="en-US" sz="4000" dirty="0">
                <a:solidFill>
                  <a:schemeClr val="bg1"/>
                </a:solidFill>
              </a:rPr>
              <a:t> Then shalt thou turn </a:t>
            </a:r>
            <a:r>
              <a:rPr lang="en-US" sz="4000" i="1" dirty="0">
                <a:solidFill>
                  <a:schemeClr val="bg1"/>
                </a:solidFill>
              </a:rPr>
              <a:t>it </a:t>
            </a:r>
            <a:r>
              <a:rPr lang="en-US" sz="4000" dirty="0">
                <a:solidFill>
                  <a:schemeClr val="bg1"/>
                </a:solidFill>
              </a:rPr>
              <a:t>into money, and bind up the money in thine hand, and shalt go unto the place which the LORD thy God shall choose: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4676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Dt 14:26</a:t>
            </a:r>
            <a:r>
              <a:rPr lang="en-US" sz="4000" dirty="0">
                <a:solidFill>
                  <a:schemeClr val="bg1"/>
                </a:solidFill>
              </a:rPr>
              <a:t> And thou shalt bestow that money for whatsoever thy soul lusteth after, for oxen, or for sheep, or for wine, or for strong drink, or for whatsoever thy soul desireth: and </a:t>
            </a:r>
            <a:r>
              <a:rPr lang="en-US" sz="4000" b="1" u="sng" dirty="0">
                <a:solidFill>
                  <a:schemeClr val="bg1"/>
                </a:solidFill>
              </a:rPr>
              <a:t>thou shalt eat there before the LORD thy God</a:t>
            </a:r>
            <a:r>
              <a:rPr lang="en-US" sz="4000" b="1" dirty="0">
                <a:solidFill>
                  <a:schemeClr val="bg1"/>
                </a:solidFill>
              </a:rPr>
              <a:t>, and thou shalt rejoice, </a:t>
            </a:r>
            <a:r>
              <a:rPr lang="en-US" sz="4000" b="1" u="sng" dirty="0">
                <a:solidFill>
                  <a:schemeClr val="bg1"/>
                </a:solidFill>
              </a:rPr>
              <a:t>thou, and thine household</a:t>
            </a:r>
            <a:r>
              <a:rPr lang="en-US" sz="4000" b="1" dirty="0">
                <a:solidFill>
                  <a:schemeClr val="bg1"/>
                </a:solidFill>
              </a:rPr>
              <a:t>, </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15103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Dt 14:27</a:t>
            </a:r>
            <a:r>
              <a:rPr lang="en-US" sz="4000" dirty="0">
                <a:solidFill>
                  <a:schemeClr val="bg1"/>
                </a:solidFill>
              </a:rPr>
              <a:t> And the Levite that </a:t>
            </a:r>
            <a:r>
              <a:rPr lang="en-US" sz="4000" i="1" dirty="0">
                <a:solidFill>
                  <a:schemeClr val="bg1"/>
                </a:solidFill>
              </a:rPr>
              <a:t>is </a:t>
            </a:r>
            <a:r>
              <a:rPr lang="en-US" sz="4000" dirty="0">
                <a:solidFill>
                  <a:schemeClr val="bg1"/>
                </a:solidFill>
              </a:rPr>
              <a:t>within thy gates; thou shalt not forsake him; for he hath no part nor inheritance with thee.</a:t>
            </a:r>
          </a:p>
          <a:p>
            <a:pPr marL="0" indent="0" algn="ctr">
              <a:buNone/>
            </a:pPr>
            <a:r>
              <a:rPr lang="en-US" sz="4000" dirty="0">
                <a:solidFill>
                  <a:schemeClr val="bg1"/>
                </a:solidFill>
              </a:rPr>
              <a:t> </a:t>
            </a:r>
          </a:p>
          <a:p>
            <a:pPr marL="0" indent="0" algn="ctr">
              <a:buNone/>
            </a:pPr>
            <a:r>
              <a:rPr lang="en-US" sz="4000" dirty="0">
                <a:solidFill>
                  <a:schemeClr val="bg1"/>
                </a:solidFill>
              </a:rPr>
              <a:t>This Tithe is to be eaten by </a:t>
            </a:r>
            <a:r>
              <a:rPr lang="en-US" sz="4000" b="1" u="sng" dirty="0">
                <a:solidFill>
                  <a:schemeClr val="bg1"/>
                </a:solidFill>
              </a:rPr>
              <a:t>you and your household at the Feasts</a:t>
            </a:r>
            <a:r>
              <a:rPr lang="en-US" sz="4000" u="sng" dirty="0">
                <a:solidFill>
                  <a:schemeClr val="bg1"/>
                </a:solidFill>
              </a:rPr>
              <a:t>.</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495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The 3</a:t>
            </a:r>
            <a:r>
              <a:rPr lang="en-US" sz="4000" b="1" baseline="30000" dirty="0">
                <a:solidFill>
                  <a:schemeClr val="bg1"/>
                </a:solidFill>
              </a:rPr>
              <a:t>rd</a:t>
            </a:r>
            <a:r>
              <a:rPr lang="en-US" sz="4000" b="1" dirty="0">
                <a:solidFill>
                  <a:schemeClr val="bg1"/>
                </a:solidFill>
              </a:rPr>
              <a:t> Tithe is the 3</a:t>
            </a:r>
            <a:r>
              <a:rPr lang="en-US" sz="4000" b="1" baseline="30000" dirty="0">
                <a:solidFill>
                  <a:schemeClr val="bg1"/>
                </a:solidFill>
              </a:rPr>
              <a:t>rd</a:t>
            </a:r>
            <a:r>
              <a:rPr lang="en-US" sz="4000" b="1" dirty="0">
                <a:solidFill>
                  <a:schemeClr val="bg1"/>
                </a:solidFill>
              </a:rPr>
              <a:t> and 6</a:t>
            </a:r>
            <a:r>
              <a:rPr lang="en-US" sz="4000" b="1" baseline="30000" dirty="0">
                <a:solidFill>
                  <a:schemeClr val="bg1"/>
                </a:solidFill>
              </a:rPr>
              <a:t>th</a:t>
            </a:r>
            <a:r>
              <a:rPr lang="en-US" sz="4000" b="1" dirty="0">
                <a:solidFill>
                  <a:schemeClr val="bg1"/>
                </a:solidFill>
              </a:rPr>
              <a:t> Year Tithes</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Dt 14:28</a:t>
            </a:r>
            <a:r>
              <a:rPr lang="en-US" sz="4000" dirty="0">
                <a:solidFill>
                  <a:schemeClr val="bg1"/>
                </a:solidFill>
              </a:rPr>
              <a:t> </a:t>
            </a:r>
            <a:r>
              <a:rPr lang="en-US" sz="4000" b="1" dirty="0">
                <a:solidFill>
                  <a:schemeClr val="bg1"/>
                </a:solidFill>
              </a:rPr>
              <a:t>At the end of three years </a:t>
            </a:r>
            <a:r>
              <a:rPr lang="en-US" sz="4000" dirty="0">
                <a:solidFill>
                  <a:schemeClr val="bg1"/>
                </a:solidFill>
              </a:rPr>
              <a:t>thou shalt bring forth all the tithe of thine increase the same year, and shalt lay </a:t>
            </a:r>
            <a:r>
              <a:rPr lang="en-US" sz="4000" i="1" dirty="0">
                <a:solidFill>
                  <a:schemeClr val="bg1"/>
                </a:solidFill>
              </a:rPr>
              <a:t>it </a:t>
            </a:r>
            <a:r>
              <a:rPr lang="en-US" sz="4000" dirty="0">
                <a:solidFill>
                  <a:schemeClr val="bg1"/>
                </a:solidFill>
              </a:rPr>
              <a:t>up within thy gates: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27973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Dt 14:29</a:t>
            </a:r>
            <a:r>
              <a:rPr lang="en-US" sz="4000" dirty="0">
                <a:solidFill>
                  <a:schemeClr val="bg1"/>
                </a:solidFill>
              </a:rPr>
              <a:t> And the </a:t>
            </a:r>
            <a:r>
              <a:rPr lang="en-US" sz="4000" b="1" dirty="0">
                <a:solidFill>
                  <a:schemeClr val="bg1"/>
                </a:solidFill>
              </a:rPr>
              <a:t>Levite</a:t>
            </a:r>
            <a:r>
              <a:rPr lang="en-US" sz="4000" dirty="0">
                <a:solidFill>
                  <a:schemeClr val="bg1"/>
                </a:solidFill>
              </a:rPr>
              <a:t>, (because he hath no part nor inheritance with thee,) and the </a:t>
            </a:r>
            <a:r>
              <a:rPr lang="en-US" sz="4000" b="1" dirty="0">
                <a:solidFill>
                  <a:schemeClr val="bg1"/>
                </a:solidFill>
              </a:rPr>
              <a:t>stranger</a:t>
            </a:r>
            <a:r>
              <a:rPr lang="en-US" sz="4000" dirty="0">
                <a:solidFill>
                  <a:schemeClr val="bg1"/>
                </a:solidFill>
              </a:rPr>
              <a:t>, and the</a:t>
            </a:r>
            <a:r>
              <a:rPr lang="en-US" sz="4000" b="1" dirty="0">
                <a:solidFill>
                  <a:schemeClr val="bg1"/>
                </a:solidFill>
              </a:rPr>
              <a:t> fatherless</a:t>
            </a:r>
            <a:r>
              <a:rPr lang="en-US" sz="4000" dirty="0">
                <a:solidFill>
                  <a:schemeClr val="bg1"/>
                </a:solidFill>
              </a:rPr>
              <a:t>, and the </a:t>
            </a:r>
            <a:r>
              <a:rPr lang="en-US" sz="4000" b="1" dirty="0">
                <a:solidFill>
                  <a:schemeClr val="bg1"/>
                </a:solidFill>
              </a:rPr>
              <a:t>widow</a:t>
            </a:r>
            <a:r>
              <a:rPr lang="en-US" sz="4000" dirty="0">
                <a:solidFill>
                  <a:schemeClr val="bg1"/>
                </a:solidFill>
              </a:rPr>
              <a:t>, </a:t>
            </a:r>
            <a:r>
              <a:rPr lang="en-US" sz="4000" b="1" u="sng" dirty="0">
                <a:solidFill>
                  <a:schemeClr val="bg1"/>
                </a:solidFill>
              </a:rPr>
              <a:t>which </a:t>
            </a:r>
            <a:r>
              <a:rPr lang="en-US" sz="4000" b="1" i="1" u="sng" dirty="0">
                <a:solidFill>
                  <a:schemeClr val="bg1"/>
                </a:solidFill>
              </a:rPr>
              <a:t>are </a:t>
            </a:r>
            <a:r>
              <a:rPr lang="en-US" sz="4000" b="1" u="sng" dirty="0">
                <a:solidFill>
                  <a:schemeClr val="bg1"/>
                </a:solidFill>
              </a:rPr>
              <a:t>within thy gates</a:t>
            </a:r>
            <a:r>
              <a:rPr lang="en-US" sz="4000" dirty="0">
                <a:solidFill>
                  <a:schemeClr val="bg1"/>
                </a:solidFill>
              </a:rPr>
              <a:t>, shall come, and shall eat and be satisfied; that the LORD thy God may bless thee in all the work of thine hand which thou doest.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77743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The Levites were paid by YeHoVaH for the work they did in the Tabernacle and the Temple.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09124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1" dirty="0">
              <a:solidFill>
                <a:schemeClr val="bg1"/>
              </a:solidFill>
            </a:endParaRPr>
          </a:p>
          <a:p>
            <a:pPr marL="0" indent="0" algn="ctr">
              <a:buNone/>
            </a:pPr>
            <a:r>
              <a:rPr lang="en-US" sz="4000" b="1" dirty="0">
                <a:solidFill>
                  <a:schemeClr val="bg1"/>
                </a:solidFill>
              </a:rPr>
              <a:t>Numbers 4 describes the work of the Levites and Priests.</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9376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Nu 18:21</a:t>
            </a:r>
            <a:r>
              <a:rPr lang="en-US" sz="4000" dirty="0">
                <a:solidFill>
                  <a:schemeClr val="bg1"/>
                </a:solidFill>
              </a:rPr>
              <a:t> And, behold, </a:t>
            </a:r>
            <a:r>
              <a:rPr lang="en-US" sz="4000" b="1" u="sng" dirty="0">
                <a:solidFill>
                  <a:schemeClr val="bg1"/>
                </a:solidFill>
              </a:rPr>
              <a:t>I have </a:t>
            </a:r>
            <a:r>
              <a:rPr lang="en-US" sz="4000" dirty="0">
                <a:solidFill>
                  <a:schemeClr val="bg1"/>
                </a:solidFill>
              </a:rPr>
              <a:t>given the children of Levi all the tenth in Israel for an </a:t>
            </a:r>
            <a:r>
              <a:rPr lang="en-US" sz="4000" b="1" dirty="0">
                <a:solidFill>
                  <a:schemeClr val="bg1"/>
                </a:solidFill>
              </a:rPr>
              <a:t>inheritance</a:t>
            </a:r>
            <a:r>
              <a:rPr lang="en-US" sz="4000" dirty="0">
                <a:solidFill>
                  <a:schemeClr val="bg1"/>
                </a:solidFill>
              </a:rPr>
              <a:t>, for their </a:t>
            </a:r>
            <a:r>
              <a:rPr lang="en-US" sz="4000" b="1" dirty="0">
                <a:solidFill>
                  <a:schemeClr val="bg1"/>
                </a:solidFill>
              </a:rPr>
              <a:t>service</a:t>
            </a:r>
            <a:r>
              <a:rPr lang="en-US" sz="4000" dirty="0">
                <a:solidFill>
                  <a:schemeClr val="bg1"/>
                </a:solidFill>
              </a:rPr>
              <a:t> which they </a:t>
            </a:r>
            <a:r>
              <a:rPr lang="en-US" sz="4000" b="1" dirty="0">
                <a:solidFill>
                  <a:schemeClr val="bg1"/>
                </a:solidFill>
              </a:rPr>
              <a:t>serve</a:t>
            </a:r>
            <a:r>
              <a:rPr lang="en-US" sz="4000" dirty="0">
                <a:solidFill>
                  <a:schemeClr val="bg1"/>
                </a:solidFill>
              </a:rPr>
              <a:t>, </a:t>
            </a:r>
            <a:r>
              <a:rPr lang="en-US" sz="4000" i="1" dirty="0">
                <a:solidFill>
                  <a:schemeClr val="bg1"/>
                </a:solidFill>
              </a:rPr>
              <a:t>even </a:t>
            </a:r>
            <a:r>
              <a:rPr lang="en-US" sz="4000" dirty="0">
                <a:solidFill>
                  <a:schemeClr val="bg1"/>
                </a:solidFill>
              </a:rPr>
              <a:t>the </a:t>
            </a:r>
            <a:r>
              <a:rPr lang="en-US" sz="4000" b="1" dirty="0">
                <a:solidFill>
                  <a:schemeClr val="bg1"/>
                </a:solidFill>
              </a:rPr>
              <a:t>service </a:t>
            </a:r>
            <a:r>
              <a:rPr lang="en-US" sz="4000" dirty="0">
                <a:solidFill>
                  <a:schemeClr val="bg1"/>
                </a:solidFill>
              </a:rPr>
              <a:t>of the tabernacle of the congregation.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66784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Inheritance – 05159 </a:t>
            </a:r>
            <a:r>
              <a:rPr lang="he-IL" sz="4000" dirty="0">
                <a:solidFill>
                  <a:schemeClr val="bg1"/>
                </a:solidFill>
              </a:rPr>
              <a:t>נַחֲלָה</a:t>
            </a:r>
            <a:r>
              <a:rPr lang="en-US" sz="4000" dirty="0">
                <a:solidFill>
                  <a:schemeClr val="bg1"/>
                </a:solidFill>
              </a:rPr>
              <a:t> nachalah {nakh-al-aw'} </a:t>
            </a:r>
          </a:p>
          <a:p>
            <a:pPr marL="0" indent="0" algn="ctr">
              <a:buNone/>
            </a:pPr>
            <a:r>
              <a:rPr lang="en-US" sz="4000" b="1" dirty="0">
                <a:solidFill>
                  <a:schemeClr val="bg1"/>
                </a:solidFill>
              </a:rPr>
              <a:t>Meaning:  </a:t>
            </a:r>
            <a:r>
              <a:rPr lang="en-US" sz="4000" dirty="0">
                <a:solidFill>
                  <a:schemeClr val="bg1"/>
                </a:solidFill>
              </a:rPr>
              <a:t>1) possession, property, inheritance, heritage 1a) property 1b) portion, share 1c) inheritance, portion </a:t>
            </a:r>
          </a:p>
          <a:p>
            <a:pPr marL="0" indent="0" algn="ctr">
              <a:buNone/>
            </a:pPr>
            <a:r>
              <a:rPr lang="en-US" sz="4000" b="1" dirty="0">
                <a:solidFill>
                  <a:schemeClr val="bg1"/>
                </a:solidFill>
              </a:rPr>
              <a:t>Usage:  </a:t>
            </a:r>
            <a:r>
              <a:rPr lang="en-US" sz="4000" dirty="0">
                <a:solidFill>
                  <a:schemeClr val="bg1"/>
                </a:solidFill>
              </a:rPr>
              <a:t>AV - inheritance 192, heritage 27, inherit 2, possession 1; 222</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71823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Service – 05656 </a:t>
            </a:r>
            <a:r>
              <a:rPr lang="he-IL" sz="4000" dirty="0">
                <a:solidFill>
                  <a:schemeClr val="bg1"/>
                </a:solidFill>
              </a:rPr>
              <a:t>עֲבֹדָה</a:t>
            </a:r>
            <a:r>
              <a:rPr lang="en-US" sz="4000" dirty="0">
                <a:solidFill>
                  <a:schemeClr val="bg1"/>
                </a:solidFill>
              </a:rPr>
              <a:t> `abodah {ab-o-daw'} or </a:t>
            </a:r>
            <a:r>
              <a:rPr lang="he-IL" sz="4000" dirty="0">
                <a:solidFill>
                  <a:schemeClr val="bg1"/>
                </a:solidFill>
              </a:rPr>
              <a:t>עֲבוֹדָה</a:t>
            </a:r>
            <a:r>
              <a:rPr lang="en-US" sz="4000" dirty="0">
                <a:solidFill>
                  <a:schemeClr val="bg1"/>
                </a:solidFill>
              </a:rPr>
              <a:t> `abowdah {ab-o-daw'} </a:t>
            </a:r>
          </a:p>
          <a:p>
            <a:pPr marL="0" indent="0" algn="ctr">
              <a:buNone/>
            </a:pPr>
            <a:r>
              <a:rPr lang="en-US" sz="4000" b="1" dirty="0">
                <a:solidFill>
                  <a:schemeClr val="bg1"/>
                </a:solidFill>
              </a:rPr>
              <a:t>Meaning:  </a:t>
            </a:r>
            <a:r>
              <a:rPr lang="en-US" sz="4000" dirty="0">
                <a:solidFill>
                  <a:schemeClr val="bg1"/>
                </a:solidFill>
              </a:rPr>
              <a:t>1) labour, service 1a) labour, work 1b) labour (of servant or slave) 1c) labour, service (of captives or subjects) 1d) service (of God) </a:t>
            </a:r>
          </a:p>
          <a:p>
            <a:pPr marL="0" indent="0" algn="ctr">
              <a:buNone/>
            </a:pPr>
            <a:r>
              <a:rPr lang="en-US" sz="4000" b="1" dirty="0">
                <a:solidFill>
                  <a:schemeClr val="bg1"/>
                </a:solidFill>
              </a:rPr>
              <a:t>Usage:  </a:t>
            </a:r>
            <a:r>
              <a:rPr lang="en-US" sz="4000" dirty="0">
                <a:solidFill>
                  <a:schemeClr val="bg1"/>
                </a:solidFill>
              </a:rPr>
              <a:t>AV - service 96, servile 12, work 10, bondage 8, act 2, serve 2, servitude 2, tillage 2, effect 1, labour 1, misc 5; 141</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05893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rPr>
              <a:t>Serve – 05647 </a:t>
            </a:r>
            <a:r>
              <a:rPr lang="he-IL" sz="4000" dirty="0">
                <a:solidFill>
                  <a:schemeClr val="bg1"/>
                </a:solidFill>
              </a:rPr>
              <a:t>עָבַד</a:t>
            </a:r>
            <a:r>
              <a:rPr lang="en-US" sz="4000" dirty="0">
                <a:solidFill>
                  <a:schemeClr val="bg1"/>
                </a:solidFill>
              </a:rPr>
              <a:t> `abad {aw-bad'} </a:t>
            </a:r>
          </a:p>
          <a:p>
            <a:pPr marL="0" indent="0" algn="ctr">
              <a:buNone/>
            </a:pPr>
            <a:r>
              <a:rPr lang="en-US" sz="4000" b="1" dirty="0">
                <a:solidFill>
                  <a:schemeClr val="bg1"/>
                </a:solidFill>
              </a:rPr>
              <a:t>Meaning:  </a:t>
            </a:r>
            <a:r>
              <a:rPr lang="en-US" sz="4000" dirty="0">
                <a:solidFill>
                  <a:schemeClr val="bg1"/>
                </a:solidFill>
              </a:rPr>
              <a:t>1) to work, serve 1a) (Qal) 1a1) to labour, work, do work 1a2) to work for another, serve another by labour 1a3) to serve as subjects 1a4) to serve (God) 1a5) to serve (with Levitical service)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3191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035965"/>
            <a:ext cx="7334250" cy="3857625"/>
          </a:xfrm>
        </p:spPr>
        <p:txBody>
          <a:bodyPr>
            <a:normAutofit/>
          </a:bodyPr>
          <a:lstStyle/>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r>
              <a:rPr lang="en-US" sz="4000" dirty="0">
                <a:solidFill>
                  <a:schemeClr val="bg1"/>
                </a:solidFill>
                <a:latin typeface="Helvetica" panose="020B0604020202020204" pitchFamily="34" charset="0"/>
                <a:cs typeface="Helvetica" panose="020B0604020202020204" pitchFamily="34" charset="0"/>
              </a:rPr>
              <a:t>Today’s Teaching</a:t>
            </a:r>
          </a:p>
          <a:p>
            <a:pPr algn="ctr">
              <a:buNone/>
            </a:pPr>
            <a:r>
              <a:rPr lang="en-US" sz="4000" dirty="0">
                <a:solidFill>
                  <a:schemeClr val="bg1"/>
                </a:solidFill>
                <a:latin typeface="Helvetica" panose="020B0604020202020204" pitchFamily="34" charset="0"/>
                <a:cs typeface="Helvetica" panose="020B0604020202020204" pitchFamily="34" charset="0"/>
              </a:rPr>
              <a:t>The 1</a:t>
            </a:r>
            <a:r>
              <a:rPr lang="en-US" sz="4000" baseline="30000" dirty="0">
                <a:solidFill>
                  <a:schemeClr val="bg1"/>
                </a:solidFill>
                <a:latin typeface="Helvetica" panose="020B0604020202020204" pitchFamily="34" charset="0"/>
                <a:cs typeface="Helvetica" panose="020B0604020202020204" pitchFamily="34" charset="0"/>
              </a:rPr>
              <a:t>st</a:t>
            </a:r>
            <a:r>
              <a:rPr lang="en-US" sz="4000" dirty="0">
                <a:solidFill>
                  <a:schemeClr val="bg1"/>
                </a:solidFill>
                <a:latin typeface="Helvetica" pitchFamily="34" charset="0"/>
                <a:cs typeface="Helvetica" pitchFamily="34" charset="0"/>
              </a:rPr>
              <a:t>, 2</a:t>
            </a:r>
            <a:r>
              <a:rPr lang="en-US" sz="4000" baseline="30000" dirty="0">
                <a:solidFill>
                  <a:schemeClr val="bg1"/>
                </a:solidFill>
                <a:latin typeface="Helvetica" pitchFamily="34" charset="0"/>
                <a:cs typeface="Helvetica" pitchFamily="34" charset="0"/>
              </a:rPr>
              <a:t>nd</a:t>
            </a:r>
            <a:r>
              <a:rPr lang="en-US" sz="4000" dirty="0">
                <a:solidFill>
                  <a:schemeClr val="bg1"/>
                </a:solidFill>
                <a:latin typeface="Helvetica" pitchFamily="34" charset="0"/>
                <a:cs typeface="Helvetica" pitchFamily="34" charset="0"/>
              </a:rPr>
              <a:t> &amp; 3</a:t>
            </a:r>
            <a:r>
              <a:rPr lang="en-US" sz="4000" baseline="30000" dirty="0">
                <a:solidFill>
                  <a:schemeClr val="bg1"/>
                </a:solidFill>
                <a:latin typeface="Helvetica" pitchFamily="34" charset="0"/>
                <a:cs typeface="Helvetica" pitchFamily="34" charset="0"/>
              </a:rPr>
              <a:t>rd</a:t>
            </a:r>
            <a:r>
              <a:rPr lang="en-US" sz="4000" dirty="0">
                <a:solidFill>
                  <a:schemeClr val="bg1"/>
                </a:solidFill>
                <a:latin typeface="Helvetica" pitchFamily="34" charset="0"/>
                <a:cs typeface="Helvetica" pitchFamily="34" charset="0"/>
              </a:rPr>
              <a:t> Year Tithe</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647232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Usage:  </a:t>
            </a:r>
            <a:r>
              <a:rPr lang="en-US" sz="4000" dirty="0">
                <a:solidFill>
                  <a:schemeClr val="bg1"/>
                </a:solidFill>
              </a:rPr>
              <a:t>AV - serve 227, do 15, till 9, servant 5, work 5, worshippers 5, service 4, dress 2, labour 2, ear 2, misc 14; 290</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25074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18:22</a:t>
            </a:r>
            <a:r>
              <a:rPr lang="en-US" sz="4000" dirty="0">
                <a:solidFill>
                  <a:schemeClr val="bg1"/>
                </a:solidFill>
              </a:rPr>
              <a:t> Neither must the children of Israel henceforth come nigh the tabernacle of the congregation, lest they bear sin, and die.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91448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18:23</a:t>
            </a:r>
            <a:r>
              <a:rPr lang="en-US" sz="4000" dirty="0">
                <a:solidFill>
                  <a:schemeClr val="bg1"/>
                </a:solidFill>
              </a:rPr>
              <a:t> But the Levites shall do the service of the tabernacle of the congregation, and they shall bear their iniquity: </a:t>
            </a:r>
            <a:r>
              <a:rPr lang="en-US" sz="4000" i="1" dirty="0">
                <a:solidFill>
                  <a:schemeClr val="bg1"/>
                </a:solidFill>
              </a:rPr>
              <a:t>it shall be </a:t>
            </a:r>
            <a:r>
              <a:rPr lang="en-US" sz="4000" dirty="0">
                <a:solidFill>
                  <a:schemeClr val="bg1"/>
                </a:solidFill>
              </a:rPr>
              <a:t>a statute for ever throughout your generations, that among the children of Israel they have no inheritance.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11500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18:24</a:t>
            </a:r>
            <a:r>
              <a:rPr lang="en-US" sz="4000" dirty="0">
                <a:solidFill>
                  <a:schemeClr val="bg1"/>
                </a:solidFill>
              </a:rPr>
              <a:t> But the tithes of the children of Israel, which they offer </a:t>
            </a:r>
            <a:r>
              <a:rPr lang="en-US" sz="4000" i="1" dirty="0">
                <a:solidFill>
                  <a:schemeClr val="bg1"/>
                </a:solidFill>
              </a:rPr>
              <a:t>as </a:t>
            </a:r>
            <a:r>
              <a:rPr lang="en-US" sz="4000" dirty="0">
                <a:solidFill>
                  <a:schemeClr val="bg1"/>
                </a:solidFill>
              </a:rPr>
              <a:t>an heave offering unto the LORD, I have given to the Levites to inherit: therefore I have said unto them, Among the children of Israel they shall have no inheritance. </a:t>
            </a:r>
          </a:p>
          <a:p>
            <a:pPr marL="0" indent="0" algn="ctr">
              <a:buNone/>
            </a:pPr>
            <a:r>
              <a:rPr lang="en-US" sz="4000" baseline="30000" dirty="0">
                <a:solidFill>
                  <a:schemeClr val="bg1"/>
                </a:solidFill>
              </a:rPr>
              <a:t>Nu 18:25</a:t>
            </a:r>
            <a:r>
              <a:rPr lang="en-US" sz="4000" dirty="0">
                <a:solidFill>
                  <a:schemeClr val="bg1"/>
                </a:solidFill>
              </a:rPr>
              <a:t> And the LORD spake unto Moses, saying,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65727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1" dirty="0">
              <a:solidFill>
                <a:schemeClr val="bg1"/>
              </a:solidFill>
            </a:endParaRPr>
          </a:p>
          <a:p>
            <a:pPr marL="0" indent="0" algn="ctr">
              <a:buNone/>
            </a:pPr>
            <a:r>
              <a:rPr lang="en-US" sz="4000" b="1" dirty="0">
                <a:solidFill>
                  <a:schemeClr val="bg1"/>
                </a:solidFill>
              </a:rPr>
              <a:t>The Levites  also had to Tithe.</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31549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18:26</a:t>
            </a:r>
            <a:r>
              <a:rPr lang="en-US" sz="4000" dirty="0">
                <a:solidFill>
                  <a:schemeClr val="bg1"/>
                </a:solidFill>
              </a:rPr>
              <a:t> Thus speak unto the Levites, and say unto them, When ye take of the children of Israel the tithes which I have given you from them for your inheritance, then ye shall offer up an heave offering of it for the LORD, </a:t>
            </a:r>
            <a:r>
              <a:rPr lang="en-US" sz="4000" b="1" i="1" dirty="0">
                <a:solidFill>
                  <a:schemeClr val="bg1"/>
                </a:solidFill>
              </a:rPr>
              <a:t>even </a:t>
            </a:r>
            <a:r>
              <a:rPr lang="en-US" sz="4000" b="1" dirty="0">
                <a:solidFill>
                  <a:schemeClr val="bg1"/>
                </a:solidFill>
              </a:rPr>
              <a:t>a tenth </a:t>
            </a:r>
            <a:r>
              <a:rPr lang="en-US" sz="4000" b="1" i="1" dirty="0">
                <a:solidFill>
                  <a:schemeClr val="bg1"/>
                </a:solidFill>
              </a:rPr>
              <a:t>part </a:t>
            </a:r>
            <a:r>
              <a:rPr lang="en-US" sz="4000" b="1" dirty="0">
                <a:solidFill>
                  <a:schemeClr val="bg1"/>
                </a:solidFill>
              </a:rPr>
              <a:t>of the tithe.</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85415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18:27</a:t>
            </a:r>
            <a:r>
              <a:rPr lang="en-US" sz="4000" dirty="0">
                <a:solidFill>
                  <a:schemeClr val="bg1"/>
                </a:solidFill>
              </a:rPr>
              <a:t> And </a:t>
            </a:r>
            <a:r>
              <a:rPr lang="en-US" sz="4000" i="1" dirty="0">
                <a:solidFill>
                  <a:schemeClr val="bg1"/>
                </a:solidFill>
              </a:rPr>
              <a:t>this </a:t>
            </a:r>
            <a:r>
              <a:rPr lang="en-US" sz="4000" dirty="0">
                <a:solidFill>
                  <a:schemeClr val="bg1"/>
                </a:solidFill>
              </a:rPr>
              <a:t>your heave offering shall be reckoned unto you, as though </a:t>
            </a:r>
            <a:r>
              <a:rPr lang="en-US" sz="4000" i="1" dirty="0">
                <a:solidFill>
                  <a:schemeClr val="bg1"/>
                </a:solidFill>
              </a:rPr>
              <a:t>it were </a:t>
            </a:r>
            <a:r>
              <a:rPr lang="en-US" sz="4000" dirty="0">
                <a:solidFill>
                  <a:schemeClr val="bg1"/>
                </a:solidFill>
              </a:rPr>
              <a:t>the corn of the threshingfloor, and as the fulness of the winepress. </a:t>
            </a:r>
            <a:r>
              <a:rPr lang="en-US" sz="4000" baseline="30000" dirty="0">
                <a:solidFill>
                  <a:schemeClr val="bg1"/>
                </a:solidFill>
              </a:rPr>
              <a:t>Nu 18:28</a:t>
            </a:r>
            <a:r>
              <a:rPr lang="en-US" sz="4000" dirty="0">
                <a:solidFill>
                  <a:schemeClr val="bg1"/>
                </a:solidFill>
              </a:rPr>
              <a:t> Thus ye also shall offer an heave offering unto the LORD of all your tithes, which ye receive of the children of Israel; and ye shall give thereof the LORD'S heave offering to Aaron the priest.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6485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18:29</a:t>
            </a:r>
            <a:r>
              <a:rPr lang="en-US" sz="4000" dirty="0">
                <a:solidFill>
                  <a:schemeClr val="bg1"/>
                </a:solidFill>
              </a:rPr>
              <a:t> Out of all your gifts ye shall offer every heave offering of the LORD, of all the best thereof, </a:t>
            </a:r>
            <a:r>
              <a:rPr lang="en-US" sz="4000" i="1" dirty="0">
                <a:solidFill>
                  <a:schemeClr val="bg1"/>
                </a:solidFill>
              </a:rPr>
              <a:t>even </a:t>
            </a:r>
            <a:r>
              <a:rPr lang="en-US" sz="4000" dirty="0">
                <a:solidFill>
                  <a:schemeClr val="bg1"/>
                </a:solidFill>
              </a:rPr>
              <a:t>the hallowed part thereof out of it.  </a:t>
            </a:r>
            <a:r>
              <a:rPr lang="en-US" sz="4000" baseline="30000" dirty="0">
                <a:solidFill>
                  <a:schemeClr val="bg1"/>
                </a:solidFill>
              </a:rPr>
              <a:t>Nu 18:30</a:t>
            </a:r>
            <a:r>
              <a:rPr lang="en-US" sz="4000" dirty="0">
                <a:solidFill>
                  <a:schemeClr val="bg1"/>
                </a:solidFill>
              </a:rPr>
              <a:t> Therefore thou shalt say unto them, When ye have heaved the best thereof from it, then it shall be counted unto the Levites as the increase of the threshingfloor, and as the increase of the winepress.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621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Nu 18:31</a:t>
            </a:r>
            <a:r>
              <a:rPr lang="en-US" sz="4000" dirty="0">
                <a:solidFill>
                  <a:schemeClr val="bg1"/>
                </a:solidFill>
              </a:rPr>
              <a:t> </a:t>
            </a:r>
            <a:r>
              <a:rPr lang="en-US" sz="4000" b="1" u="sng" dirty="0">
                <a:solidFill>
                  <a:schemeClr val="bg1"/>
                </a:solidFill>
              </a:rPr>
              <a:t>And ye shall eat it in every place, ye and your households</a:t>
            </a:r>
            <a:r>
              <a:rPr lang="en-US" sz="4000" dirty="0">
                <a:solidFill>
                  <a:schemeClr val="bg1"/>
                </a:solidFill>
              </a:rPr>
              <a:t>: for it </a:t>
            </a:r>
            <a:r>
              <a:rPr lang="en-US" sz="4000" i="1" dirty="0">
                <a:solidFill>
                  <a:schemeClr val="bg1"/>
                </a:solidFill>
              </a:rPr>
              <a:t>is </a:t>
            </a:r>
            <a:r>
              <a:rPr lang="en-US" sz="4000" dirty="0">
                <a:solidFill>
                  <a:schemeClr val="bg1"/>
                </a:solidFill>
              </a:rPr>
              <a:t>your reward for your service in the tabernacle of the congregation. </a:t>
            </a:r>
            <a:r>
              <a:rPr lang="en-US" sz="4000" baseline="30000" dirty="0">
                <a:solidFill>
                  <a:schemeClr val="bg1"/>
                </a:solidFill>
              </a:rPr>
              <a:t>Nu 18:32</a:t>
            </a:r>
            <a:r>
              <a:rPr lang="en-US" sz="4000" dirty="0">
                <a:solidFill>
                  <a:schemeClr val="bg1"/>
                </a:solidFill>
              </a:rPr>
              <a:t> And ye shall bear no sin by reason of it, when ye have heaved from it the best of it: neither shall ye pollute the holy things of the children of Israel, lest ye die</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93679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The 7</a:t>
            </a:r>
            <a:r>
              <a:rPr lang="en-US" sz="4000" b="1" baseline="30000" dirty="0">
                <a:solidFill>
                  <a:schemeClr val="bg1"/>
                </a:solidFill>
              </a:rPr>
              <a:t>th</a:t>
            </a:r>
            <a:r>
              <a:rPr lang="en-US" sz="4000" b="1" dirty="0">
                <a:solidFill>
                  <a:schemeClr val="bg1"/>
                </a:solidFill>
              </a:rPr>
              <a:t> Year - Shemitah Year </a:t>
            </a:r>
          </a:p>
          <a:p>
            <a:pPr marL="0" indent="0" algn="ctr">
              <a:buNone/>
            </a:pPr>
            <a:endParaRPr lang="en-US" sz="4000" dirty="0">
              <a:solidFill>
                <a:schemeClr val="bg1"/>
              </a:solidFill>
            </a:endParaRPr>
          </a:p>
          <a:p>
            <a:pPr marL="0" indent="0" algn="ctr">
              <a:buNone/>
            </a:pPr>
            <a:r>
              <a:rPr lang="en-US" sz="4000" dirty="0">
                <a:solidFill>
                  <a:schemeClr val="bg1"/>
                </a:solidFill>
              </a:rPr>
              <a:t>The Tithe was of the flocks and herds, but not produce, for the land was to rest.</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9926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4018551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25:1</a:t>
            </a:r>
            <a:r>
              <a:rPr lang="en-US" sz="4000" dirty="0">
                <a:solidFill>
                  <a:schemeClr val="bg1"/>
                </a:solidFill>
              </a:rPr>
              <a:t> And the LORD spake unto Moses in mount Sinai, saying, </a:t>
            </a:r>
          </a:p>
          <a:p>
            <a:pPr marL="0" indent="0" algn="ctr">
              <a:buNone/>
            </a:pPr>
            <a:r>
              <a:rPr lang="en-US" sz="4000" baseline="30000" dirty="0">
                <a:solidFill>
                  <a:schemeClr val="bg1"/>
                </a:solidFill>
              </a:rPr>
              <a:t>Lev 25:2</a:t>
            </a:r>
            <a:r>
              <a:rPr lang="en-US" sz="4000" dirty="0">
                <a:solidFill>
                  <a:schemeClr val="bg1"/>
                </a:solidFill>
              </a:rPr>
              <a:t> Speak unto the children of Israel, and say unto them, When ye come into the land which I give you, then shall the land keep a sabbath unto the LORD.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21366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Lev 25:3</a:t>
            </a:r>
            <a:r>
              <a:rPr lang="en-US" sz="4000" dirty="0">
                <a:solidFill>
                  <a:schemeClr val="bg1"/>
                </a:solidFill>
              </a:rPr>
              <a:t> Six years thou shalt sow thy field, and six years thou shalt prune thy vineyard, and gather in the fruit thereof; </a:t>
            </a:r>
          </a:p>
          <a:p>
            <a:pPr marL="0" indent="0" algn="ctr">
              <a:buNone/>
            </a:pPr>
            <a:r>
              <a:rPr lang="en-US" sz="4000" baseline="30000" dirty="0">
                <a:solidFill>
                  <a:schemeClr val="bg1"/>
                </a:solidFill>
              </a:rPr>
              <a:t>Lev 25:4</a:t>
            </a:r>
            <a:r>
              <a:rPr lang="en-US" sz="4000" dirty="0">
                <a:solidFill>
                  <a:schemeClr val="bg1"/>
                </a:solidFill>
              </a:rPr>
              <a:t> But in the seventh year shall be a sabbath of rest unto the land, a sabbath for the LORD: thou shalt neither sow thy field, nor prune thy vineyard.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37093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25:5</a:t>
            </a:r>
            <a:r>
              <a:rPr lang="en-US" sz="4000" dirty="0">
                <a:solidFill>
                  <a:schemeClr val="bg1"/>
                </a:solidFill>
              </a:rPr>
              <a:t> That which groweth of its own accord of thy harvest thou shalt not reap, neither gather the grapes of thy vine undressed: </a:t>
            </a:r>
            <a:r>
              <a:rPr lang="en-US" sz="4000" i="1" dirty="0">
                <a:solidFill>
                  <a:schemeClr val="bg1"/>
                </a:solidFill>
              </a:rPr>
              <a:t>for </a:t>
            </a:r>
            <a:r>
              <a:rPr lang="en-US" sz="4000" dirty="0">
                <a:solidFill>
                  <a:schemeClr val="bg1"/>
                </a:solidFill>
              </a:rPr>
              <a:t>it is a year of rest unto the land.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69771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25:6</a:t>
            </a:r>
            <a:r>
              <a:rPr lang="en-US" sz="4000" dirty="0">
                <a:solidFill>
                  <a:schemeClr val="bg1"/>
                </a:solidFill>
              </a:rPr>
              <a:t> And the sabbath of the land shall be meat for you; for thee, and for thy servant, and for thy maid, and for thy hired servant, and for thy stranger that sojourneth with thee, </a:t>
            </a:r>
          </a:p>
          <a:p>
            <a:pPr marL="0" indent="0" algn="ctr">
              <a:buNone/>
            </a:pPr>
            <a:r>
              <a:rPr lang="en-US" sz="4000" baseline="30000" dirty="0">
                <a:solidFill>
                  <a:schemeClr val="bg1"/>
                </a:solidFill>
              </a:rPr>
              <a:t>Lev 25:7</a:t>
            </a:r>
            <a:r>
              <a:rPr lang="en-US" sz="4000" dirty="0">
                <a:solidFill>
                  <a:schemeClr val="bg1"/>
                </a:solidFill>
              </a:rPr>
              <a:t> And for thy cattle, and for the beast that </a:t>
            </a:r>
            <a:r>
              <a:rPr lang="en-US" sz="4000" i="1" dirty="0">
                <a:solidFill>
                  <a:schemeClr val="bg1"/>
                </a:solidFill>
              </a:rPr>
              <a:t>are </a:t>
            </a:r>
            <a:r>
              <a:rPr lang="en-US" sz="4000" dirty="0">
                <a:solidFill>
                  <a:schemeClr val="bg1"/>
                </a:solidFill>
              </a:rPr>
              <a:t>in thy land, shall all the increase thereof be meat.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93752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Dt 15:1</a:t>
            </a:r>
            <a:r>
              <a:rPr lang="en-US" sz="4000" dirty="0">
                <a:solidFill>
                  <a:schemeClr val="bg1"/>
                </a:solidFill>
              </a:rPr>
              <a:t> </a:t>
            </a:r>
            <a:r>
              <a:rPr lang="en-US" sz="4000" b="1" u="sng" dirty="0">
                <a:solidFill>
                  <a:schemeClr val="bg1"/>
                </a:solidFill>
              </a:rPr>
              <a:t>At the end of </a:t>
            </a:r>
            <a:r>
              <a:rPr lang="en-US" sz="4000" b="1" i="1" u="sng" dirty="0">
                <a:solidFill>
                  <a:schemeClr val="bg1"/>
                </a:solidFill>
              </a:rPr>
              <a:t>every </a:t>
            </a:r>
            <a:r>
              <a:rPr lang="en-US" sz="4000" b="1" u="sng" dirty="0">
                <a:solidFill>
                  <a:schemeClr val="bg1"/>
                </a:solidFill>
              </a:rPr>
              <a:t>seven years thou shalt make a release. </a:t>
            </a:r>
            <a:endParaRPr lang="en-US" sz="4000" dirty="0">
              <a:solidFill>
                <a:schemeClr val="bg1"/>
              </a:solidFill>
            </a:endParaRPr>
          </a:p>
          <a:p>
            <a:pPr marL="0" indent="0" algn="ctr">
              <a:buNone/>
            </a:pPr>
            <a:r>
              <a:rPr lang="en-US" sz="4000" baseline="30000" dirty="0">
                <a:solidFill>
                  <a:schemeClr val="bg1"/>
                </a:solidFill>
              </a:rPr>
              <a:t>Dt 15:2</a:t>
            </a:r>
            <a:r>
              <a:rPr lang="en-US" sz="4000" dirty="0">
                <a:solidFill>
                  <a:schemeClr val="bg1"/>
                </a:solidFill>
              </a:rPr>
              <a:t> And this </a:t>
            </a:r>
            <a:r>
              <a:rPr lang="en-US" sz="4000" i="1" dirty="0">
                <a:solidFill>
                  <a:schemeClr val="bg1"/>
                </a:solidFill>
              </a:rPr>
              <a:t>is </a:t>
            </a:r>
            <a:r>
              <a:rPr lang="en-US" sz="4000" dirty="0">
                <a:solidFill>
                  <a:schemeClr val="bg1"/>
                </a:solidFill>
              </a:rPr>
              <a:t>the manner of the release: Every creditor that lendeth </a:t>
            </a:r>
            <a:r>
              <a:rPr lang="en-US" sz="4000" i="1" dirty="0">
                <a:solidFill>
                  <a:schemeClr val="bg1"/>
                </a:solidFill>
              </a:rPr>
              <a:t>aught </a:t>
            </a:r>
            <a:r>
              <a:rPr lang="en-US" sz="4000" dirty="0">
                <a:solidFill>
                  <a:schemeClr val="bg1"/>
                </a:solidFill>
              </a:rPr>
              <a:t>unto his neighbour shall release </a:t>
            </a:r>
            <a:r>
              <a:rPr lang="en-US" sz="4000" i="1" dirty="0">
                <a:solidFill>
                  <a:schemeClr val="bg1"/>
                </a:solidFill>
              </a:rPr>
              <a:t>it; </a:t>
            </a:r>
            <a:r>
              <a:rPr lang="en-US" sz="4000" dirty="0">
                <a:solidFill>
                  <a:schemeClr val="bg1"/>
                </a:solidFill>
              </a:rPr>
              <a:t>he shall not exact </a:t>
            </a:r>
            <a:r>
              <a:rPr lang="en-US" sz="4000" i="1" dirty="0">
                <a:solidFill>
                  <a:schemeClr val="bg1"/>
                </a:solidFill>
              </a:rPr>
              <a:t>it </a:t>
            </a:r>
            <a:r>
              <a:rPr lang="en-US" sz="4000" dirty="0">
                <a:solidFill>
                  <a:schemeClr val="bg1"/>
                </a:solidFill>
              </a:rPr>
              <a:t>of his neighbour, or of his brother; because it is called the LORD'S release.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44261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Dt 15:3</a:t>
            </a:r>
            <a:r>
              <a:rPr lang="en-US" sz="4000" dirty="0">
                <a:solidFill>
                  <a:schemeClr val="bg1"/>
                </a:solidFill>
              </a:rPr>
              <a:t> Of a foreigner thou mayest exact </a:t>
            </a:r>
            <a:r>
              <a:rPr lang="en-US" sz="4000" i="1" dirty="0">
                <a:solidFill>
                  <a:schemeClr val="bg1"/>
                </a:solidFill>
              </a:rPr>
              <a:t>it again: </a:t>
            </a:r>
            <a:r>
              <a:rPr lang="en-US" sz="4000" dirty="0">
                <a:solidFill>
                  <a:schemeClr val="bg1"/>
                </a:solidFill>
              </a:rPr>
              <a:t>but </a:t>
            </a:r>
            <a:r>
              <a:rPr lang="en-US" sz="4000" i="1" dirty="0">
                <a:solidFill>
                  <a:schemeClr val="bg1"/>
                </a:solidFill>
              </a:rPr>
              <a:t>that </a:t>
            </a:r>
            <a:r>
              <a:rPr lang="en-US" sz="4000" dirty="0">
                <a:solidFill>
                  <a:schemeClr val="bg1"/>
                </a:solidFill>
              </a:rPr>
              <a:t>which is thine with thy brother thine hand shall release; </a:t>
            </a:r>
          </a:p>
          <a:p>
            <a:pPr marL="0" indent="0" algn="ctr">
              <a:buNone/>
            </a:pPr>
            <a:r>
              <a:rPr lang="en-US" sz="4000" baseline="30000" dirty="0">
                <a:solidFill>
                  <a:schemeClr val="bg1"/>
                </a:solidFill>
              </a:rPr>
              <a:t>Dt 15:4</a:t>
            </a:r>
            <a:r>
              <a:rPr lang="en-US" sz="4000" dirty="0">
                <a:solidFill>
                  <a:schemeClr val="bg1"/>
                </a:solidFill>
              </a:rPr>
              <a:t> Save when there shall be no poor among you; for the LORD shall greatly bless thee in the land which the LORD thy God giveth thee </a:t>
            </a:r>
            <a:r>
              <a:rPr lang="en-US" sz="4000" i="1" dirty="0">
                <a:solidFill>
                  <a:schemeClr val="bg1"/>
                </a:solidFill>
              </a:rPr>
              <a:t>for </a:t>
            </a:r>
            <a:r>
              <a:rPr lang="en-US" sz="4000" dirty="0">
                <a:solidFill>
                  <a:schemeClr val="bg1"/>
                </a:solidFill>
              </a:rPr>
              <a:t>an inheritance to possess it: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27723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Dt 15:5</a:t>
            </a:r>
            <a:r>
              <a:rPr lang="en-US" sz="4000" dirty="0">
                <a:solidFill>
                  <a:schemeClr val="bg1"/>
                </a:solidFill>
              </a:rPr>
              <a:t> Only if thou carefully hearken unto the voice of the LORD thy God, to observe to do all these commandments which I command thee this day.</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64585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Dt 31:10</a:t>
            </a:r>
            <a:r>
              <a:rPr lang="en-US" sz="4000" dirty="0">
                <a:solidFill>
                  <a:schemeClr val="bg1"/>
                </a:solidFill>
              </a:rPr>
              <a:t> And Moses commanded them, saying, </a:t>
            </a:r>
            <a:r>
              <a:rPr lang="en-US" sz="4000" b="1" u="sng" dirty="0">
                <a:solidFill>
                  <a:schemeClr val="bg1"/>
                </a:solidFill>
              </a:rPr>
              <a:t>At the end of </a:t>
            </a:r>
            <a:r>
              <a:rPr lang="en-US" sz="4000" b="1" i="1" u="sng" dirty="0">
                <a:solidFill>
                  <a:schemeClr val="bg1"/>
                </a:solidFill>
              </a:rPr>
              <a:t>every </a:t>
            </a:r>
            <a:r>
              <a:rPr lang="en-US" sz="4000" b="1" u="sng" dirty="0">
                <a:solidFill>
                  <a:schemeClr val="bg1"/>
                </a:solidFill>
              </a:rPr>
              <a:t>seven years, in the solemnity of the year of release, in the feast of tabernacles,</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76578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Dt 31:11</a:t>
            </a:r>
            <a:r>
              <a:rPr lang="en-US" sz="4000" dirty="0">
                <a:solidFill>
                  <a:schemeClr val="bg1"/>
                </a:solidFill>
              </a:rPr>
              <a:t> When all Israel is come to appear before the LORD thy God in the place which he shall choose, thou shalt read this law before all Israel in their hearing.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800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Dt 31:12</a:t>
            </a:r>
            <a:r>
              <a:rPr lang="en-US" sz="4000" dirty="0">
                <a:solidFill>
                  <a:schemeClr val="bg1"/>
                </a:solidFill>
              </a:rPr>
              <a:t> Gather the people together, men, and women, and children, and thy stranger that </a:t>
            </a:r>
            <a:r>
              <a:rPr lang="en-US" sz="4000" i="1" dirty="0">
                <a:solidFill>
                  <a:schemeClr val="bg1"/>
                </a:solidFill>
              </a:rPr>
              <a:t>is </a:t>
            </a:r>
            <a:r>
              <a:rPr lang="en-US" sz="4000" dirty="0">
                <a:solidFill>
                  <a:schemeClr val="bg1"/>
                </a:solidFill>
              </a:rPr>
              <a:t>within thy gates, that they may hear, and that they may learn, and fear the LORD your God, and observe to do all the words of this law:</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2052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Receive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Give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u="sng" dirty="0">
                <a:solidFill>
                  <a:schemeClr val="bg1"/>
                </a:solidFill>
              </a:rPr>
              <a:t>Gleaning</a:t>
            </a:r>
            <a:endParaRPr lang="en-US" sz="4000" dirty="0">
              <a:solidFill>
                <a:schemeClr val="bg1"/>
              </a:solidFill>
            </a:endParaRPr>
          </a:p>
          <a:p>
            <a:pPr marL="0" indent="0" algn="ctr">
              <a:buNone/>
            </a:pPr>
            <a:r>
              <a:rPr lang="en-US" sz="4000" dirty="0">
                <a:solidFill>
                  <a:schemeClr val="bg1"/>
                </a:solidFill>
              </a:rPr>
              <a:t>These are additional provisions for the poor, stranger, alien, widow, and fatherless.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96202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Lev 19:9</a:t>
            </a:r>
            <a:r>
              <a:rPr lang="en-US" sz="4000" dirty="0">
                <a:solidFill>
                  <a:schemeClr val="bg1"/>
                </a:solidFill>
              </a:rPr>
              <a:t> And when ye reap the harvest of your land, thou shalt not wholly reap the corners of thy field, neither shalt thou gather the gleanings of thy harvest.      </a:t>
            </a:r>
            <a:r>
              <a:rPr lang="en-US" sz="4000" baseline="30000" dirty="0">
                <a:solidFill>
                  <a:schemeClr val="bg1"/>
                </a:solidFill>
              </a:rPr>
              <a:t>Lev 19:10</a:t>
            </a:r>
            <a:r>
              <a:rPr lang="en-US" sz="4000" dirty="0">
                <a:solidFill>
                  <a:schemeClr val="bg1"/>
                </a:solidFill>
              </a:rPr>
              <a:t> And thou shalt not glean thy vineyard, neither shalt thou gather </a:t>
            </a:r>
            <a:r>
              <a:rPr lang="en-US" sz="4000" i="1" dirty="0">
                <a:solidFill>
                  <a:schemeClr val="bg1"/>
                </a:solidFill>
              </a:rPr>
              <a:t>every </a:t>
            </a:r>
            <a:r>
              <a:rPr lang="en-US" sz="4000" dirty="0">
                <a:solidFill>
                  <a:schemeClr val="bg1"/>
                </a:solidFill>
              </a:rPr>
              <a:t>grape of thy vineyard; thou shalt leave them for </a:t>
            </a:r>
            <a:r>
              <a:rPr lang="en-US" sz="4000" u="sng" dirty="0">
                <a:solidFill>
                  <a:schemeClr val="bg1"/>
                </a:solidFill>
              </a:rPr>
              <a:t>the poor and stranger</a:t>
            </a:r>
            <a:r>
              <a:rPr lang="en-US" sz="4000" dirty="0">
                <a:solidFill>
                  <a:schemeClr val="bg1"/>
                </a:solidFill>
              </a:rPr>
              <a:t>: I </a:t>
            </a:r>
            <a:r>
              <a:rPr lang="en-US" sz="4000" i="1" dirty="0">
                <a:solidFill>
                  <a:schemeClr val="bg1"/>
                </a:solidFill>
              </a:rPr>
              <a:t>am </a:t>
            </a:r>
            <a:r>
              <a:rPr lang="en-US" sz="4000" dirty="0">
                <a:solidFill>
                  <a:schemeClr val="bg1"/>
                </a:solidFill>
              </a:rPr>
              <a:t>the LORD your God.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55021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23:22</a:t>
            </a:r>
            <a:r>
              <a:rPr lang="en-US" sz="4000" dirty="0">
                <a:solidFill>
                  <a:schemeClr val="bg1"/>
                </a:solidFill>
              </a:rPr>
              <a:t> And when ye reap </a:t>
            </a:r>
            <a:r>
              <a:rPr lang="en-US" sz="4000" u="sng" dirty="0">
                <a:solidFill>
                  <a:schemeClr val="bg1"/>
                </a:solidFill>
              </a:rPr>
              <a:t>the harvest of your land</a:t>
            </a:r>
            <a:r>
              <a:rPr lang="en-US" sz="4000" dirty="0">
                <a:solidFill>
                  <a:schemeClr val="bg1"/>
                </a:solidFill>
              </a:rPr>
              <a:t>, thou shalt not make clean riddance of the corners of thy field when thou reapest, neither shalt thou gather any gleaning of thy harvest: thou shalt leave them unto </a:t>
            </a:r>
            <a:r>
              <a:rPr lang="en-US" sz="4000" u="sng" dirty="0">
                <a:solidFill>
                  <a:schemeClr val="bg1"/>
                </a:solidFill>
              </a:rPr>
              <a:t>the poor</a:t>
            </a:r>
            <a:r>
              <a:rPr lang="en-US" sz="4000" dirty="0">
                <a:solidFill>
                  <a:schemeClr val="bg1"/>
                </a:solidFill>
              </a:rPr>
              <a:t>, and to </a:t>
            </a:r>
            <a:r>
              <a:rPr lang="en-US" sz="4000" u="sng" dirty="0">
                <a:solidFill>
                  <a:schemeClr val="bg1"/>
                </a:solidFill>
              </a:rPr>
              <a:t>the stranger</a:t>
            </a:r>
            <a:r>
              <a:rPr lang="en-US" sz="4000" dirty="0">
                <a:solidFill>
                  <a:schemeClr val="bg1"/>
                </a:solidFill>
              </a:rPr>
              <a:t>: I </a:t>
            </a:r>
            <a:r>
              <a:rPr lang="en-US" sz="4000" i="1" dirty="0">
                <a:solidFill>
                  <a:schemeClr val="bg1"/>
                </a:solidFill>
              </a:rPr>
              <a:t>am </a:t>
            </a:r>
            <a:r>
              <a:rPr lang="en-US" sz="4000" dirty="0">
                <a:solidFill>
                  <a:schemeClr val="bg1"/>
                </a:solidFill>
              </a:rPr>
              <a:t>the LORD your God.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23253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Dt 24:19</a:t>
            </a:r>
            <a:r>
              <a:rPr lang="en-US" sz="4000" dirty="0">
                <a:solidFill>
                  <a:schemeClr val="bg1"/>
                </a:solidFill>
              </a:rPr>
              <a:t> When thou </a:t>
            </a:r>
            <a:r>
              <a:rPr lang="en-US" sz="4000" b="1" dirty="0">
                <a:solidFill>
                  <a:schemeClr val="bg1"/>
                </a:solidFill>
              </a:rPr>
              <a:t>cuttest down thine harvest in thy field</a:t>
            </a:r>
            <a:r>
              <a:rPr lang="en-US" sz="4000" dirty="0">
                <a:solidFill>
                  <a:schemeClr val="bg1"/>
                </a:solidFill>
              </a:rPr>
              <a:t>, and hast forgot a sheaf in the field, thou shalt not go again to fetch it: it shall be for the </a:t>
            </a:r>
            <a:r>
              <a:rPr lang="en-US" sz="4000" u="sng" dirty="0">
                <a:solidFill>
                  <a:schemeClr val="bg1"/>
                </a:solidFill>
              </a:rPr>
              <a:t>stranger</a:t>
            </a:r>
            <a:r>
              <a:rPr lang="en-US" sz="4000" dirty="0">
                <a:solidFill>
                  <a:schemeClr val="bg1"/>
                </a:solidFill>
              </a:rPr>
              <a:t>, for the </a:t>
            </a:r>
            <a:r>
              <a:rPr lang="en-US" sz="4000" u="sng" dirty="0">
                <a:solidFill>
                  <a:schemeClr val="bg1"/>
                </a:solidFill>
              </a:rPr>
              <a:t>fatherless</a:t>
            </a:r>
            <a:r>
              <a:rPr lang="en-US" sz="4000" dirty="0">
                <a:solidFill>
                  <a:schemeClr val="bg1"/>
                </a:solidFill>
              </a:rPr>
              <a:t>, and for the </a:t>
            </a:r>
            <a:r>
              <a:rPr lang="en-US" sz="4000" u="sng" dirty="0">
                <a:solidFill>
                  <a:schemeClr val="bg1"/>
                </a:solidFill>
              </a:rPr>
              <a:t>widow</a:t>
            </a:r>
            <a:r>
              <a:rPr lang="en-US" sz="4000" dirty="0">
                <a:solidFill>
                  <a:schemeClr val="bg1"/>
                </a:solidFill>
              </a:rPr>
              <a:t>: that the LORD thy God may bless thee in all the work of thine hands.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0741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Dt 24:20</a:t>
            </a:r>
            <a:r>
              <a:rPr lang="en-US" sz="4000" dirty="0">
                <a:solidFill>
                  <a:schemeClr val="bg1"/>
                </a:solidFill>
              </a:rPr>
              <a:t> </a:t>
            </a:r>
            <a:r>
              <a:rPr lang="en-US" sz="4000" b="1" dirty="0">
                <a:solidFill>
                  <a:schemeClr val="bg1"/>
                </a:solidFill>
              </a:rPr>
              <a:t>When thou beatest thine olive tree</a:t>
            </a:r>
            <a:r>
              <a:rPr lang="en-US" sz="4000" dirty="0">
                <a:solidFill>
                  <a:schemeClr val="bg1"/>
                </a:solidFill>
              </a:rPr>
              <a:t>, thou shalt not go over the boughs again: it shall be for the </a:t>
            </a:r>
            <a:r>
              <a:rPr lang="en-US" sz="4000" u="sng" dirty="0">
                <a:solidFill>
                  <a:schemeClr val="bg1"/>
                </a:solidFill>
              </a:rPr>
              <a:t>stranger,</a:t>
            </a:r>
            <a:r>
              <a:rPr lang="en-US" sz="4000" dirty="0">
                <a:solidFill>
                  <a:schemeClr val="bg1"/>
                </a:solidFill>
              </a:rPr>
              <a:t> for the </a:t>
            </a:r>
            <a:r>
              <a:rPr lang="en-US" sz="4000" u="sng" dirty="0">
                <a:solidFill>
                  <a:schemeClr val="bg1"/>
                </a:solidFill>
              </a:rPr>
              <a:t>fatherless</a:t>
            </a:r>
            <a:r>
              <a:rPr lang="en-US" sz="4000" dirty="0">
                <a:solidFill>
                  <a:schemeClr val="bg1"/>
                </a:solidFill>
              </a:rPr>
              <a:t>, and for the </a:t>
            </a:r>
            <a:r>
              <a:rPr lang="en-US" sz="4000" u="sng" dirty="0">
                <a:solidFill>
                  <a:schemeClr val="bg1"/>
                </a:solidFill>
              </a:rPr>
              <a:t>widow</a:t>
            </a:r>
            <a:r>
              <a:rPr lang="en-US" sz="4000" dirty="0">
                <a:solidFill>
                  <a:schemeClr val="bg1"/>
                </a:solidFill>
              </a:rPr>
              <a:t>. </a:t>
            </a:r>
          </a:p>
          <a:p>
            <a:pPr marL="0" indent="0" algn="ctr">
              <a:buNone/>
            </a:pPr>
            <a:r>
              <a:rPr lang="en-US" sz="4000" baseline="30000" dirty="0">
                <a:solidFill>
                  <a:schemeClr val="bg1"/>
                </a:solidFill>
              </a:rPr>
              <a:t>Dt 24:21</a:t>
            </a:r>
            <a:r>
              <a:rPr lang="en-US" sz="4000" dirty="0">
                <a:solidFill>
                  <a:schemeClr val="bg1"/>
                </a:solidFill>
              </a:rPr>
              <a:t> </a:t>
            </a:r>
            <a:r>
              <a:rPr lang="en-US" sz="4000" b="1" dirty="0">
                <a:solidFill>
                  <a:schemeClr val="bg1"/>
                </a:solidFill>
              </a:rPr>
              <a:t>When thou gatherest the grapes of thy vineyard</a:t>
            </a:r>
            <a:r>
              <a:rPr lang="en-US" sz="4000" dirty="0">
                <a:solidFill>
                  <a:schemeClr val="bg1"/>
                </a:solidFill>
              </a:rPr>
              <a:t>, thou shalt not glean </a:t>
            </a:r>
            <a:r>
              <a:rPr lang="en-US" sz="4000" i="1" dirty="0">
                <a:solidFill>
                  <a:schemeClr val="bg1"/>
                </a:solidFill>
              </a:rPr>
              <a:t>it </a:t>
            </a:r>
            <a:r>
              <a:rPr lang="en-US" sz="4000" dirty="0">
                <a:solidFill>
                  <a:schemeClr val="bg1"/>
                </a:solidFill>
              </a:rPr>
              <a:t>afterward: it shall be for the </a:t>
            </a:r>
            <a:r>
              <a:rPr lang="en-US" sz="4000" u="sng" dirty="0">
                <a:solidFill>
                  <a:schemeClr val="bg1"/>
                </a:solidFill>
              </a:rPr>
              <a:t>stranger</a:t>
            </a:r>
            <a:r>
              <a:rPr lang="en-US" sz="4000" dirty="0">
                <a:solidFill>
                  <a:schemeClr val="bg1"/>
                </a:solidFill>
              </a:rPr>
              <a:t>, for the </a:t>
            </a:r>
            <a:r>
              <a:rPr lang="en-US" sz="4000" u="sng" dirty="0">
                <a:solidFill>
                  <a:schemeClr val="bg1"/>
                </a:solidFill>
              </a:rPr>
              <a:t>fatherless</a:t>
            </a:r>
            <a:r>
              <a:rPr lang="en-US" sz="4000" dirty="0">
                <a:solidFill>
                  <a:schemeClr val="bg1"/>
                </a:solidFill>
              </a:rPr>
              <a:t>, and for the </a:t>
            </a:r>
            <a:r>
              <a:rPr lang="en-US" sz="4000" u="sng" dirty="0">
                <a:solidFill>
                  <a:schemeClr val="bg1"/>
                </a:solidFill>
              </a:rPr>
              <a:t>widow</a:t>
            </a:r>
            <a:r>
              <a:rPr lang="en-US" sz="4000" dirty="0">
                <a:solidFill>
                  <a:schemeClr val="bg1"/>
                </a:solidFill>
              </a:rPr>
              <a:t>.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2489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Dt 24:22</a:t>
            </a:r>
            <a:r>
              <a:rPr lang="en-US" sz="4000" dirty="0">
                <a:solidFill>
                  <a:schemeClr val="bg1"/>
                </a:solidFill>
              </a:rPr>
              <a:t> And thou shalt remember that thou wast a bondman in the land of Egypt: therefore I command thee to do this thing.</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1080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Everyone in The Land was not a farmer or a herdsman.</a:t>
            </a:r>
          </a:p>
          <a:p>
            <a:pPr marL="0" indent="0" algn="ctr">
              <a:buNone/>
            </a:pPr>
            <a:r>
              <a:rPr lang="en-US" sz="4000" dirty="0">
                <a:solidFill>
                  <a:schemeClr val="bg1"/>
                </a:solidFill>
              </a:rPr>
              <a:t>Craftsmen, who labored, were not herdsmen or farmers.</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4901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1" dirty="0">
                <a:solidFill>
                  <a:schemeClr val="bg1"/>
                </a:solidFill>
              </a:rPr>
              <a:t>Biblical Occupations</a:t>
            </a:r>
          </a:p>
          <a:p>
            <a:pPr marL="0" indent="0" algn="ctr">
              <a:buNone/>
            </a:pPr>
            <a:r>
              <a:rPr lang="en-US" sz="4000" dirty="0">
                <a:solidFill>
                  <a:schemeClr val="bg1"/>
                </a:solidFill>
              </a:rPr>
              <a:t>Several crafts were practiced in Biblical times: carpentry, boatbuilding, carving (wood, ivory, ebony, and alabaster), metalworking (gold, silver, bronze, and iron),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59414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weaving and spinning, tanning, tentmaking, basket weavers, potter’s trade, fuller’s trade, dyeing, sculpting, jeweler’s trade, glass working, perfumery, embroidering, masonry, and plastering were some.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24894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Craftsmen built the furniture in the Temple.  Carts were built for the animals that carried the Temple furniture.</a:t>
            </a:r>
          </a:p>
          <a:p>
            <a:pPr marL="0" indent="0" algn="ctr">
              <a:buNone/>
            </a:pPr>
            <a:br>
              <a:rPr lang="en-US" sz="4000" dirty="0">
                <a:solidFill>
                  <a:schemeClr val="bg1"/>
                </a:solidFill>
              </a:rPr>
            </a:b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8551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There were Mandatory Offerings, </a:t>
            </a:r>
          </a:p>
          <a:p>
            <a:pPr marL="0" indent="0" algn="ctr">
              <a:buNone/>
            </a:pPr>
            <a:r>
              <a:rPr lang="en-US" sz="4000" dirty="0">
                <a:solidFill>
                  <a:schemeClr val="bg1"/>
                </a:solidFill>
                <a:latin typeface="Helvetica" pitchFamily="34" charset="0"/>
                <a:cs typeface="Helvetica" pitchFamily="34" charset="0"/>
              </a:rPr>
              <a:t>Firstfruits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20543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Redemption of the Firstborn</a:t>
            </a:r>
          </a:p>
          <a:p>
            <a:pPr marL="0" indent="0" algn="ctr">
              <a:buNone/>
            </a:pPr>
            <a:r>
              <a:rPr lang="en-US" sz="4000" dirty="0">
                <a:solidFill>
                  <a:schemeClr val="bg1"/>
                </a:solidFill>
              </a:rPr>
              <a:t>Numbers 18</a:t>
            </a:r>
          </a:p>
          <a:p>
            <a:pPr marL="0" indent="0" algn="ctr">
              <a:buNone/>
            </a:pPr>
            <a:br>
              <a:rPr lang="en-US" sz="4000" dirty="0">
                <a:solidFill>
                  <a:schemeClr val="bg1"/>
                </a:solidFill>
              </a:rPr>
            </a:b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46829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There were also Vows, Free Will Offerings, etc. made unto YeHoVaH.</a:t>
            </a:r>
            <a:br>
              <a:rPr lang="en-US" sz="4000" dirty="0">
                <a:solidFill>
                  <a:schemeClr val="bg1"/>
                </a:solidFill>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97959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31635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Encouraging Fee Free Options for Giving </a:t>
            </a:r>
          </a:p>
          <a:p>
            <a:pPr marL="0" indent="0" algn="ctr">
              <a:buNone/>
            </a:pPr>
            <a:r>
              <a:rPr lang="en-US" sz="4000" dirty="0">
                <a:solidFill>
                  <a:schemeClr val="bg1"/>
                </a:solidFill>
                <a:latin typeface="Helvetica" pitchFamily="34" charset="0"/>
                <a:cs typeface="Helvetica" pitchFamily="34" charset="0"/>
              </a:rPr>
              <a:t>Tithes, Offerings, and Firstfruits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744203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017948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 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048459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Canada Registered Charity</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877791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22760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186986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3611574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24543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122137</TotalTime>
  <Words>3046</Words>
  <Application>Microsoft Office PowerPoint</Application>
  <PresentationFormat>On-screen Show (16:9)</PresentationFormat>
  <Paragraphs>354</Paragraphs>
  <Slides>71</Slides>
  <Notes>71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3151</cp:revision>
  <dcterms:created xsi:type="dcterms:W3CDTF">2015-08-06T23:00:30Z</dcterms:created>
  <dcterms:modified xsi:type="dcterms:W3CDTF">2022-07-14T01:38:52Z</dcterms:modified>
</cp:coreProperties>
</file>