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257" r:id="rId3"/>
    <p:sldId id="8894" r:id="rId4"/>
    <p:sldId id="9017" r:id="rId5"/>
    <p:sldId id="9134" r:id="rId6"/>
    <p:sldId id="5224" r:id="rId7"/>
    <p:sldId id="1981" r:id="rId8"/>
    <p:sldId id="4362" r:id="rId9"/>
    <p:sldId id="4366" r:id="rId10"/>
    <p:sldId id="4823" r:id="rId11"/>
    <p:sldId id="7617" r:id="rId12"/>
    <p:sldId id="8968" r:id="rId13"/>
    <p:sldId id="10180" r:id="rId14"/>
    <p:sldId id="10182" r:id="rId15"/>
    <p:sldId id="10184" r:id="rId16"/>
    <p:sldId id="10181" r:id="rId17"/>
    <p:sldId id="10183" r:id="rId18"/>
    <p:sldId id="10185" r:id="rId19"/>
    <p:sldId id="10186" r:id="rId20"/>
    <p:sldId id="10187" r:id="rId21"/>
    <p:sldId id="10159" r:id="rId22"/>
    <p:sldId id="10162" r:id="rId23"/>
    <p:sldId id="10160" r:id="rId24"/>
    <p:sldId id="10161" r:id="rId25"/>
    <p:sldId id="10163" r:id="rId26"/>
    <p:sldId id="10196" r:id="rId27"/>
    <p:sldId id="10197" r:id="rId28"/>
    <p:sldId id="10198" r:id="rId29"/>
    <p:sldId id="10199" r:id="rId30"/>
    <p:sldId id="10200" r:id="rId31"/>
    <p:sldId id="10201" r:id="rId32"/>
    <p:sldId id="10202" r:id="rId33"/>
    <p:sldId id="10203" r:id="rId34"/>
    <p:sldId id="10204" r:id="rId35"/>
    <p:sldId id="10205" r:id="rId36"/>
    <p:sldId id="10189" r:id="rId37"/>
    <p:sldId id="10190" r:id="rId38"/>
    <p:sldId id="10191" r:id="rId39"/>
    <p:sldId id="10192" r:id="rId40"/>
    <p:sldId id="10193" r:id="rId41"/>
    <p:sldId id="10195" r:id="rId42"/>
    <p:sldId id="10194" r:id="rId43"/>
    <p:sldId id="10151" r:id="rId44"/>
    <p:sldId id="10152" r:id="rId45"/>
    <p:sldId id="10153" r:id="rId46"/>
    <p:sldId id="10154" r:id="rId47"/>
    <p:sldId id="10156" r:id="rId48"/>
    <p:sldId id="10158" r:id="rId49"/>
    <p:sldId id="10155" r:id="rId50"/>
    <p:sldId id="10157" r:id="rId51"/>
    <p:sldId id="8522" r:id="rId52"/>
    <p:sldId id="5765" r:id="rId53"/>
    <p:sldId id="5496" r:id="rId54"/>
    <p:sldId id="6583" r:id="rId55"/>
    <p:sldId id="7188" r:id="rId56"/>
    <p:sldId id="5193" r:id="rId57"/>
    <p:sldId id="5196" r:id="rId58"/>
    <p:sldId id="5195" r:id="rId59"/>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B7"/>
    <a:srgbClr val="E1AC1B"/>
    <a:srgbClr val="FBF4E0"/>
    <a:srgbClr val="F8EDCA"/>
    <a:srgbClr val="4597F5"/>
    <a:srgbClr val="FFFFFF"/>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AA63F-ECFA-462A-B51B-13712A3E67D0}" v="9" dt="2021-11-02T01:13:14.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1" autoAdjust="0"/>
    <p:restoredTop sz="94430" autoAdjust="0"/>
  </p:normalViewPr>
  <p:slideViewPr>
    <p:cSldViewPr snapToGrid="0" snapToObjects="1">
      <p:cViewPr varScale="1">
        <p:scale>
          <a:sx n="106" d="100"/>
          <a:sy n="106" d="100"/>
        </p:scale>
        <p:origin x="317"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 Campbell" userId="7a8fa572edddc6ea" providerId="LiveId" clId="{300AA63F-ECFA-462A-B51B-13712A3E67D0}"/>
    <pc:docChg chg="undo custSel delSld modSld sldOrd">
      <pc:chgData name="Shar Campbell" userId="7a8fa572edddc6ea" providerId="LiveId" clId="{300AA63F-ECFA-462A-B51B-13712A3E67D0}" dt="2021-11-02T01:13:33.002" v="70" actId="20577"/>
      <pc:docMkLst>
        <pc:docMk/>
      </pc:docMkLst>
      <pc:sldChg chg="del">
        <pc:chgData name="Shar Campbell" userId="7a8fa572edddc6ea" providerId="LiveId" clId="{300AA63F-ECFA-462A-B51B-13712A3E67D0}" dt="2021-11-02T01:03:13.514" v="5" actId="2696"/>
        <pc:sldMkLst>
          <pc:docMk/>
          <pc:sldMk cId="839204137" sldId="1987"/>
        </pc:sldMkLst>
      </pc:sldChg>
      <pc:sldChg chg="del">
        <pc:chgData name="Shar Campbell" userId="7a8fa572edddc6ea" providerId="LiveId" clId="{300AA63F-ECFA-462A-B51B-13712A3E67D0}" dt="2021-11-02T01:03:13.514" v="5" actId="2696"/>
        <pc:sldMkLst>
          <pc:docMk/>
          <pc:sldMk cId="3710193643" sldId="1988"/>
        </pc:sldMkLst>
      </pc:sldChg>
      <pc:sldChg chg="del">
        <pc:chgData name="Shar Campbell" userId="7a8fa572edddc6ea" providerId="LiveId" clId="{300AA63F-ECFA-462A-B51B-13712A3E67D0}" dt="2021-11-02T01:03:13.514" v="5" actId="2696"/>
        <pc:sldMkLst>
          <pc:docMk/>
          <pc:sldMk cId="3748629976" sldId="5001"/>
        </pc:sldMkLst>
      </pc:sldChg>
      <pc:sldChg chg="del">
        <pc:chgData name="Shar Campbell" userId="7a8fa572edddc6ea" providerId="LiveId" clId="{300AA63F-ECFA-462A-B51B-13712A3E67D0}" dt="2021-11-02T01:01:42.212" v="2" actId="2696"/>
        <pc:sldMkLst>
          <pc:docMk/>
          <pc:sldMk cId="1621282894" sldId="5527"/>
        </pc:sldMkLst>
      </pc:sldChg>
      <pc:sldChg chg="del">
        <pc:chgData name="Shar Campbell" userId="7a8fa572edddc6ea" providerId="LiveId" clId="{300AA63F-ECFA-462A-B51B-13712A3E67D0}" dt="2021-11-02T00:59:40.994" v="1" actId="2696"/>
        <pc:sldMkLst>
          <pc:docMk/>
          <pc:sldMk cId="2283524794" sldId="7713"/>
        </pc:sldMkLst>
      </pc:sldChg>
      <pc:sldChg chg="del">
        <pc:chgData name="Shar Campbell" userId="7a8fa572edddc6ea" providerId="LiveId" clId="{300AA63F-ECFA-462A-B51B-13712A3E67D0}" dt="2021-11-02T00:59:40.994" v="1" actId="2696"/>
        <pc:sldMkLst>
          <pc:docMk/>
          <pc:sldMk cId="3603953332" sldId="7714"/>
        </pc:sldMkLst>
      </pc:sldChg>
      <pc:sldChg chg="del">
        <pc:chgData name="Shar Campbell" userId="7a8fa572edddc6ea" providerId="LiveId" clId="{300AA63F-ECFA-462A-B51B-13712A3E67D0}" dt="2021-11-02T00:59:40.994" v="1" actId="2696"/>
        <pc:sldMkLst>
          <pc:docMk/>
          <pc:sldMk cId="150108589" sldId="7715"/>
        </pc:sldMkLst>
      </pc:sldChg>
      <pc:sldChg chg="ord">
        <pc:chgData name="Shar Campbell" userId="7a8fa572edddc6ea" providerId="LiveId" clId="{300AA63F-ECFA-462A-B51B-13712A3E67D0}" dt="2021-11-02T01:01:47.389" v="4"/>
        <pc:sldMkLst>
          <pc:docMk/>
          <pc:sldMk cId="2431635789" sldId="8522"/>
        </pc:sldMkLst>
      </pc:sldChg>
      <pc:sldChg chg="addSp delSp modSp mod">
        <pc:chgData name="Shar Campbell" userId="7a8fa572edddc6ea" providerId="LiveId" clId="{300AA63F-ECFA-462A-B51B-13712A3E67D0}" dt="2021-11-02T01:05:19.550" v="8" actId="14100"/>
        <pc:sldMkLst>
          <pc:docMk/>
          <pc:sldMk cId="3924427016" sldId="8894"/>
        </pc:sldMkLst>
        <pc:spChg chg="add del mod">
          <ac:chgData name="Shar Campbell" userId="7a8fa572edddc6ea" providerId="LiveId" clId="{300AA63F-ECFA-462A-B51B-13712A3E67D0}" dt="2021-11-02T01:05:19.550" v="8" actId="14100"/>
          <ac:spMkLst>
            <pc:docMk/>
            <pc:sldMk cId="3924427016" sldId="8894"/>
            <ac:spMk id="7" creationId="{00000000-0000-0000-0000-000000000000}"/>
          </ac:spMkLst>
        </pc:spChg>
      </pc:sldChg>
      <pc:sldChg chg="del">
        <pc:chgData name="Shar Campbell" userId="7a8fa572edddc6ea" providerId="LiveId" clId="{300AA63F-ECFA-462A-B51B-13712A3E67D0}" dt="2021-11-02T01:03:13.514" v="5" actId="2696"/>
        <pc:sldMkLst>
          <pc:docMk/>
          <pc:sldMk cId="517154595" sldId="9133"/>
        </pc:sldMkLst>
      </pc:sldChg>
      <pc:sldChg chg="del">
        <pc:chgData name="Shar Campbell" userId="7a8fa572edddc6ea" providerId="LiveId" clId="{300AA63F-ECFA-462A-B51B-13712A3E67D0}" dt="2021-11-02T00:59:40.994" v="1" actId="2696"/>
        <pc:sldMkLst>
          <pc:docMk/>
          <pc:sldMk cId="3705025347" sldId="9231"/>
        </pc:sldMkLst>
      </pc:sldChg>
      <pc:sldChg chg="del">
        <pc:chgData name="Shar Campbell" userId="7a8fa572edddc6ea" providerId="LiveId" clId="{300AA63F-ECFA-462A-B51B-13712A3E67D0}" dt="2021-11-02T00:59:40.994" v="1" actId="2696"/>
        <pc:sldMkLst>
          <pc:docMk/>
          <pc:sldMk cId="3823396087" sldId="9942"/>
        </pc:sldMkLst>
      </pc:sldChg>
      <pc:sldChg chg="del">
        <pc:chgData name="Shar Campbell" userId="7a8fa572edddc6ea" providerId="LiveId" clId="{300AA63F-ECFA-462A-B51B-13712A3E67D0}" dt="2021-11-02T00:59:40.994" v="1" actId="2696"/>
        <pc:sldMkLst>
          <pc:docMk/>
          <pc:sldMk cId="3639737776" sldId="9943"/>
        </pc:sldMkLst>
      </pc:sldChg>
      <pc:sldChg chg="del">
        <pc:chgData name="Shar Campbell" userId="7a8fa572edddc6ea" providerId="LiveId" clId="{300AA63F-ECFA-462A-B51B-13712A3E67D0}" dt="2021-11-02T00:59:40.994" v="1" actId="2696"/>
        <pc:sldMkLst>
          <pc:docMk/>
          <pc:sldMk cId="2708310524" sldId="9945"/>
        </pc:sldMkLst>
      </pc:sldChg>
      <pc:sldChg chg="del">
        <pc:chgData name="Shar Campbell" userId="7a8fa572edddc6ea" providerId="LiveId" clId="{300AA63F-ECFA-462A-B51B-13712A3E67D0}" dt="2021-11-02T00:59:40.994" v="1" actId="2696"/>
        <pc:sldMkLst>
          <pc:docMk/>
          <pc:sldMk cId="769726570" sldId="9972"/>
        </pc:sldMkLst>
      </pc:sldChg>
      <pc:sldChg chg="del">
        <pc:chgData name="Shar Campbell" userId="7a8fa572edddc6ea" providerId="LiveId" clId="{300AA63F-ECFA-462A-B51B-13712A3E67D0}" dt="2021-11-02T00:59:40.994" v="1" actId="2696"/>
        <pc:sldMkLst>
          <pc:docMk/>
          <pc:sldMk cId="1419603579" sldId="10027"/>
        </pc:sldMkLst>
      </pc:sldChg>
      <pc:sldChg chg="del">
        <pc:chgData name="Shar Campbell" userId="7a8fa572edddc6ea" providerId="LiveId" clId="{300AA63F-ECFA-462A-B51B-13712A3E67D0}" dt="2021-11-02T00:59:40.994" v="1" actId="2696"/>
        <pc:sldMkLst>
          <pc:docMk/>
          <pc:sldMk cId="3218927505" sldId="10028"/>
        </pc:sldMkLst>
      </pc:sldChg>
      <pc:sldChg chg="del">
        <pc:chgData name="Shar Campbell" userId="7a8fa572edddc6ea" providerId="LiveId" clId="{300AA63F-ECFA-462A-B51B-13712A3E67D0}" dt="2021-11-02T00:58:50.816" v="0" actId="2696"/>
        <pc:sldMkLst>
          <pc:docMk/>
          <pc:sldMk cId="3361795903" sldId="10069"/>
        </pc:sldMkLst>
      </pc:sldChg>
      <pc:sldChg chg="del">
        <pc:chgData name="Shar Campbell" userId="7a8fa572edddc6ea" providerId="LiveId" clId="{300AA63F-ECFA-462A-B51B-13712A3E67D0}" dt="2021-11-02T01:03:13.514" v="5" actId="2696"/>
        <pc:sldMkLst>
          <pc:docMk/>
          <pc:sldMk cId="3934521653" sldId="10099"/>
        </pc:sldMkLst>
      </pc:sldChg>
      <pc:sldChg chg="modSp mod">
        <pc:chgData name="Shar Campbell" userId="7a8fa572edddc6ea" providerId="LiveId" clId="{300AA63F-ECFA-462A-B51B-13712A3E67D0}" dt="2021-11-02T01:13:33.002" v="70" actId="20577"/>
        <pc:sldMkLst>
          <pc:docMk/>
          <pc:sldMk cId="1726501557" sldId="10180"/>
        </pc:sldMkLst>
        <pc:spChg chg="mod">
          <ac:chgData name="Shar Campbell" userId="7a8fa572edddc6ea" providerId="LiveId" clId="{300AA63F-ECFA-462A-B51B-13712A3E67D0}" dt="2021-11-02T01:13:33.002" v="70" actId="20577"/>
          <ac:spMkLst>
            <pc:docMk/>
            <pc:sldMk cId="1726501557" sldId="10180"/>
            <ac:spMk id="3" creationId="{00000000-0000-0000-0000-000000000000}"/>
          </ac:spMkLst>
        </pc:spChg>
      </pc:sldChg>
      <pc:sldChg chg="del">
        <pc:chgData name="Shar Campbell" userId="7a8fa572edddc6ea" providerId="LiveId" clId="{300AA63F-ECFA-462A-B51B-13712A3E67D0}" dt="2021-11-02T00:58:50.816" v="0" actId="2696"/>
        <pc:sldMkLst>
          <pc:docMk/>
          <pc:sldMk cId="3194098925" sldId="10206"/>
        </pc:sldMkLst>
      </pc:sldChg>
      <pc:sldChg chg="del">
        <pc:chgData name="Shar Campbell" userId="7a8fa572edddc6ea" providerId="LiveId" clId="{300AA63F-ECFA-462A-B51B-13712A3E67D0}" dt="2021-11-02T00:58:50.816" v="0" actId="2696"/>
        <pc:sldMkLst>
          <pc:docMk/>
          <pc:sldMk cId="3899709483" sldId="10207"/>
        </pc:sldMkLst>
      </pc:sldChg>
      <pc:sldChg chg="del">
        <pc:chgData name="Shar Campbell" userId="7a8fa572edddc6ea" providerId="LiveId" clId="{300AA63F-ECFA-462A-B51B-13712A3E67D0}" dt="2021-11-02T00:58:50.816" v="0" actId="2696"/>
        <pc:sldMkLst>
          <pc:docMk/>
          <pc:sldMk cId="2163707111" sldId="10208"/>
        </pc:sldMkLst>
      </pc:sldChg>
      <pc:sldChg chg="del">
        <pc:chgData name="Shar Campbell" userId="7a8fa572edddc6ea" providerId="LiveId" clId="{300AA63F-ECFA-462A-B51B-13712A3E67D0}" dt="2021-11-02T00:58:50.816" v="0" actId="2696"/>
        <pc:sldMkLst>
          <pc:docMk/>
          <pc:sldMk cId="2797484566" sldId="10209"/>
        </pc:sldMkLst>
      </pc:sldChg>
      <pc:sldChg chg="del">
        <pc:chgData name="Shar Campbell" userId="7a8fa572edddc6ea" providerId="LiveId" clId="{300AA63F-ECFA-462A-B51B-13712A3E67D0}" dt="2021-11-02T00:58:50.816" v="0" actId="2696"/>
        <pc:sldMkLst>
          <pc:docMk/>
          <pc:sldMk cId="4267789272" sldId="10210"/>
        </pc:sldMkLst>
      </pc:sldChg>
      <pc:sldChg chg="del">
        <pc:chgData name="Shar Campbell" userId="7a8fa572edddc6ea" providerId="LiveId" clId="{300AA63F-ECFA-462A-B51B-13712A3E67D0}" dt="2021-11-02T00:58:50.816" v="0" actId="2696"/>
        <pc:sldMkLst>
          <pc:docMk/>
          <pc:sldMk cId="1352841003" sldId="10211"/>
        </pc:sldMkLst>
      </pc:sldChg>
      <pc:sldChg chg="del">
        <pc:chgData name="Shar Campbell" userId="7a8fa572edddc6ea" providerId="LiveId" clId="{300AA63F-ECFA-462A-B51B-13712A3E67D0}" dt="2021-11-02T00:58:50.816" v="0" actId="2696"/>
        <pc:sldMkLst>
          <pc:docMk/>
          <pc:sldMk cId="3223102944" sldId="10212"/>
        </pc:sldMkLst>
      </pc:sldChg>
      <pc:sldChg chg="del">
        <pc:chgData name="Shar Campbell" userId="7a8fa572edddc6ea" providerId="LiveId" clId="{300AA63F-ECFA-462A-B51B-13712A3E67D0}" dt="2021-11-02T00:58:50.816" v="0" actId="2696"/>
        <pc:sldMkLst>
          <pc:docMk/>
          <pc:sldMk cId="4122330143" sldId="10213"/>
        </pc:sldMkLst>
      </pc:sldChg>
      <pc:sldChg chg="del">
        <pc:chgData name="Shar Campbell" userId="7a8fa572edddc6ea" providerId="LiveId" clId="{300AA63F-ECFA-462A-B51B-13712A3E67D0}" dt="2021-11-02T00:58:50.816" v="0" actId="2696"/>
        <pc:sldMkLst>
          <pc:docMk/>
          <pc:sldMk cId="912741307" sldId="10214"/>
        </pc:sldMkLst>
      </pc:sldChg>
      <pc:sldChg chg="del">
        <pc:chgData name="Shar Campbell" userId="7a8fa572edddc6ea" providerId="LiveId" clId="{300AA63F-ECFA-462A-B51B-13712A3E67D0}" dt="2021-11-02T00:58:50.816" v="0" actId="2696"/>
        <pc:sldMkLst>
          <pc:docMk/>
          <pc:sldMk cId="2914102552" sldId="10215"/>
        </pc:sldMkLst>
      </pc:sldChg>
      <pc:sldChg chg="del">
        <pc:chgData name="Shar Campbell" userId="7a8fa572edddc6ea" providerId="LiveId" clId="{300AA63F-ECFA-462A-B51B-13712A3E67D0}" dt="2021-11-02T00:58:50.816" v="0" actId="2696"/>
        <pc:sldMkLst>
          <pc:docMk/>
          <pc:sldMk cId="768538421" sldId="10216"/>
        </pc:sldMkLst>
      </pc:sldChg>
      <pc:sldChg chg="del">
        <pc:chgData name="Shar Campbell" userId="7a8fa572edddc6ea" providerId="LiveId" clId="{300AA63F-ECFA-462A-B51B-13712A3E67D0}" dt="2021-11-02T00:58:50.816" v="0" actId="2696"/>
        <pc:sldMkLst>
          <pc:docMk/>
          <pc:sldMk cId="2978127234" sldId="10217"/>
        </pc:sldMkLst>
      </pc:sldChg>
      <pc:sldChg chg="del">
        <pc:chgData name="Shar Campbell" userId="7a8fa572edddc6ea" providerId="LiveId" clId="{300AA63F-ECFA-462A-B51B-13712A3E67D0}" dt="2021-11-02T00:58:50.816" v="0" actId="2696"/>
        <pc:sldMkLst>
          <pc:docMk/>
          <pc:sldMk cId="3018220817" sldId="10218"/>
        </pc:sldMkLst>
      </pc:sldChg>
      <pc:sldChg chg="del">
        <pc:chgData name="Shar Campbell" userId="7a8fa572edddc6ea" providerId="LiveId" clId="{300AA63F-ECFA-462A-B51B-13712A3E67D0}" dt="2021-11-02T00:58:50.816" v="0" actId="2696"/>
        <pc:sldMkLst>
          <pc:docMk/>
          <pc:sldMk cId="2361211711" sldId="10219"/>
        </pc:sldMkLst>
      </pc:sldChg>
      <pc:sldChg chg="del">
        <pc:chgData name="Shar Campbell" userId="7a8fa572edddc6ea" providerId="LiveId" clId="{300AA63F-ECFA-462A-B51B-13712A3E67D0}" dt="2021-11-02T00:58:50.816" v="0" actId="2696"/>
        <pc:sldMkLst>
          <pc:docMk/>
          <pc:sldMk cId="1171511910" sldId="10220"/>
        </pc:sldMkLst>
      </pc:sldChg>
      <pc:sldChg chg="del">
        <pc:chgData name="Shar Campbell" userId="7a8fa572edddc6ea" providerId="LiveId" clId="{300AA63F-ECFA-462A-B51B-13712A3E67D0}" dt="2021-11-02T00:58:50.816" v="0" actId="2696"/>
        <pc:sldMkLst>
          <pc:docMk/>
          <pc:sldMk cId="3689833567" sldId="10221"/>
        </pc:sldMkLst>
      </pc:sldChg>
      <pc:sldChg chg="del">
        <pc:chgData name="Shar Campbell" userId="7a8fa572edddc6ea" providerId="LiveId" clId="{300AA63F-ECFA-462A-B51B-13712A3E67D0}" dt="2021-11-02T00:58:50.816" v="0" actId="2696"/>
        <pc:sldMkLst>
          <pc:docMk/>
          <pc:sldMk cId="1392892610" sldId="10222"/>
        </pc:sldMkLst>
      </pc:sldChg>
      <pc:sldChg chg="del">
        <pc:chgData name="Shar Campbell" userId="7a8fa572edddc6ea" providerId="LiveId" clId="{300AA63F-ECFA-462A-B51B-13712A3E67D0}" dt="2021-11-02T00:58:50.816" v="0" actId="2696"/>
        <pc:sldMkLst>
          <pc:docMk/>
          <pc:sldMk cId="650278141" sldId="10223"/>
        </pc:sldMkLst>
      </pc:sldChg>
      <pc:sldChg chg="del">
        <pc:chgData name="Shar Campbell" userId="7a8fa572edddc6ea" providerId="LiveId" clId="{300AA63F-ECFA-462A-B51B-13712A3E67D0}" dt="2021-11-02T00:58:50.816" v="0" actId="2696"/>
        <pc:sldMkLst>
          <pc:docMk/>
          <pc:sldMk cId="3441242321" sldId="10224"/>
        </pc:sldMkLst>
      </pc:sldChg>
      <pc:sldChg chg="del">
        <pc:chgData name="Shar Campbell" userId="7a8fa572edddc6ea" providerId="LiveId" clId="{300AA63F-ECFA-462A-B51B-13712A3E67D0}" dt="2021-11-02T00:58:50.816" v="0" actId="2696"/>
        <pc:sldMkLst>
          <pc:docMk/>
          <pc:sldMk cId="2942391039" sldId="102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11/2/2021</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24038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78792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128458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71144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90970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70451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36991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2715022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286372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222040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4225483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734739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133306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112596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1107840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364217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1950784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1751634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71536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171487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591204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07682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32385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3335865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54357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466670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3357523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519911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697367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94501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dirty="0"/>
          </a:p>
        </p:txBody>
      </p:sp>
    </p:spTree>
    <p:extLst>
      <p:ext uri="{BB962C8B-B14F-4D97-AF65-F5344CB8AC3E}">
        <p14:creationId xmlns:p14="http://schemas.microsoft.com/office/powerpoint/2010/main" val="3434220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1015349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043151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3195877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3704324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1545310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876080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3948146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86440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597046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8868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dirty="0"/>
          </a:p>
        </p:txBody>
      </p:sp>
    </p:spTree>
    <p:extLst>
      <p:ext uri="{BB962C8B-B14F-4D97-AF65-F5344CB8AC3E}">
        <p14:creationId xmlns:p14="http://schemas.microsoft.com/office/powerpoint/2010/main" val="14106474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4913600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9810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394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11/2/2021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11/2/2021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11/2/2021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11/2/2021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11/2/2021</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11/2/2021</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11/2/2021</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11/2/2021</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11/2/2021</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11/2/2021</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11/2/2021</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11/2/2021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r>
              <a:rPr lang="en-US" sz="4000" dirty="0">
                <a:solidFill>
                  <a:schemeClr val="bg1"/>
                </a:solidFill>
                <a:latin typeface="Helvetica" panose="020B0604020202020204" pitchFamily="34" charset="0"/>
                <a:cs typeface="Helvetica" panose="020B0604020202020204" pitchFamily="34" charset="0"/>
              </a:rPr>
              <a:t>Worship in Prayer</a:t>
            </a:r>
          </a:p>
          <a:p>
            <a:pPr algn="ctr">
              <a:buNone/>
            </a:pPr>
            <a:endParaRPr lang="en-US" sz="4000" dirty="0">
              <a:solidFill>
                <a:schemeClr val="bg1"/>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31608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
        <p:nvSpPr>
          <p:cNvPr id="8" name="Content Placeholder 2"/>
          <p:cNvSpPr txBox="1">
            <a:spLocks/>
          </p:cNvSpPr>
          <p:nvPr/>
        </p:nvSpPr>
        <p:spPr>
          <a:xfrm>
            <a:off x="871221" y="690022"/>
            <a:ext cx="7334250"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3600" dirty="0">
              <a:solidFill>
                <a:schemeClr val="bg1"/>
              </a:solidFill>
              <a:latin typeface="Helvetica" panose="020B0604020202020204" pitchFamily="34" charset="0"/>
              <a:cs typeface="Helvetica" panose="020B0604020202020204" pitchFamily="34" charset="0"/>
            </a:endParaRPr>
          </a:p>
        </p:txBody>
      </p:sp>
      <p:sp>
        <p:nvSpPr>
          <p:cNvPr id="7" name="Content Placeholder 2"/>
          <p:cNvSpPr txBox="1">
            <a:spLocks/>
          </p:cNvSpPr>
          <p:nvPr/>
        </p:nvSpPr>
        <p:spPr>
          <a:xfrm>
            <a:off x="920750" y="1589843"/>
            <a:ext cx="7622147"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solidFill>
                  <a:schemeClr val="bg1"/>
                </a:solidFill>
              </a:rPr>
              <a:t>Todays Message:</a:t>
            </a:r>
          </a:p>
          <a:p>
            <a:pPr marL="0" indent="0" algn="ctr">
              <a:buNone/>
            </a:pPr>
            <a:r>
              <a:rPr lang="en-US" sz="4000" dirty="0">
                <a:solidFill>
                  <a:schemeClr val="bg1"/>
                </a:solidFill>
              </a:rPr>
              <a:t>The Day of Thanksgiving </a:t>
            </a:r>
          </a:p>
          <a:p>
            <a:pPr marL="0" indent="0" algn="ctr">
              <a:buNone/>
            </a:pPr>
            <a:r>
              <a:rPr lang="en-US" sz="4000" dirty="0">
                <a:solidFill>
                  <a:schemeClr val="bg1"/>
                </a:solidFill>
              </a:rPr>
              <a:t>and The Bible</a:t>
            </a:r>
          </a:p>
        </p:txBody>
      </p:sp>
    </p:spTree>
    <p:extLst>
      <p:ext uri="{BB962C8B-B14F-4D97-AF65-F5344CB8AC3E}">
        <p14:creationId xmlns:p14="http://schemas.microsoft.com/office/powerpoint/2010/main" val="213732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263" y="355235"/>
            <a:ext cx="7775690" cy="4412028"/>
          </a:xfrm>
        </p:spPr>
        <p:txBody>
          <a:bodyPr>
            <a:normAutofit fontScale="77500" lnSpcReduction="20000"/>
          </a:bodyPr>
          <a:lstStyle/>
          <a:p>
            <a:pPr marL="0" indent="0" algn="ctr">
              <a:buNone/>
            </a:pPr>
            <a:r>
              <a:rPr lang="en-US" sz="4000" dirty="0">
                <a:solidFill>
                  <a:schemeClr val="bg1"/>
                </a:solidFill>
              </a:rPr>
              <a:t>This morning I was on the phone speaking to a utility company representative and before she hung up, she said, “Happy Thanksgiving” and I said, “Have a blessed day”. I told my wife about the conversation, and she indicated it was a fitting segue into the </a:t>
            </a:r>
            <a:r>
              <a:rPr lang="en-US" sz="4000" dirty="0" smtClean="0">
                <a:solidFill>
                  <a:schemeClr val="bg1"/>
                </a:solidFill>
              </a:rPr>
              <a:t>Teaching tonight</a:t>
            </a:r>
            <a:r>
              <a:rPr lang="en-US" sz="4000" dirty="0">
                <a:solidFill>
                  <a:schemeClr val="bg1"/>
                </a:solidFill>
              </a:rPr>
              <a:t>. Although Thanksgiving is a week away, I was surprised by the representative's salutation. The Day of Thanksgiving is a religious conundrum. Is it a religious holiday or a secular holiday?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650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793" y="368391"/>
            <a:ext cx="7848052" cy="4295707"/>
          </a:xfrm>
        </p:spPr>
        <p:txBody>
          <a:bodyPr>
            <a:normAutofit fontScale="77500" lnSpcReduction="20000"/>
          </a:bodyPr>
          <a:lstStyle/>
          <a:p>
            <a:pPr marL="0" indent="0" algn="ctr">
              <a:buNone/>
            </a:pPr>
            <a:r>
              <a:rPr lang="en-US" sz="4000" dirty="0">
                <a:solidFill>
                  <a:schemeClr val="bg1"/>
                </a:solidFill>
              </a:rPr>
              <a:t>As believers, giving thanks is something we </a:t>
            </a:r>
            <a:r>
              <a:rPr lang="en-US" sz="4000" dirty="0" smtClean="0">
                <a:solidFill>
                  <a:schemeClr val="bg1"/>
                </a:solidFill>
              </a:rPr>
              <a:t>do, </a:t>
            </a:r>
            <a:r>
              <a:rPr lang="en-US" sz="4000" dirty="0">
                <a:solidFill>
                  <a:schemeClr val="bg1"/>
                </a:solidFill>
              </a:rPr>
              <a:t>or should </a:t>
            </a:r>
            <a:r>
              <a:rPr lang="en-US" sz="4000" dirty="0" smtClean="0">
                <a:solidFill>
                  <a:schemeClr val="bg1"/>
                </a:solidFill>
              </a:rPr>
              <a:t>do, </a:t>
            </a:r>
            <a:r>
              <a:rPr lang="en-US" sz="4000" dirty="0">
                <a:solidFill>
                  <a:schemeClr val="bg1"/>
                </a:solidFill>
              </a:rPr>
              <a:t>on a regular basis because of all the wonderful works of the Almighty and what He does in our lives.</a:t>
            </a:r>
          </a:p>
          <a:p>
            <a:pPr marL="0" indent="0" algn="ctr">
              <a:buNone/>
            </a:pPr>
            <a:r>
              <a:rPr lang="en-US" sz="4000" dirty="0">
                <a:solidFill>
                  <a:schemeClr val="bg1"/>
                </a:solidFill>
              </a:rPr>
              <a:t>As believers who look to the Scriptures for our way of life, giving thanks and examples of thanksgiving by men and women of the Book abounds.</a:t>
            </a:r>
          </a:p>
          <a:p>
            <a:pPr marL="0" indent="0" algn="ctr">
              <a:buNone/>
            </a:pPr>
            <a:r>
              <a:rPr lang="en-US" sz="4000" dirty="0">
                <a:solidFill>
                  <a:schemeClr val="bg1"/>
                </a:solidFill>
              </a:rPr>
              <a:t>The psalmist David wrote extensively on the subject of giving </a:t>
            </a:r>
            <a:r>
              <a:rPr lang="en-US" sz="4000" dirty="0" smtClean="0">
                <a:solidFill>
                  <a:schemeClr val="bg1"/>
                </a:solidFill>
              </a:rPr>
              <a:t>thanks.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638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73" y="453911"/>
            <a:ext cx="8091454" cy="4313352"/>
          </a:xfrm>
        </p:spPr>
        <p:txBody>
          <a:bodyPr>
            <a:normAutofit fontScale="77500" lnSpcReduction="20000"/>
          </a:bodyPr>
          <a:lstStyle/>
          <a:p>
            <a:pPr marL="0" indent="0" algn="ctr">
              <a:buNone/>
            </a:pPr>
            <a:r>
              <a:rPr lang="en-US" sz="4000" i="1" baseline="30000" dirty="0">
                <a:solidFill>
                  <a:schemeClr val="bg1"/>
                </a:solidFill>
              </a:rPr>
              <a:t>Ps 92:1</a:t>
            </a:r>
            <a:r>
              <a:rPr lang="en-US" sz="4000" i="1" dirty="0">
                <a:solidFill>
                  <a:schemeClr val="bg1"/>
                </a:solidFill>
              </a:rPr>
              <a:t> It is a </a:t>
            </a:r>
            <a:r>
              <a:rPr lang="en-US" sz="4000" dirty="0">
                <a:solidFill>
                  <a:schemeClr val="bg1"/>
                </a:solidFill>
              </a:rPr>
              <a:t>good </a:t>
            </a:r>
            <a:r>
              <a:rPr lang="en-US" sz="4000" i="1" dirty="0">
                <a:solidFill>
                  <a:schemeClr val="bg1"/>
                </a:solidFill>
              </a:rPr>
              <a:t>thing </a:t>
            </a:r>
            <a:r>
              <a:rPr lang="en-US" sz="4000" dirty="0">
                <a:solidFill>
                  <a:schemeClr val="bg1"/>
                </a:solidFill>
              </a:rPr>
              <a:t>to give thanks unto the LORD, and to sing praises unto thy name, O most High: </a:t>
            </a:r>
          </a:p>
          <a:p>
            <a:pPr marL="0" indent="0" algn="ctr">
              <a:buNone/>
            </a:pPr>
            <a:r>
              <a:rPr lang="en-US" sz="4000" dirty="0">
                <a:solidFill>
                  <a:schemeClr val="bg1"/>
                </a:solidFill>
              </a:rPr>
              <a:t> </a:t>
            </a:r>
          </a:p>
          <a:p>
            <a:pPr marL="0" indent="0" algn="ctr">
              <a:buNone/>
            </a:pPr>
            <a:r>
              <a:rPr lang="en-US" sz="4000" baseline="30000" dirty="0">
                <a:solidFill>
                  <a:schemeClr val="bg1"/>
                </a:solidFill>
              </a:rPr>
              <a:t>Ps 30:4</a:t>
            </a:r>
            <a:r>
              <a:rPr lang="en-US" sz="4000" dirty="0">
                <a:solidFill>
                  <a:schemeClr val="bg1"/>
                </a:solidFill>
              </a:rPr>
              <a:t> Sing unto the LORD, O ye saints of his, and give thanks at the remembrance of his holiness. </a:t>
            </a:r>
          </a:p>
          <a:p>
            <a:pPr marL="0" indent="0" algn="ctr">
              <a:buNone/>
            </a:pPr>
            <a:r>
              <a:rPr lang="en-US" sz="4000" dirty="0">
                <a:solidFill>
                  <a:schemeClr val="bg1"/>
                </a:solidFill>
              </a:rPr>
              <a:t> </a:t>
            </a:r>
          </a:p>
          <a:p>
            <a:pPr marL="0" indent="0" algn="ctr">
              <a:buNone/>
            </a:pPr>
            <a:r>
              <a:rPr lang="en-US" sz="4000" baseline="30000" dirty="0">
                <a:solidFill>
                  <a:schemeClr val="bg1"/>
                </a:solidFill>
              </a:rPr>
              <a:t>Ps 106:1</a:t>
            </a:r>
            <a:r>
              <a:rPr lang="en-US" sz="4000" dirty="0">
                <a:solidFill>
                  <a:schemeClr val="bg1"/>
                </a:solidFill>
              </a:rPr>
              <a:t> Praise ye the LORD. O give thanks unto the LORD; for </a:t>
            </a:r>
            <a:r>
              <a:rPr lang="en-US" sz="4000" i="1" dirty="0">
                <a:solidFill>
                  <a:schemeClr val="bg1"/>
                </a:solidFill>
              </a:rPr>
              <a:t>he is </a:t>
            </a:r>
            <a:r>
              <a:rPr lang="en-US" sz="4000" dirty="0">
                <a:solidFill>
                  <a:schemeClr val="bg1"/>
                </a:solidFill>
              </a:rPr>
              <a:t>good: for his mercy </a:t>
            </a:r>
            <a:r>
              <a:rPr lang="en-US" sz="4000" i="1" dirty="0">
                <a:solidFill>
                  <a:schemeClr val="bg1"/>
                </a:solidFill>
              </a:rPr>
              <a:t>endureth </a:t>
            </a:r>
            <a:r>
              <a:rPr lang="en-US" sz="4000" dirty="0">
                <a:solidFill>
                  <a:schemeClr val="bg1"/>
                </a:solidFill>
              </a:rPr>
              <a:t>for ever.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0677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Ps 100:4</a:t>
            </a:r>
            <a:r>
              <a:rPr lang="en-US" sz="4000" dirty="0">
                <a:solidFill>
                  <a:schemeClr val="bg1"/>
                </a:solidFill>
              </a:rPr>
              <a:t> Enter into his gates with thanksgiving, </a:t>
            </a:r>
            <a:r>
              <a:rPr lang="en-US" sz="4000" i="1" dirty="0">
                <a:solidFill>
                  <a:schemeClr val="bg1"/>
                </a:solidFill>
              </a:rPr>
              <a:t>and </a:t>
            </a:r>
            <a:r>
              <a:rPr lang="en-US" sz="4000" dirty="0">
                <a:solidFill>
                  <a:schemeClr val="bg1"/>
                </a:solidFill>
              </a:rPr>
              <a:t>into his courts with praise: be thankful unto him, </a:t>
            </a:r>
            <a:r>
              <a:rPr lang="en-US" sz="4000" i="1" dirty="0">
                <a:solidFill>
                  <a:schemeClr val="bg1"/>
                </a:solidFill>
              </a:rPr>
              <a:t>and </a:t>
            </a:r>
            <a:r>
              <a:rPr lang="en-US" sz="4000" dirty="0">
                <a:solidFill>
                  <a:schemeClr val="bg1"/>
                </a:solidFill>
              </a:rPr>
              <a:t>bless his name.</a:t>
            </a:r>
          </a:p>
          <a:p>
            <a:pPr marL="0" indent="0" algn="ctr">
              <a:buNone/>
            </a:pP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baseline="30000" dirty="0">
                <a:solidFill>
                  <a:schemeClr val="bg1"/>
                </a:solidFill>
              </a:rPr>
              <a:t>Ps 116:17</a:t>
            </a:r>
            <a:r>
              <a:rPr lang="en-US" sz="4000" dirty="0">
                <a:solidFill>
                  <a:schemeClr val="bg1"/>
                </a:solidFill>
              </a:rPr>
              <a:t> I will offer to thee the sacrifice of thanksgiving, and will call upon the name of the LORD.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310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a:t>
            </a:r>
            <a:r>
              <a:rPr lang="en-US" sz="4000" dirty="0" smtClean="0">
                <a:solidFill>
                  <a:schemeClr val="bg1"/>
                </a:solidFill>
              </a:rPr>
              <a:t>Day of Thanksgiving is </a:t>
            </a:r>
            <a:r>
              <a:rPr lang="en-US" sz="4000" dirty="0">
                <a:solidFill>
                  <a:schemeClr val="bg1"/>
                </a:solidFill>
              </a:rPr>
              <a:t>another matter altogether. Thanksgiving by its very name implies a religious response of giving thanks.</a:t>
            </a:r>
          </a:p>
          <a:p>
            <a:pPr marL="0" indent="0" algn="ctr">
              <a:buNone/>
            </a:pPr>
            <a:r>
              <a:rPr lang="en-US" sz="4000" dirty="0">
                <a:solidFill>
                  <a:schemeClr val="bg1"/>
                </a:solidFill>
              </a:rPr>
              <a:t> </a:t>
            </a:r>
          </a:p>
          <a:p>
            <a:pPr marL="0" indent="0" algn="ctr">
              <a:buNone/>
            </a:pPr>
            <a:r>
              <a:rPr lang="en-US" sz="4000" dirty="0">
                <a:solidFill>
                  <a:schemeClr val="bg1"/>
                </a:solidFill>
              </a:rPr>
              <a:t>The name of the </a:t>
            </a:r>
            <a:r>
              <a:rPr lang="en-US" sz="4000" dirty="0" smtClean="0">
                <a:solidFill>
                  <a:schemeClr val="bg1"/>
                </a:solidFill>
              </a:rPr>
              <a:t>day, the Day of Thanksgiving, implies </a:t>
            </a:r>
            <a:r>
              <a:rPr lang="en-US" sz="4000" dirty="0">
                <a:solidFill>
                  <a:schemeClr val="bg1"/>
                </a:solidFill>
              </a:rPr>
              <a:t>religious </a:t>
            </a:r>
            <a:r>
              <a:rPr lang="en-US" sz="4000" dirty="0" smtClean="0">
                <a:solidFill>
                  <a:schemeClr val="bg1"/>
                </a:solidFill>
              </a:rPr>
              <a:t>connotations. By default, </a:t>
            </a:r>
            <a:r>
              <a:rPr lang="en-US" sz="4000" dirty="0">
                <a:solidFill>
                  <a:schemeClr val="bg1"/>
                </a:solidFill>
              </a:rPr>
              <a:t>the name of the day invokes giving thanks, which raises two questions.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7745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742950" lvl="0" indent="-742950" algn="ctr">
              <a:buFont typeface="+mj-lt"/>
              <a:buAutoNum type="arabicPeriod"/>
            </a:pPr>
            <a:r>
              <a:rPr lang="en-US" sz="4000" dirty="0">
                <a:solidFill>
                  <a:schemeClr val="bg1"/>
                </a:solidFill>
              </a:rPr>
              <a:t>Give thanks for </a:t>
            </a:r>
            <a:r>
              <a:rPr lang="en-US" sz="4000" dirty="0" smtClean="0">
                <a:solidFill>
                  <a:schemeClr val="bg1"/>
                </a:solidFill>
              </a:rPr>
              <a:t>What?</a:t>
            </a:r>
            <a:endParaRPr lang="en-US" sz="4000" dirty="0">
              <a:solidFill>
                <a:schemeClr val="bg1"/>
              </a:solidFill>
            </a:endParaRPr>
          </a:p>
          <a:p>
            <a:pPr marL="742950" lvl="0" indent="-742950" algn="ctr">
              <a:buFont typeface="+mj-lt"/>
              <a:buAutoNum type="arabicPeriod"/>
            </a:pPr>
            <a:r>
              <a:rPr lang="en-US" sz="4000" dirty="0">
                <a:solidFill>
                  <a:schemeClr val="bg1"/>
                </a:solidFill>
              </a:rPr>
              <a:t>Give thanks to </a:t>
            </a:r>
            <a:r>
              <a:rPr lang="en-US" sz="4000" dirty="0" smtClean="0">
                <a:solidFill>
                  <a:schemeClr val="bg1"/>
                </a:solidFill>
              </a:rPr>
              <a:t>Who?</a:t>
            </a:r>
            <a:endParaRPr lang="en-US" sz="4000" dirty="0">
              <a:solidFill>
                <a:schemeClr val="bg1"/>
              </a:solidFill>
            </a:endParaRPr>
          </a:p>
          <a:p>
            <a:pPr marL="0" lvl="0" indent="0" algn="ctr">
              <a:buNone/>
            </a:pPr>
            <a:endParaRPr lang="en-US" sz="4000" dirty="0">
              <a:solidFill>
                <a:schemeClr val="bg1"/>
              </a:solidFill>
            </a:endParaRPr>
          </a:p>
          <a:p>
            <a:pPr marL="0" indent="0" algn="ctr">
              <a:buNone/>
            </a:pPr>
            <a:r>
              <a:rPr lang="en-US" sz="4000" dirty="0">
                <a:solidFill>
                  <a:schemeClr val="bg1"/>
                </a:solidFill>
              </a:rPr>
              <a:t>Both the religious communities and </a:t>
            </a:r>
            <a:endParaRPr lang="en-US" sz="4000" dirty="0" smtClean="0">
              <a:solidFill>
                <a:schemeClr val="bg1"/>
              </a:solidFill>
            </a:endParaRPr>
          </a:p>
          <a:p>
            <a:pPr marL="0" indent="0" algn="ctr">
              <a:buNone/>
            </a:pPr>
            <a:r>
              <a:rPr lang="en-US" sz="4000" dirty="0" smtClean="0">
                <a:solidFill>
                  <a:schemeClr val="bg1"/>
                </a:solidFill>
              </a:rPr>
              <a:t>non- </a:t>
            </a:r>
            <a:r>
              <a:rPr lang="en-US" sz="4000" dirty="0">
                <a:solidFill>
                  <a:schemeClr val="bg1"/>
                </a:solidFill>
              </a:rPr>
              <a:t>religious communities </a:t>
            </a:r>
            <a:r>
              <a:rPr lang="en-US" sz="4000" dirty="0" smtClean="0">
                <a:solidFill>
                  <a:schemeClr val="bg1"/>
                </a:solidFill>
              </a:rPr>
              <a:t>alike </a:t>
            </a:r>
            <a:r>
              <a:rPr lang="en-US" sz="4000" dirty="0">
                <a:solidFill>
                  <a:schemeClr val="bg1"/>
                </a:solidFill>
              </a:rPr>
              <a:t>celebrate the </a:t>
            </a:r>
            <a:r>
              <a:rPr lang="en-US" sz="4000" dirty="0" smtClean="0">
                <a:solidFill>
                  <a:schemeClr val="bg1"/>
                </a:solidFill>
              </a:rPr>
              <a:t>Day of Thanksgiving which </a:t>
            </a:r>
            <a:r>
              <a:rPr lang="en-US" sz="4000" dirty="0">
                <a:solidFill>
                  <a:schemeClr val="bg1"/>
                </a:solidFill>
              </a:rPr>
              <a:t>generates debate over its religious associations.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1908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Whenever the secular community and the religious community celebrate the same holi-day, the day becomes holi instead of holy. Consequently, </a:t>
            </a:r>
          </a:p>
          <a:p>
            <a:pPr marL="0" indent="0" algn="ctr">
              <a:buNone/>
            </a:pPr>
            <a:r>
              <a:rPr lang="en-US" sz="4000" dirty="0">
                <a:solidFill>
                  <a:schemeClr val="bg1"/>
                </a:solidFill>
              </a:rPr>
              <a:t>there is a “holi” day </a:t>
            </a:r>
            <a:r>
              <a:rPr lang="en-US" sz="4000" dirty="0" smtClean="0">
                <a:solidFill>
                  <a:schemeClr val="bg1"/>
                </a:solidFill>
              </a:rPr>
              <a:t>celebration. </a:t>
            </a: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6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527" y="302607"/>
            <a:ext cx="7959885" cy="4464656"/>
          </a:xfrm>
        </p:spPr>
        <p:txBody>
          <a:bodyPr>
            <a:normAutofit fontScale="77500" lnSpcReduction="20000"/>
          </a:bodyPr>
          <a:lstStyle/>
          <a:p>
            <a:pPr marL="0" indent="0" algn="ctr">
              <a:buNone/>
            </a:pPr>
            <a:r>
              <a:rPr lang="en-US" sz="4000" b="1" dirty="0">
                <a:solidFill>
                  <a:schemeClr val="bg1"/>
                </a:solidFill>
              </a:rPr>
              <a:t>Holi</a:t>
            </a:r>
            <a:r>
              <a:rPr lang="en-US" sz="4000" dirty="0">
                <a:solidFill>
                  <a:schemeClr val="bg1"/>
                </a:solidFill>
              </a:rPr>
              <a:t> ( </a:t>
            </a:r>
            <a:r>
              <a:rPr lang="en-US" sz="4000" u="sng" dirty="0">
                <a:solidFill>
                  <a:schemeClr val="bg1"/>
                </a:solidFill>
              </a:rPr>
              <a:t>/ˈhoʊliː/</a:t>
            </a:r>
            <a:r>
              <a:rPr lang="en-US" sz="4000" dirty="0">
                <a:solidFill>
                  <a:schemeClr val="bg1"/>
                </a:solidFill>
              </a:rPr>
              <a:t>; Sanskrit: </a:t>
            </a:r>
            <a:r>
              <a:rPr lang="sa-IN" sz="4000" dirty="0">
                <a:solidFill>
                  <a:schemeClr val="bg1"/>
                </a:solidFill>
              </a:rPr>
              <a:t>होली</a:t>
            </a:r>
            <a:r>
              <a:rPr lang="en-US" sz="4000" dirty="0">
                <a:solidFill>
                  <a:schemeClr val="bg1"/>
                </a:solidFill>
              </a:rPr>
              <a:t> </a:t>
            </a:r>
            <a:r>
              <a:rPr lang="en-US" sz="4000" i="1" dirty="0">
                <a:solidFill>
                  <a:schemeClr val="bg1"/>
                </a:solidFill>
              </a:rPr>
              <a:t>Holī</a:t>
            </a:r>
            <a:r>
              <a:rPr lang="en-US" sz="4000" dirty="0">
                <a:solidFill>
                  <a:schemeClr val="bg1"/>
                </a:solidFill>
              </a:rPr>
              <a:t>) is a Hindu spring festival, originating from India, celebrated predominantly in India but has also spread to Nepal and many other Western countries, also known as the "festival of colours" or the "festival of love</a:t>
            </a:r>
            <a:r>
              <a:rPr lang="en-US" sz="4000" dirty="0" smtClean="0">
                <a:solidFill>
                  <a:schemeClr val="bg1"/>
                </a:solidFill>
              </a:rPr>
              <a:t>". The </a:t>
            </a:r>
            <a:r>
              <a:rPr lang="en-US" sz="4000" dirty="0">
                <a:solidFill>
                  <a:schemeClr val="bg1"/>
                </a:solidFill>
              </a:rPr>
              <a:t>festival signifies the victory of good over evil, the arrival of spring, end of winter, and for many a festive day to meet others, play and laugh, forget and forgive, and repair broken relationships. It is also celebrated as a thanksgiving for a good </a:t>
            </a:r>
            <a:r>
              <a:rPr lang="en-US" sz="4000" dirty="0" smtClean="0">
                <a:solidFill>
                  <a:schemeClr val="bg1"/>
                </a:solidFill>
              </a:rPr>
              <a:t>harvest.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93817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73" y="335499"/>
            <a:ext cx="8065140" cy="4361491"/>
          </a:xfrm>
        </p:spPr>
        <p:txBody>
          <a:bodyPr>
            <a:normAutofit lnSpcReduction="10000"/>
          </a:bodyPr>
          <a:lstStyle/>
          <a:p>
            <a:pPr marL="0" indent="0" algn="ctr">
              <a:buNone/>
            </a:pPr>
            <a:r>
              <a:rPr lang="en-US" sz="4000" b="1" dirty="0">
                <a:solidFill>
                  <a:schemeClr val="bg1"/>
                </a:solidFill>
              </a:rPr>
              <a:t>The Origin and Controversy surrounding </a:t>
            </a:r>
            <a:r>
              <a:rPr lang="en-US" sz="4000" b="1" dirty="0" smtClean="0">
                <a:solidFill>
                  <a:schemeClr val="bg1"/>
                </a:solidFill>
              </a:rPr>
              <a:t>Thanksgiving </a:t>
            </a:r>
            <a:endParaRPr lang="en-US" sz="4000" dirty="0">
              <a:solidFill>
                <a:schemeClr val="bg1"/>
              </a:solidFill>
            </a:endParaRPr>
          </a:p>
          <a:p>
            <a:pPr marL="0" indent="0" algn="ctr" fontAlgn="base">
              <a:buNone/>
            </a:pPr>
            <a:r>
              <a:rPr lang="en-US" sz="4000" dirty="0">
                <a:solidFill>
                  <a:schemeClr val="bg1"/>
                </a:solidFill>
              </a:rPr>
              <a:t>For many Americans, Thanksgiving is a special, beloved holiday for eating turkey - or a vegetarian main course option - and spending time with friends and family.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41307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However, for others, the celebration is deeply controversial - as Thanksgiving has a contentious history that goes far beyond when the first feast was held. In addition to a holiday steeped with cultural appropriation, the period of history in America is frequently white-washed - which leads many Americans to ignore the holiday.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09448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fontAlgn="base">
              <a:buNone/>
            </a:pPr>
            <a:r>
              <a:rPr lang="en-US" sz="4000" b="1" dirty="0">
                <a:solidFill>
                  <a:schemeClr val="bg1"/>
                </a:solidFill>
              </a:rPr>
              <a:t>Thanksgiving is considered by some to be a "national day of </a:t>
            </a:r>
            <a:r>
              <a:rPr lang="en-US" sz="4000" b="1" dirty="0" smtClean="0">
                <a:solidFill>
                  <a:schemeClr val="bg1"/>
                </a:solidFill>
              </a:rPr>
              <a:t>mourning“.</a:t>
            </a:r>
            <a:endParaRPr lang="en-US" sz="4000" dirty="0">
              <a:solidFill>
                <a:schemeClr val="bg1"/>
              </a:solidFill>
            </a:endParaRPr>
          </a:p>
          <a:p>
            <a:pPr marL="0" indent="0" algn="ctr" fontAlgn="base">
              <a:buNone/>
            </a:pPr>
            <a:r>
              <a:rPr lang="en-US" sz="4000" dirty="0">
                <a:solidFill>
                  <a:schemeClr val="bg1"/>
                </a:solidFill>
              </a:rPr>
              <a:t>Like Columbus Day, the holiday is viewed by many to be a celebration of the conquest of Native Americans by colonists.</a:t>
            </a:r>
          </a:p>
          <a:p>
            <a:pPr marL="0" indent="0" algn="ctr" fontAlgn="base">
              <a:buNone/>
            </a:pPr>
            <a:r>
              <a:rPr lang="en-US" sz="4000" dirty="0">
                <a:solidFill>
                  <a:schemeClr val="bg1"/>
                </a:solidFill>
              </a:rPr>
              <a:t>Many Native Americans see Thanksgiving as an embellished narrative of “Pilgrims and Natives looking past their differences” to break bread.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7839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fontAlgn="base">
              <a:buNone/>
            </a:pPr>
            <a:r>
              <a:rPr lang="en-US" sz="4000" dirty="0">
                <a:solidFill>
                  <a:schemeClr val="bg1"/>
                </a:solidFill>
              </a:rPr>
              <a:t>Professor Robert Jensen of the University of Texas at Austin said: “One indication of moral progress in the United States would be the replacement of Thanksgiving Day and its self-indulgent family feasting with a National Day of Atonement accompanied by a self-reflective collective fasting.”</a:t>
            </a:r>
            <a:r>
              <a:rPr lang="en-US" sz="4000" b="1" dirty="0">
                <a:solidFill>
                  <a:schemeClr val="bg1"/>
                </a:solidFill>
              </a:rPr>
              <a:t> </a:t>
            </a: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39660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38" y="348656"/>
            <a:ext cx="8005934" cy="4418607"/>
          </a:xfrm>
        </p:spPr>
        <p:txBody>
          <a:bodyPr>
            <a:normAutofit fontScale="77500" lnSpcReduction="20000"/>
          </a:bodyPr>
          <a:lstStyle/>
          <a:p>
            <a:pPr marL="0" indent="0" algn="ctr" fontAlgn="base">
              <a:buNone/>
            </a:pPr>
            <a:r>
              <a:rPr lang="en-US" sz="4000" b="1" dirty="0">
                <a:solidFill>
                  <a:schemeClr val="bg1"/>
                </a:solidFill>
              </a:rPr>
              <a:t>Americans are frequently guilty of cultural appropriation in their </a:t>
            </a:r>
            <a:r>
              <a:rPr lang="en-US" sz="4000" b="1" dirty="0" smtClean="0">
                <a:solidFill>
                  <a:schemeClr val="bg1"/>
                </a:solidFill>
              </a:rPr>
              <a:t>celebrations.</a:t>
            </a:r>
            <a:endParaRPr lang="en-US" sz="4000" dirty="0">
              <a:solidFill>
                <a:schemeClr val="bg1"/>
              </a:solidFill>
            </a:endParaRPr>
          </a:p>
          <a:p>
            <a:pPr marL="0" indent="0" algn="ctr" fontAlgn="base">
              <a:buNone/>
            </a:pPr>
            <a:r>
              <a:rPr lang="en-US" sz="4000" dirty="0">
                <a:solidFill>
                  <a:schemeClr val="bg1"/>
                </a:solidFill>
              </a:rPr>
              <a:t>Young children are taught about Thanksgiving in school, where they often learn of the first feast through crafts and drawings. In addition to depictions of turkeys, the Mayflower and the Pilgrims, many children decorate Native American headdresses - which frequently bare no resemblance to the headdresses, clothes and feathers worn by the Wampanoag Indians.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6868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fontAlgn="base">
              <a:buNone/>
            </a:pPr>
            <a:r>
              <a:rPr lang="en-US" sz="4000" dirty="0">
                <a:solidFill>
                  <a:schemeClr val="bg1"/>
                </a:solidFill>
              </a:rPr>
              <a:t>These inaccurate historical references are perpetrated each year, making the battle for equality and accurate representation an ongoing one for Native Americans in America. </a:t>
            </a:r>
          </a:p>
          <a:p>
            <a:pPr marL="0" indent="0" algn="ctr" fontAlgn="base">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920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73" y="381548"/>
            <a:ext cx="7973042" cy="4282549"/>
          </a:xfrm>
        </p:spPr>
        <p:txBody>
          <a:bodyPr>
            <a:normAutofit fontScale="77500" lnSpcReduction="20000"/>
          </a:bodyPr>
          <a:lstStyle/>
          <a:p>
            <a:pPr marL="0" indent="0" algn="ctr" fontAlgn="base">
              <a:buNone/>
            </a:pPr>
            <a:r>
              <a:rPr lang="en-US" sz="4000" b="1" dirty="0">
                <a:solidFill>
                  <a:schemeClr val="bg1"/>
                </a:solidFill>
              </a:rPr>
              <a:t>People disagree about when the first Thanksgiving happened</a:t>
            </a:r>
            <a:endParaRPr lang="en-US" sz="4000" dirty="0">
              <a:solidFill>
                <a:schemeClr val="bg1"/>
              </a:solidFill>
            </a:endParaRPr>
          </a:p>
          <a:p>
            <a:pPr marL="0" indent="0" algn="ctr" fontAlgn="base">
              <a:buNone/>
            </a:pPr>
            <a:r>
              <a:rPr lang="en-US" sz="4000" dirty="0">
                <a:solidFill>
                  <a:schemeClr val="bg1"/>
                </a:solidFill>
              </a:rPr>
              <a:t>Most Americans think the three-day celebration between the Pilgrims and the Wampanoag Indians in 1621 in Plymouth, Massachusetts was the first Thanksgiving. The Pilgrims and their Native American neighbours had signed a mutual protection treaty the spring before and the feast was in honour of a successful first harvest.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630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fontAlgn="base">
              <a:buNone/>
            </a:pPr>
            <a:r>
              <a:rPr lang="en-US" sz="4000" dirty="0">
                <a:solidFill>
                  <a:schemeClr val="bg1"/>
                </a:solidFill>
              </a:rPr>
              <a:t>But from the Pilgrims’ point of view, the first Thanksgiving - meant to be a day set aside for prayer and worship - took place in July 1623. Governor William Bradford declared a day of Thanksgiving to give thanks for the rain that had ended a drought and saved their harvest.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96805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fontAlgn="base">
              <a:buNone/>
            </a:pPr>
            <a:r>
              <a:rPr lang="en-US" sz="4000" dirty="0">
                <a:solidFill>
                  <a:schemeClr val="bg1"/>
                </a:solidFill>
              </a:rPr>
              <a:t>Others insist the first Thanksgiving took place a few years before in 1619 in Virginia. </a:t>
            </a:r>
          </a:p>
          <a:p>
            <a:pPr marL="0" indent="0" algn="ctr" fontAlgn="base">
              <a:buNone/>
            </a:pPr>
            <a:r>
              <a:rPr lang="en-US" sz="4000" dirty="0">
                <a:solidFill>
                  <a:schemeClr val="bg1"/>
                </a:solidFill>
              </a:rPr>
              <a:t>In 1962, a Virginia state senator disputed President John F Kennedy’s assertion that Plymouth was the site of the First Thanksgiving.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9983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
        <p:nvSpPr>
          <p:cNvPr id="8" name="Content Placeholder 2"/>
          <p:cNvSpPr txBox="1">
            <a:spLocks/>
          </p:cNvSpPr>
          <p:nvPr/>
        </p:nvSpPr>
        <p:spPr>
          <a:xfrm>
            <a:off x="871221" y="690022"/>
            <a:ext cx="7334250"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3600" dirty="0">
              <a:solidFill>
                <a:schemeClr val="bg1"/>
              </a:solidFill>
              <a:latin typeface="Helvetica" panose="020B0604020202020204" pitchFamily="34" charset="0"/>
              <a:cs typeface="Helvetica" panose="020B0604020202020204" pitchFamily="34" charset="0"/>
            </a:endParaRPr>
          </a:p>
        </p:txBody>
      </p:sp>
      <p:sp>
        <p:nvSpPr>
          <p:cNvPr id="7" name="Content Placeholder 2"/>
          <p:cNvSpPr txBox="1">
            <a:spLocks/>
          </p:cNvSpPr>
          <p:nvPr/>
        </p:nvSpPr>
        <p:spPr>
          <a:xfrm>
            <a:off x="654269" y="1078706"/>
            <a:ext cx="7614264" cy="43817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solidFill>
                  <a:schemeClr val="bg1"/>
                </a:solidFill>
              </a:rPr>
              <a:t>Todays Message:</a:t>
            </a:r>
          </a:p>
          <a:p>
            <a:pPr marL="0" indent="0" algn="ctr">
              <a:buNone/>
            </a:pPr>
            <a:r>
              <a:rPr lang="en-US" sz="4000" dirty="0">
                <a:solidFill>
                  <a:schemeClr val="bg1"/>
                </a:solidFill>
              </a:rPr>
              <a:t>The Day of Thanksgiving </a:t>
            </a:r>
          </a:p>
          <a:p>
            <a:pPr marL="0" indent="0" algn="ctr">
              <a:buNone/>
            </a:pPr>
            <a:r>
              <a:rPr lang="en-US" sz="4000" dirty="0">
                <a:solidFill>
                  <a:schemeClr val="bg1"/>
                </a:solidFill>
              </a:rPr>
              <a:t>and The Bible</a:t>
            </a:r>
          </a:p>
        </p:txBody>
      </p:sp>
    </p:spTree>
    <p:extLst>
      <p:ext uri="{BB962C8B-B14F-4D97-AF65-F5344CB8AC3E}">
        <p14:creationId xmlns:p14="http://schemas.microsoft.com/office/powerpoint/2010/main" val="3924427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587" y="480225"/>
            <a:ext cx="7979620" cy="4287038"/>
          </a:xfrm>
        </p:spPr>
        <p:txBody>
          <a:bodyPr>
            <a:normAutofit fontScale="77500" lnSpcReduction="20000"/>
          </a:bodyPr>
          <a:lstStyle/>
          <a:p>
            <a:pPr marL="0" indent="0" algn="ctr">
              <a:buNone/>
            </a:pPr>
            <a:r>
              <a:rPr lang="en-US" sz="4000" dirty="0">
                <a:solidFill>
                  <a:schemeClr val="bg1"/>
                </a:solidFill>
              </a:rPr>
              <a:t>“America’s First Thanksgiving was actually celebrated in Virginia in 1619,” the Virginian wrote the president, referring to a religious ceremony that English settlers held when they arrived in Berkeley Plantation near Richmond. “Please issue an appropriate correction.” “You are quite right,” came the reply from </a:t>
            </a:r>
            <a:r>
              <a:rPr lang="en-US" sz="4000" dirty="0" smtClean="0">
                <a:solidFill>
                  <a:schemeClr val="bg1"/>
                </a:solidFill>
              </a:rPr>
              <a:t>Mr </a:t>
            </a:r>
            <a:r>
              <a:rPr lang="en-US" sz="4000" dirty="0">
                <a:solidFill>
                  <a:schemeClr val="bg1"/>
                </a:solidFill>
              </a:rPr>
              <a:t>Kennedy’s special assistant, the historian Arthur Schlesinger Jr. “I can only plead unconquerable New England bias on the part of the White House </a:t>
            </a:r>
            <a:r>
              <a:rPr lang="en-US" sz="4000" dirty="0" smtClean="0">
                <a:solidFill>
                  <a:schemeClr val="bg1"/>
                </a:solidFill>
              </a:rPr>
              <a:t>staff.”</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5205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fontAlgn="base">
              <a:buNone/>
            </a:pPr>
            <a:r>
              <a:rPr lang="en-US" sz="4000" b="1" dirty="0">
                <a:solidFill>
                  <a:schemeClr val="bg1"/>
                </a:solidFill>
              </a:rPr>
              <a:t>Not everyone liked the idea of a national Thanksgiving holiday</a:t>
            </a:r>
            <a:endParaRPr lang="en-US" sz="4000" dirty="0">
              <a:solidFill>
                <a:schemeClr val="bg1"/>
              </a:solidFill>
            </a:endParaRPr>
          </a:p>
          <a:p>
            <a:pPr marL="0" indent="0" algn="ctr" fontAlgn="base">
              <a:buNone/>
            </a:pPr>
            <a:r>
              <a:rPr lang="en-US" sz="4000" dirty="0">
                <a:solidFill>
                  <a:schemeClr val="bg1"/>
                </a:solidFill>
              </a:rPr>
              <a:t>In 1789, President George Washington proclaimed a National Day of Thanksgiving, asking Americans to gather on the last Thursday of November to give thanks for the establishment of “a form of government for their safety and happiness.”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619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But some members of Congress objected, asserting that the authority to designate a day of thanksgiving belonged to individual state governors, not the president.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52376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fontAlgn="base">
              <a:buNone/>
            </a:pPr>
            <a:r>
              <a:rPr lang="en-US" sz="4000" dirty="0">
                <a:solidFill>
                  <a:schemeClr val="bg1"/>
                </a:solidFill>
              </a:rPr>
              <a:t>Others argued that Thanksgiving was a “religious matter.” Therefore, the government’s establishment of a national thanksgiving was forbidden by the First Amendment.  </a:t>
            </a:r>
          </a:p>
          <a:p>
            <a:pPr marL="0" indent="0" algn="ctr" fontAlgn="base">
              <a:buNone/>
            </a:pPr>
            <a:r>
              <a:rPr lang="en-US" sz="4000" dirty="0">
                <a:solidFill>
                  <a:schemeClr val="bg1"/>
                </a:solidFill>
              </a:rPr>
              <a:t>Mr Washington proclaimed a second day of Thanksgiving in 1795, and presidents John Adams, James Madison and others did the same in subsequent years. </a:t>
            </a:r>
          </a:p>
          <a:p>
            <a:pPr marL="0" indent="0" algn="ctr" fontAlgn="base">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2930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fontAlgn="base">
              <a:buNone/>
            </a:pPr>
            <a:r>
              <a:rPr lang="en-US" sz="4000" dirty="0">
                <a:solidFill>
                  <a:schemeClr val="bg1"/>
                </a:solidFill>
              </a:rPr>
              <a:t>But many presidents, particularly Thomas Jefferson, still opposed doing this. </a:t>
            </a:r>
          </a:p>
          <a:p>
            <a:pPr marL="0" indent="0" algn="ctr" fontAlgn="base">
              <a:buNone/>
            </a:pPr>
            <a:r>
              <a:rPr lang="en-US" sz="4000" dirty="0">
                <a:solidFill>
                  <a:schemeClr val="bg1"/>
                </a:solidFill>
              </a:rPr>
              <a:t> </a:t>
            </a:r>
          </a:p>
          <a:p>
            <a:pPr marL="0" indent="0" algn="ctr" fontAlgn="base">
              <a:buNone/>
            </a:pPr>
            <a:r>
              <a:rPr lang="en-US" sz="4000" dirty="0">
                <a:solidFill>
                  <a:schemeClr val="bg1"/>
                </a:solidFill>
              </a:rPr>
              <a:t>It was not until 1863 that President Abraham Lincoln established the regular tradition of observing days of national thanksgiving. </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685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fontAlgn="base">
              <a:buNone/>
            </a:pPr>
            <a:r>
              <a:rPr lang="en-US" sz="4000" dirty="0">
                <a:solidFill>
                  <a:schemeClr val="bg1"/>
                </a:solidFill>
              </a:rPr>
              <a:t>Article taken from https://www.independent.co.uk</a:t>
            </a:r>
          </a:p>
          <a:p>
            <a:pPr marL="0" indent="0" algn="ctr" fontAlgn="base">
              <a:buNone/>
            </a:pPr>
            <a:r>
              <a:rPr lang="en-US" sz="4000" dirty="0">
                <a:solidFill>
                  <a:schemeClr val="bg1"/>
                </a:solidFill>
              </a:rPr>
              <a:t>Thanksgiving: Why many Americans don't celebrate it</a:t>
            </a:r>
          </a:p>
          <a:p>
            <a:pPr marL="0" indent="0" algn="ctr" fontAlgn="base">
              <a:buNone/>
            </a:pPr>
            <a:r>
              <a:rPr lang="en-US" sz="4000" dirty="0">
                <a:solidFill>
                  <a:schemeClr val="bg1"/>
                </a:solidFill>
              </a:rPr>
              <a:t>Alexandra Wilts,</a:t>
            </a:r>
          </a:p>
          <a:p>
            <a:pPr marL="0" indent="0" algn="ctr" fontAlgn="base">
              <a:buNone/>
            </a:pPr>
            <a:r>
              <a:rPr lang="en-US" sz="4000" dirty="0">
                <a:solidFill>
                  <a:schemeClr val="bg1"/>
                </a:solidFill>
              </a:rPr>
              <a:t>Chelsea Ritschel</a:t>
            </a:r>
          </a:p>
          <a:p>
            <a:pPr marL="0" indent="0" algn="ctr" fontAlgn="base">
              <a:buNone/>
            </a:pPr>
            <a:r>
              <a:rPr lang="en-US" sz="4000" dirty="0">
                <a:solidFill>
                  <a:schemeClr val="bg1"/>
                </a:solidFill>
              </a:rPr>
              <a:t>Thursday 23 November 2017 00:45</a:t>
            </a:r>
            <a:r>
              <a:rPr lang="en-US" sz="4000" dirty="0"/>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4050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A </a:t>
            </a:r>
            <a:r>
              <a:rPr lang="en-US" sz="4000" b="1" dirty="0" smtClean="0">
                <a:solidFill>
                  <a:schemeClr val="bg1"/>
                </a:solidFill>
              </a:rPr>
              <a:t>Biblical </a:t>
            </a:r>
            <a:r>
              <a:rPr lang="en-US" sz="4000" b="1" dirty="0">
                <a:solidFill>
                  <a:schemeClr val="bg1"/>
                </a:solidFill>
              </a:rPr>
              <a:t>P</a:t>
            </a:r>
            <a:r>
              <a:rPr lang="en-US" sz="4000" b="1" dirty="0" smtClean="0">
                <a:solidFill>
                  <a:schemeClr val="bg1"/>
                </a:solidFill>
              </a:rPr>
              <a:t>erspective</a:t>
            </a:r>
            <a:endParaRPr lang="en-US" sz="4000" dirty="0">
              <a:solidFill>
                <a:schemeClr val="bg1"/>
              </a:solidFill>
            </a:endParaRPr>
          </a:p>
          <a:p>
            <a:pPr marL="0" indent="0" algn="ctr">
              <a:buNone/>
            </a:pPr>
            <a:r>
              <a:rPr lang="en-US" sz="4000" dirty="0">
                <a:solidFill>
                  <a:schemeClr val="bg1"/>
                </a:solidFill>
              </a:rPr>
              <a:t>The controversy surrounding </a:t>
            </a:r>
            <a:r>
              <a:rPr lang="en-US" sz="4000" dirty="0" smtClean="0">
                <a:solidFill>
                  <a:schemeClr val="bg1"/>
                </a:solidFill>
              </a:rPr>
              <a:t>Thanksgiving is </a:t>
            </a:r>
            <a:r>
              <a:rPr lang="en-US" sz="4000" dirty="0">
                <a:solidFill>
                  <a:schemeClr val="bg1"/>
                </a:solidFill>
              </a:rPr>
              <a:t>not </a:t>
            </a:r>
            <a:r>
              <a:rPr lang="en-US" sz="4000" dirty="0" smtClean="0">
                <a:solidFill>
                  <a:schemeClr val="bg1"/>
                </a:solidFill>
              </a:rPr>
              <a:t>the </a:t>
            </a:r>
            <a:r>
              <a:rPr lang="en-US" sz="4000" dirty="0" smtClean="0">
                <a:solidFill>
                  <a:schemeClr val="bg1"/>
                </a:solidFill>
              </a:rPr>
              <a:t>believer’s </a:t>
            </a:r>
            <a:r>
              <a:rPr lang="en-US" sz="4000" dirty="0">
                <a:solidFill>
                  <a:schemeClr val="bg1"/>
                </a:solidFill>
              </a:rPr>
              <a:t>argument. </a:t>
            </a:r>
          </a:p>
          <a:p>
            <a:pPr marL="0" indent="0" algn="ctr">
              <a:buNone/>
            </a:pPr>
            <a:r>
              <a:rPr lang="en-US" sz="4000" dirty="0">
                <a:solidFill>
                  <a:schemeClr val="bg1"/>
                </a:solidFill>
              </a:rPr>
              <a:t>Biblically, we </a:t>
            </a:r>
            <a:r>
              <a:rPr lang="en-US" sz="4000" dirty="0" smtClean="0">
                <a:solidFill>
                  <a:schemeClr val="bg1"/>
                </a:solidFill>
              </a:rPr>
              <a:t>have </a:t>
            </a:r>
            <a:r>
              <a:rPr lang="en-US" sz="4000" dirty="0">
                <a:solidFill>
                  <a:schemeClr val="bg1"/>
                </a:solidFill>
              </a:rPr>
              <a:t>mandated </a:t>
            </a:r>
            <a:r>
              <a:rPr lang="en-US" sz="4000" dirty="0" smtClean="0">
                <a:solidFill>
                  <a:schemeClr val="bg1"/>
                </a:solidFill>
              </a:rPr>
              <a:t>Holy days </a:t>
            </a:r>
            <a:r>
              <a:rPr lang="en-US" sz="4000" dirty="0">
                <a:solidFill>
                  <a:schemeClr val="bg1"/>
                </a:solidFill>
              </a:rPr>
              <a:t>that are to be </a:t>
            </a:r>
            <a:r>
              <a:rPr lang="en-US" sz="4000" dirty="0" smtClean="0">
                <a:solidFill>
                  <a:schemeClr val="bg1"/>
                </a:solidFill>
              </a:rPr>
              <a:t>observed that were handed </a:t>
            </a:r>
            <a:r>
              <a:rPr lang="en-US" sz="4000" dirty="0">
                <a:solidFill>
                  <a:schemeClr val="bg1"/>
                </a:solidFill>
              </a:rPr>
              <a:t>down to </a:t>
            </a:r>
            <a:r>
              <a:rPr lang="en-US" sz="4000" dirty="0" smtClean="0">
                <a:solidFill>
                  <a:schemeClr val="bg1"/>
                </a:solidFill>
              </a:rPr>
              <a:t>us, </a:t>
            </a:r>
            <a:r>
              <a:rPr lang="en-US" sz="4000" dirty="0">
                <a:solidFill>
                  <a:schemeClr val="bg1"/>
                </a:solidFill>
              </a:rPr>
              <a:t>through </a:t>
            </a:r>
            <a:r>
              <a:rPr lang="en-US" sz="4000" dirty="0" smtClean="0">
                <a:solidFill>
                  <a:schemeClr val="bg1"/>
                </a:solidFill>
              </a:rPr>
              <a:t>Moses, </a:t>
            </a:r>
            <a:r>
              <a:rPr lang="en-US" sz="4000" dirty="0">
                <a:solidFill>
                  <a:schemeClr val="bg1"/>
                </a:solidFill>
              </a:rPr>
              <a:t>by </a:t>
            </a:r>
            <a:r>
              <a:rPr lang="en-US" sz="4000" dirty="0" smtClean="0">
                <a:solidFill>
                  <a:schemeClr val="bg1"/>
                </a:solidFill>
              </a:rPr>
              <a:t>YeHoVaH, </a:t>
            </a:r>
            <a:r>
              <a:rPr lang="en-US" sz="4000" dirty="0">
                <a:solidFill>
                  <a:schemeClr val="bg1"/>
                </a:solidFill>
              </a:rPr>
              <a:t>Himself! If we are adamant about walking upright according to </a:t>
            </a:r>
            <a:r>
              <a:rPr lang="en-US" sz="4000" dirty="0" smtClean="0">
                <a:solidFill>
                  <a:schemeClr val="bg1"/>
                </a:solidFill>
              </a:rPr>
              <a:t>Scripture, we </a:t>
            </a:r>
            <a:r>
              <a:rPr lang="en-US" sz="4000" dirty="0">
                <a:solidFill>
                  <a:schemeClr val="bg1"/>
                </a:solidFill>
              </a:rPr>
              <a:t>do not engage in these worldly affairs or skirmishes.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14232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Thanksgiving is just another example of how the church and the world celebrate the same </a:t>
            </a:r>
          </a:p>
          <a:p>
            <a:pPr marL="0" indent="0" algn="ctr">
              <a:buNone/>
            </a:pPr>
            <a:r>
              <a:rPr lang="en-US" sz="4000" dirty="0">
                <a:solidFill>
                  <a:schemeClr val="bg1"/>
                </a:solidFill>
              </a:rPr>
              <a:t>h</a:t>
            </a:r>
            <a:r>
              <a:rPr lang="en-US" sz="4000" dirty="0" smtClean="0">
                <a:solidFill>
                  <a:schemeClr val="bg1"/>
                </a:solidFill>
              </a:rPr>
              <a:t>oli </a:t>
            </a:r>
            <a:r>
              <a:rPr lang="en-US" sz="4000" dirty="0">
                <a:solidFill>
                  <a:schemeClr val="bg1"/>
                </a:solidFill>
              </a:rPr>
              <a:t>- days </a:t>
            </a:r>
            <a:r>
              <a:rPr lang="en-US" sz="4000" dirty="0" smtClean="0">
                <a:solidFill>
                  <a:schemeClr val="bg1"/>
                </a:solidFill>
              </a:rPr>
              <a:t>that are </a:t>
            </a:r>
            <a:r>
              <a:rPr lang="en-US" sz="4000" dirty="0">
                <a:solidFill>
                  <a:schemeClr val="bg1"/>
                </a:solidFill>
              </a:rPr>
              <a:t>not </a:t>
            </a:r>
            <a:r>
              <a:rPr lang="en-US" sz="4000" dirty="0" smtClean="0">
                <a:solidFill>
                  <a:schemeClr val="bg1"/>
                </a:solidFill>
              </a:rPr>
              <a:t>Holy days</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34565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church and the world celebrate </a:t>
            </a:r>
            <a:r>
              <a:rPr lang="en-US" sz="4000" b="1" dirty="0">
                <a:solidFill>
                  <a:schemeClr val="bg1"/>
                </a:solidFill>
              </a:rPr>
              <a:t>Easter: </a:t>
            </a:r>
            <a:r>
              <a:rPr lang="en-US" sz="4000" b="1" dirty="0" smtClean="0">
                <a:solidFill>
                  <a:schemeClr val="bg1"/>
                </a:solidFill>
              </a:rPr>
              <a:t>holi </a:t>
            </a:r>
            <a:r>
              <a:rPr lang="en-US" sz="4000" b="1" dirty="0">
                <a:solidFill>
                  <a:schemeClr val="bg1"/>
                </a:solidFill>
              </a:rPr>
              <a:t>- day or </a:t>
            </a:r>
            <a:r>
              <a:rPr lang="en-US" sz="4000" b="1" dirty="0" smtClean="0">
                <a:solidFill>
                  <a:schemeClr val="bg1"/>
                </a:solidFill>
              </a:rPr>
              <a:t>Holy day</a:t>
            </a:r>
            <a:r>
              <a:rPr lang="en-US" sz="4000" b="1" dirty="0">
                <a:solidFill>
                  <a:schemeClr val="bg1"/>
                </a:solidFill>
              </a:rPr>
              <a:t>?</a:t>
            </a:r>
          </a:p>
          <a:p>
            <a:pPr marL="0" indent="0" algn="ctr">
              <a:buNone/>
            </a:pPr>
            <a:r>
              <a:rPr lang="en-US" sz="4000" dirty="0">
                <a:solidFill>
                  <a:schemeClr val="bg1"/>
                </a:solidFill>
              </a:rPr>
              <a:t>The church and the world celebrate </a:t>
            </a:r>
            <a:r>
              <a:rPr lang="en-US" sz="4000" b="1" dirty="0">
                <a:solidFill>
                  <a:schemeClr val="bg1"/>
                </a:solidFill>
              </a:rPr>
              <a:t>Christmas: </a:t>
            </a:r>
            <a:r>
              <a:rPr lang="en-US" sz="4000" b="1" dirty="0" smtClean="0">
                <a:solidFill>
                  <a:schemeClr val="bg1"/>
                </a:solidFill>
              </a:rPr>
              <a:t>holi </a:t>
            </a:r>
            <a:r>
              <a:rPr lang="en-US" sz="4000" b="1" dirty="0">
                <a:solidFill>
                  <a:schemeClr val="bg1"/>
                </a:solidFill>
              </a:rPr>
              <a:t>- day or </a:t>
            </a:r>
            <a:r>
              <a:rPr lang="en-US" sz="4000" b="1" dirty="0" smtClean="0">
                <a:solidFill>
                  <a:schemeClr val="bg1"/>
                </a:solidFill>
              </a:rPr>
              <a:t>Holy day</a:t>
            </a:r>
            <a:r>
              <a:rPr lang="en-US" sz="4000" b="1" dirty="0">
                <a:solidFill>
                  <a:schemeClr val="bg1"/>
                </a:solidFill>
              </a:rPr>
              <a:t>?</a:t>
            </a:r>
          </a:p>
          <a:p>
            <a:pPr marL="0" indent="0" algn="ctr">
              <a:buNone/>
            </a:pPr>
            <a:r>
              <a:rPr lang="en-US" sz="4000" dirty="0">
                <a:solidFill>
                  <a:schemeClr val="bg1"/>
                </a:solidFill>
              </a:rPr>
              <a:t>The church and the world celebrate </a:t>
            </a:r>
            <a:r>
              <a:rPr lang="en-US" sz="4000" b="1" dirty="0" smtClean="0">
                <a:solidFill>
                  <a:schemeClr val="bg1"/>
                </a:solidFill>
              </a:rPr>
              <a:t>New </a:t>
            </a:r>
            <a:r>
              <a:rPr lang="en-US" sz="4000" b="1" dirty="0">
                <a:solidFill>
                  <a:schemeClr val="bg1"/>
                </a:solidFill>
              </a:rPr>
              <a:t>Year: </a:t>
            </a:r>
            <a:r>
              <a:rPr lang="en-US" sz="4000" b="1" dirty="0" smtClean="0">
                <a:solidFill>
                  <a:schemeClr val="bg1"/>
                </a:solidFill>
              </a:rPr>
              <a:t>holi </a:t>
            </a:r>
            <a:r>
              <a:rPr lang="en-US" sz="4000" b="1" dirty="0">
                <a:solidFill>
                  <a:schemeClr val="bg1"/>
                </a:solidFill>
              </a:rPr>
              <a:t>- day or </a:t>
            </a:r>
            <a:r>
              <a:rPr lang="en-US" sz="4000" b="1" dirty="0" smtClean="0">
                <a:solidFill>
                  <a:schemeClr val="bg1"/>
                </a:solidFill>
              </a:rPr>
              <a:t>Holy day</a:t>
            </a:r>
            <a:r>
              <a:rPr lang="en-US" sz="4000" b="1"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36078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world does not celebrate any of the YAH’s Commanded Biblical </a:t>
            </a:r>
            <a:r>
              <a:rPr lang="en-US" sz="4000" dirty="0" smtClean="0">
                <a:solidFill>
                  <a:schemeClr val="bg1"/>
                </a:solidFill>
              </a:rPr>
              <a:t>Holy days </a:t>
            </a:r>
            <a:r>
              <a:rPr lang="en-US" sz="4000" dirty="0">
                <a:solidFill>
                  <a:schemeClr val="bg1"/>
                </a:solidFill>
              </a:rPr>
              <a:t>and neither does the church. The world rebels against YeHoVaH’s Commands and Holy days and so does the church.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8177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87" y="268015"/>
            <a:ext cx="8332076" cy="4422226"/>
          </a:xfrm>
        </p:spPr>
        <p:txBody>
          <a:bodyPr>
            <a:normAutofit fontScale="77500" lnSpcReduction="20000"/>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7600" dirty="0">
              <a:solidFill>
                <a:schemeClr val="bg1"/>
              </a:solidFill>
              <a:latin typeface="Helvetica" pitchFamily="34" charset="0"/>
              <a:cs typeface="Helvetica" pitchFamily="34" charset="0"/>
            </a:endParaRPr>
          </a:p>
          <a:p>
            <a:pPr algn="ctr">
              <a:buNone/>
            </a:pPr>
            <a:r>
              <a:rPr lang="en-US" sz="7600" dirty="0">
                <a:solidFill>
                  <a:schemeClr val="bg1"/>
                </a:solidFill>
                <a:latin typeface="Helvetica" pitchFamily="34" charset="0"/>
                <a:cs typeface="Helvetica" pitchFamily="34" charset="0"/>
              </a:rPr>
              <a:t>Discipleship101.TV</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951" y="567464"/>
            <a:ext cx="6515186" cy="2259602"/>
          </a:xfrm>
          <a:prstGeom prst="rect">
            <a:avLst/>
          </a:prstGeom>
        </p:spPr>
      </p:pic>
    </p:spTree>
    <p:extLst>
      <p:ext uri="{BB962C8B-B14F-4D97-AF65-F5344CB8AC3E}">
        <p14:creationId xmlns:p14="http://schemas.microsoft.com/office/powerpoint/2010/main" val="3268900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Thanksgiving is not a </a:t>
            </a:r>
            <a:r>
              <a:rPr lang="en-US" sz="4000" dirty="0" smtClean="0">
                <a:solidFill>
                  <a:schemeClr val="bg1"/>
                </a:solidFill>
              </a:rPr>
              <a:t>Holy day </a:t>
            </a:r>
            <a:r>
              <a:rPr lang="en-US" sz="4000" dirty="0">
                <a:solidFill>
                  <a:schemeClr val="bg1"/>
                </a:solidFill>
              </a:rPr>
              <a:t>it is a secular holi - day.</a:t>
            </a:r>
            <a:br>
              <a:rPr lang="en-US" sz="4000" dirty="0">
                <a:solidFill>
                  <a:schemeClr val="bg1"/>
                </a:solidFill>
              </a:rPr>
            </a:br>
            <a:r>
              <a:rPr lang="en-US" sz="4000" dirty="0">
                <a:solidFill>
                  <a:schemeClr val="bg1"/>
                </a:solidFill>
              </a:rPr>
              <a:t/>
            </a:r>
            <a:br>
              <a:rPr lang="en-US" sz="4000" dirty="0">
                <a:solidFill>
                  <a:schemeClr val="bg1"/>
                </a:solidFill>
              </a:rPr>
            </a:br>
            <a:r>
              <a:rPr lang="en-US" sz="4000" dirty="0" smtClean="0">
                <a:solidFill>
                  <a:schemeClr val="bg1"/>
                </a:solidFill>
              </a:rPr>
              <a:t>Thanksgiving, </a:t>
            </a:r>
            <a:r>
              <a:rPr lang="en-US" sz="4000" dirty="0">
                <a:solidFill>
                  <a:schemeClr val="bg1"/>
                </a:solidFill>
              </a:rPr>
              <a:t>like Christmas, New Year, </a:t>
            </a:r>
            <a:r>
              <a:rPr lang="en-US" sz="4000" dirty="0" smtClean="0">
                <a:solidFill>
                  <a:schemeClr val="bg1"/>
                </a:solidFill>
              </a:rPr>
              <a:t>Hanukkah, </a:t>
            </a:r>
            <a:r>
              <a:rPr lang="en-US" sz="4000" dirty="0">
                <a:solidFill>
                  <a:schemeClr val="bg1"/>
                </a:solidFill>
              </a:rPr>
              <a:t>and Purim, are </a:t>
            </a:r>
            <a:r>
              <a:rPr lang="en-US" sz="4000" dirty="0" smtClean="0">
                <a:solidFill>
                  <a:schemeClr val="bg1"/>
                </a:solidFill>
              </a:rPr>
              <a:t>manmade, </a:t>
            </a:r>
            <a:r>
              <a:rPr lang="en-US" sz="4000" dirty="0">
                <a:solidFill>
                  <a:schemeClr val="bg1"/>
                </a:solidFill>
              </a:rPr>
              <a:t>man </a:t>
            </a:r>
            <a:r>
              <a:rPr lang="en-US" sz="4000" dirty="0" smtClean="0">
                <a:solidFill>
                  <a:schemeClr val="bg1"/>
                </a:solidFill>
              </a:rPr>
              <a:t>instituted, </a:t>
            </a:r>
            <a:r>
              <a:rPr lang="en-US" sz="4000" dirty="0">
                <a:solidFill>
                  <a:schemeClr val="bg1"/>
                </a:solidFill>
              </a:rPr>
              <a:t>secular Holidays with no </a:t>
            </a:r>
            <a:r>
              <a:rPr lang="en-US" sz="4000" dirty="0" smtClean="0">
                <a:solidFill>
                  <a:schemeClr val="bg1"/>
                </a:solidFill>
              </a:rPr>
              <a:t>Holy components </a:t>
            </a:r>
            <a:r>
              <a:rPr lang="en-US" sz="4000" dirty="0">
                <a:solidFill>
                  <a:schemeClr val="bg1"/>
                </a:solidFill>
              </a:rPr>
              <a:t>or </a:t>
            </a:r>
            <a:r>
              <a:rPr lang="en-US" sz="4000" dirty="0" smtClean="0">
                <a:solidFill>
                  <a:schemeClr val="bg1"/>
                </a:solidFill>
              </a:rPr>
              <a:t>Biblical requirements.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28367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At least there are references to Purim and Hanukkah in the </a:t>
            </a:r>
            <a:r>
              <a:rPr lang="en-US" sz="4000" dirty="0" smtClean="0">
                <a:solidFill>
                  <a:schemeClr val="bg1"/>
                </a:solidFill>
              </a:rPr>
              <a:t>Bible, </a:t>
            </a:r>
            <a:r>
              <a:rPr lang="en-US" sz="4000" dirty="0">
                <a:solidFill>
                  <a:schemeClr val="bg1"/>
                </a:solidFill>
              </a:rPr>
              <a:t>even though they are </a:t>
            </a:r>
          </a:p>
          <a:p>
            <a:pPr marL="0" indent="0" algn="ctr">
              <a:buNone/>
            </a:pPr>
            <a:r>
              <a:rPr lang="en-US" sz="4000" dirty="0">
                <a:solidFill>
                  <a:schemeClr val="bg1"/>
                </a:solidFill>
              </a:rPr>
              <a:t>man-made instituted </a:t>
            </a:r>
            <a:r>
              <a:rPr lang="en-US" sz="4000" dirty="0" smtClean="0">
                <a:solidFill>
                  <a:schemeClr val="bg1"/>
                </a:solidFill>
              </a:rPr>
              <a:t>holidays.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8862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Thanksgiving was established by the US government at a time when the </a:t>
            </a:r>
            <a:r>
              <a:rPr lang="en-US" sz="4000" dirty="0" smtClean="0">
                <a:solidFill>
                  <a:schemeClr val="bg1"/>
                </a:solidFill>
              </a:rPr>
              <a:t>Biblical Holy days </a:t>
            </a:r>
            <a:r>
              <a:rPr lang="en-US" sz="4000" dirty="0">
                <a:solidFill>
                  <a:schemeClr val="bg1"/>
                </a:solidFill>
              </a:rPr>
              <a:t>were ignored by the same government.</a:t>
            </a:r>
            <a:br>
              <a:rPr lang="en-US" sz="4000" dirty="0">
                <a:solidFill>
                  <a:schemeClr val="bg1"/>
                </a:solidFill>
              </a:rPr>
            </a:b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49779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Neither the </a:t>
            </a:r>
            <a:r>
              <a:rPr lang="en-US" sz="4000" dirty="0" smtClean="0">
                <a:solidFill>
                  <a:schemeClr val="bg1"/>
                </a:solidFill>
              </a:rPr>
              <a:t>federal government, </a:t>
            </a:r>
            <a:r>
              <a:rPr lang="en-US" sz="4000" dirty="0">
                <a:solidFill>
                  <a:schemeClr val="bg1"/>
                </a:solidFill>
              </a:rPr>
              <a:t>nor state </a:t>
            </a:r>
            <a:r>
              <a:rPr lang="en-US" sz="4000" dirty="0" smtClean="0">
                <a:solidFill>
                  <a:schemeClr val="bg1"/>
                </a:solidFill>
              </a:rPr>
              <a:t>governments, </a:t>
            </a:r>
            <a:r>
              <a:rPr lang="en-US" sz="4000" dirty="0">
                <a:solidFill>
                  <a:schemeClr val="bg1"/>
                </a:solidFill>
              </a:rPr>
              <a:t>at any time in American history, inaugurated or declared any Biblical </a:t>
            </a:r>
            <a:r>
              <a:rPr lang="en-US" sz="4000" dirty="0" smtClean="0">
                <a:solidFill>
                  <a:schemeClr val="bg1"/>
                </a:solidFill>
              </a:rPr>
              <a:t>Holy day </a:t>
            </a:r>
            <a:r>
              <a:rPr lang="en-US" sz="4000" dirty="0">
                <a:solidFill>
                  <a:schemeClr val="bg1"/>
                </a:solidFill>
              </a:rPr>
              <a:t>a national holiday. In fact, the framers of the constitution tied </a:t>
            </a:r>
            <a:r>
              <a:rPr lang="en-US" sz="4000">
                <a:solidFill>
                  <a:schemeClr val="bg1"/>
                </a:solidFill>
              </a:rPr>
              <a:t>future </a:t>
            </a:r>
            <a:r>
              <a:rPr lang="en-US" sz="4000" smtClean="0">
                <a:solidFill>
                  <a:schemeClr val="bg1"/>
                </a:solidFill>
              </a:rPr>
              <a:t>politician’s </a:t>
            </a:r>
            <a:r>
              <a:rPr lang="en-US" sz="4000" dirty="0">
                <a:solidFill>
                  <a:schemeClr val="bg1"/>
                </a:solidFill>
              </a:rPr>
              <a:t>hands from doing </a:t>
            </a:r>
            <a:r>
              <a:rPr lang="en-US" sz="4000" dirty="0" smtClean="0">
                <a:solidFill>
                  <a:schemeClr val="bg1"/>
                </a:solidFill>
              </a:rPr>
              <a:t>so, </a:t>
            </a:r>
            <a:r>
              <a:rPr lang="en-US" sz="4000" dirty="0">
                <a:solidFill>
                  <a:schemeClr val="bg1"/>
                </a:solidFill>
              </a:rPr>
              <a:t>without a constitutional </a:t>
            </a:r>
            <a:r>
              <a:rPr lang="en-US" sz="4000" dirty="0" smtClean="0">
                <a:solidFill>
                  <a:schemeClr val="bg1"/>
                </a:solidFill>
              </a:rPr>
              <a:t>amendment, </a:t>
            </a:r>
            <a:r>
              <a:rPr lang="en-US" sz="4000" dirty="0">
                <a:solidFill>
                  <a:schemeClr val="bg1"/>
                </a:solidFill>
              </a:rPr>
              <a:t>by separating state and church.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6174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Although states could enact </a:t>
            </a:r>
            <a:r>
              <a:rPr lang="en-US" sz="4000" dirty="0" smtClean="0">
                <a:solidFill>
                  <a:schemeClr val="bg1"/>
                </a:solidFill>
              </a:rPr>
              <a:t>Biblical Holy days</a:t>
            </a:r>
            <a:r>
              <a:rPr lang="en-US" sz="4000" dirty="0">
                <a:solidFill>
                  <a:schemeClr val="bg1"/>
                </a:solidFill>
              </a:rPr>
              <a:t>, no state in the continental US has ever done </a:t>
            </a:r>
            <a:r>
              <a:rPr lang="en-US" sz="4000" dirty="0" smtClean="0">
                <a:solidFill>
                  <a:schemeClr val="bg1"/>
                </a:solidFill>
              </a:rPr>
              <a:t>so.</a:t>
            </a: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en-US" sz="4000" dirty="0">
                <a:solidFill>
                  <a:schemeClr val="bg1"/>
                </a:solidFill>
              </a:rPr>
              <a:t>Thanksgiving is a secular US Holiday, no different than Christmas, New Year, </a:t>
            </a:r>
            <a:r>
              <a:rPr lang="en-US" sz="4000" dirty="0" smtClean="0">
                <a:solidFill>
                  <a:schemeClr val="bg1"/>
                </a:solidFill>
              </a:rPr>
              <a:t>4</a:t>
            </a:r>
            <a:r>
              <a:rPr lang="en-US" sz="4000" baseline="30000" dirty="0" smtClean="0">
                <a:solidFill>
                  <a:schemeClr val="bg1"/>
                </a:solidFill>
              </a:rPr>
              <a:t>th</a:t>
            </a:r>
            <a:r>
              <a:rPr lang="en-US" sz="4000" dirty="0" smtClean="0">
                <a:solidFill>
                  <a:schemeClr val="bg1"/>
                </a:solidFill>
              </a:rPr>
              <a:t> of </a:t>
            </a:r>
            <a:r>
              <a:rPr lang="en-US" sz="4000" dirty="0">
                <a:solidFill>
                  <a:schemeClr val="bg1"/>
                </a:solidFill>
              </a:rPr>
              <a:t>July, Labor Day, Presidents </a:t>
            </a:r>
            <a:r>
              <a:rPr lang="en-US" sz="4000" dirty="0" smtClean="0">
                <a:solidFill>
                  <a:schemeClr val="bg1"/>
                </a:solidFill>
              </a:rPr>
              <a:t>Day, or </a:t>
            </a:r>
            <a:r>
              <a:rPr lang="en-US" sz="4000" dirty="0">
                <a:solidFill>
                  <a:schemeClr val="bg1"/>
                </a:solidFill>
              </a:rPr>
              <a:t>any other secular holiday.</a:t>
            </a:r>
            <a:br>
              <a:rPr lang="en-US" sz="4000" dirty="0">
                <a:solidFill>
                  <a:schemeClr val="bg1"/>
                </a:solidFill>
              </a:rPr>
            </a:b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41964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430" y="394705"/>
            <a:ext cx="7913836" cy="4229922"/>
          </a:xfrm>
        </p:spPr>
        <p:txBody>
          <a:bodyPr>
            <a:normAutofit fontScale="70000" lnSpcReduction="20000"/>
          </a:bodyPr>
          <a:lstStyle/>
          <a:p>
            <a:pPr marL="0" indent="0" algn="ctr">
              <a:buNone/>
            </a:pPr>
            <a:r>
              <a:rPr lang="en-US" sz="4000" dirty="0">
                <a:solidFill>
                  <a:schemeClr val="bg1"/>
                </a:solidFill>
              </a:rPr>
              <a:t>Thanksgiving is associated with the fall harvest in America. The Biblical harvest celebration at that time of the year is one of the latter Feasts of </a:t>
            </a:r>
            <a:r>
              <a:rPr lang="en-US" sz="4000" dirty="0" smtClean="0">
                <a:solidFill>
                  <a:schemeClr val="bg1"/>
                </a:solidFill>
              </a:rPr>
              <a:t>YeHoVaH, </a:t>
            </a:r>
            <a:r>
              <a:rPr lang="en-US" sz="4000" dirty="0">
                <a:solidFill>
                  <a:schemeClr val="bg1"/>
                </a:solidFill>
              </a:rPr>
              <a:t>the Feast of Tabernacles or the Feast of Harvest.  </a:t>
            </a:r>
            <a:endParaRPr lang="en-US" sz="4000" dirty="0" smtClean="0">
              <a:solidFill>
                <a:schemeClr val="bg1"/>
              </a:solidFill>
            </a:endParaRPr>
          </a:p>
          <a:p>
            <a:pPr marL="0" indent="0" algn="ctr">
              <a:buNone/>
            </a:pPr>
            <a:r>
              <a:rPr lang="en-US" sz="4000" dirty="0" smtClean="0">
                <a:solidFill>
                  <a:schemeClr val="bg1"/>
                </a:solidFill>
              </a:rPr>
              <a:t>Those </a:t>
            </a:r>
            <a:r>
              <a:rPr lang="en-US" sz="4000" dirty="0">
                <a:solidFill>
                  <a:schemeClr val="bg1"/>
                </a:solidFill>
              </a:rPr>
              <a:t>who celebrate Tabernacles have already celebrated the Feast of Harvest and there would be no need to celebrate an additional harvest.  </a:t>
            </a:r>
            <a:endParaRPr lang="en-US" sz="4000" dirty="0" smtClean="0">
              <a:solidFill>
                <a:schemeClr val="bg1"/>
              </a:solidFill>
            </a:endParaRPr>
          </a:p>
          <a:p>
            <a:pPr marL="0" indent="0" algn="ctr">
              <a:buNone/>
            </a:pPr>
            <a:r>
              <a:rPr lang="en-US" sz="4000" dirty="0" smtClean="0">
                <a:solidFill>
                  <a:schemeClr val="bg1"/>
                </a:solidFill>
              </a:rPr>
              <a:t>The </a:t>
            </a:r>
            <a:r>
              <a:rPr lang="en-US" sz="4000" dirty="0">
                <a:solidFill>
                  <a:schemeClr val="bg1"/>
                </a:solidFill>
              </a:rPr>
              <a:t>people of the world, who would celebrate the secular holiday of Thanksgiving, they more than likely would not be celebrating the Biblical Feast of Tabernacles.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11377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As a </a:t>
            </a:r>
            <a:r>
              <a:rPr lang="en-US" sz="4000" dirty="0" smtClean="0">
                <a:solidFill>
                  <a:schemeClr val="bg1"/>
                </a:solidFill>
              </a:rPr>
              <a:t>family, </a:t>
            </a:r>
            <a:r>
              <a:rPr lang="en-US" sz="4000" dirty="0">
                <a:solidFill>
                  <a:schemeClr val="bg1"/>
                </a:solidFill>
              </a:rPr>
              <a:t>my wife and </a:t>
            </a:r>
            <a:r>
              <a:rPr lang="en-US" sz="4000" dirty="0" smtClean="0">
                <a:solidFill>
                  <a:schemeClr val="bg1"/>
                </a:solidFill>
              </a:rPr>
              <a:t>I, </a:t>
            </a:r>
            <a:r>
              <a:rPr lang="en-US" sz="4000" dirty="0">
                <a:solidFill>
                  <a:schemeClr val="bg1"/>
                </a:solidFill>
              </a:rPr>
              <a:t>have decided that we will not celebrate Thanksgiving for the following </a:t>
            </a:r>
            <a:r>
              <a:rPr lang="en-US" sz="4000" dirty="0" smtClean="0">
                <a:solidFill>
                  <a:schemeClr val="bg1"/>
                </a:solidFill>
              </a:rPr>
              <a:t>reasons:</a:t>
            </a: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1005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527" y="493381"/>
            <a:ext cx="7808581" cy="4021469"/>
          </a:xfrm>
        </p:spPr>
        <p:txBody>
          <a:bodyPr>
            <a:normAutofit fontScale="85000" lnSpcReduction="10000"/>
          </a:bodyPr>
          <a:lstStyle/>
          <a:p>
            <a:pPr marL="0" indent="0" algn="ctr">
              <a:buNone/>
            </a:pPr>
            <a:r>
              <a:rPr lang="en-US" sz="4000" dirty="0">
                <a:solidFill>
                  <a:schemeClr val="bg1"/>
                </a:solidFill>
              </a:rPr>
              <a:t>1. </a:t>
            </a:r>
            <a:r>
              <a:rPr lang="en-US" sz="4000" dirty="0" smtClean="0">
                <a:solidFill>
                  <a:schemeClr val="bg1"/>
                </a:solidFill>
              </a:rPr>
              <a:t>There is </a:t>
            </a:r>
            <a:r>
              <a:rPr lang="en-US" sz="4000" dirty="0">
                <a:solidFill>
                  <a:schemeClr val="bg1"/>
                </a:solidFill>
              </a:rPr>
              <a:t>no real clear reason to do </a:t>
            </a:r>
            <a:r>
              <a:rPr lang="en-US" sz="4000" dirty="0" smtClean="0">
                <a:solidFill>
                  <a:schemeClr val="bg1"/>
                </a:solidFill>
              </a:rPr>
              <a:t>so</a:t>
            </a:r>
            <a:r>
              <a:rPr lang="en-US" sz="4000" dirty="0">
                <a:solidFill>
                  <a:schemeClr val="bg1"/>
                </a:solidFill>
              </a:rPr>
              <a:t> </a:t>
            </a:r>
            <a:br>
              <a:rPr lang="en-US" sz="4000" dirty="0">
                <a:solidFill>
                  <a:schemeClr val="bg1"/>
                </a:solidFill>
              </a:rPr>
            </a:br>
            <a:r>
              <a:rPr lang="en-US" sz="4000" dirty="0">
                <a:solidFill>
                  <a:schemeClr val="bg1"/>
                </a:solidFill>
              </a:rPr>
              <a:t>2. </a:t>
            </a:r>
            <a:r>
              <a:rPr lang="en-US" sz="4000" dirty="0" smtClean="0">
                <a:solidFill>
                  <a:schemeClr val="bg1"/>
                </a:solidFill>
              </a:rPr>
              <a:t>It is </a:t>
            </a:r>
            <a:r>
              <a:rPr lang="en-US" sz="4000" dirty="0">
                <a:solidFill>
                  <a:schemeClr val="bg1"/>
                </a:solidFill>
              </a:rPr>
              <a:t>a secular holiday with religious </a:t>
            </a:r>
            <a:r>
              <a:rPr lang="en-US" sz="4000" dirty="0" smtClean="0">
                <a:solidFill>
                  <a:schemeClr val="bg1"/>
                </a:solidFill>
              </a:rPr>
              <a:t>intent</a:t>
            </a:r>
            <a:r>
              <a:rPr lang="en-US" sz="4000" dirty="0">
                <a:solidFill>
                  <a:schemeClr val="bg1"/>
                </a:solidFill>
              </a:rPr>
              <a:t/>
            </a:r>
            <a:br>
              <a:rPr lang="en-US" sz="4000" dirty="0">
                <a:solidFill>
                  <a:schemeClr val="bg1"/>
                </a:solidFill>
              </a:rPr>
            </a:br>
            <a:r>
              <a:rPr lang="en-US" sz="4000" dirty="0">
                <a:solidFill>
                  <a:schemeClr val="bg1"/>
                </a:solidFill>
              </a:rPr>
              <a:t>3. Native American heritage</a:t>
            </a:r>
            <a:br>
              <a:rPr lang="en-US" sz="4000" dirty="0">
                <a:solidFill>
                  <a:schemeClr val="bg1"/>
                </a:solidFill>
              </a:rPr>
            </a:br>
            <a:r>
              <a:rPr lang="en-US" sz="4000" dirty="0">
                <a:solidFill>
                  <a:schemeClr val="bg1"/>
                </a:solidFill>
              </a:rPr>
              <a:t>4. Because of the origin of Thanksgiving and </a:t>
            </a:r>
            <a:r>
              <a:rPr lang="en-US" sz="4000" dirty="0" smtClean="0">
                <a:solidFill>
                  <a:schemeClr val="bg1"/>
                </a:solidFill>
              </a:rPr>
              <a:t>its roots</a:t>
            </a:r>
            <a:r>
              <a:rPr lang="en-US" sz="4000" dirty="0">
                <a:solidFill>
                  <a:schemeClr val="bg1"/>
                </a:solidFill>
              </a:rPr>
              <a:t/>
            </a:r>
            <a:br>
              <a:rPr lang="en-US" sz="4000" dirty="0">
                <a:solidFill>
                  <a:schemeClr val="bg1"/>
                </a:solidFill>
              </a:rPr>
            </a:br>
            <a:r>
              <a:rPr lang="en-US" sz="4000" dirty="0">
                <a:solidFill>
                  <a:schemeClr val="bg1"/>
                </a:solidFill>
              </a:rPr>
              <a:t>5. African American heritage</a:t>
            </a:r>
            <a:br>
              <a:rPr lang="en-US" sz="4000" dirty="0">
                <a:solidFill>
                  <a:schemeClr val="bg1"/>
                </a:solidFill>
              </a:rPr>
            </a:br>
            <a:r>
              <a:rPr lang="en-US" sz="4000" dirty="0">
                <a:solidFill>
                  <a:schemeClr val="bg1"/>
                </a:solidFill>
              </a:rPr>
              <a:t>6. Because I celebrate the </a:t>
            </a:r>
            <a:r>
              <a:rPr lang="en-US" sz="4000" dirty="0" smtClean="0">
                <a:solidFill>
                  <a:schemeClr val="bg1"/>
                </a:solidFill>
              </a:rPr>
              <a:t>Biblical Holy days</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18480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Let us celebrate the </a:t>
            </a:r>
            <a:r>
              <a:rPr lang="en-US" sz="4000" dirty="0" smtClean="0">
                <a:solidFill>
                  <a:schemeClr val="bg1"/>
                </a:solidFill>
              </a:rPr>
              <a:t>Feasts recognized </a:t>
            </a:r>
            <a:r>
              <a:rPr lang="en-US" sz="4000" dirty="0">
                <a:solidFill>
                  <a:schemeClr val="bg1"/>
                </a:solidFill>
              </a:rPr>
              <a:t>in </a:t>
            </a:r>
            <a:r>
              <a:rPr lang="en-US" sz="4000" dirty="0" smtClean="0">
                <a:solidFill>
                  <a:schemeClr val="bg1"/>
                </a:solidFill>
              </a:rPr>
              <a:t>Scripture and </a:t>
            </a:r>
            <a:r>
              <a:rPr lang="en-US" sz="4000" dirty="0">
                <a:solidFill>
                  <a:schemeClr val="bg1"/>
                </a:solidFill>
              </a:rPr>
              <a:t>give honor and glory to our </a:t>
            </a:r>
          </a:p>
          <a:p>
            <a:pPr marL="0" indent="0" algn="ctr">
              <a:buNone/>
            </a:pPr>
            <a:r>
              <a:rPr lang="en-US" sz="4000" dirty="0">
                <a:solidFill>
                  <a:schemeClr val="bg1"/>
                </a:solidFill>
              </a:rPr>
              <a:t>Father </a:t>
            </a:r>
            <a:r>
              <a:rPr lang="en-US" sz="4000" dirty="0" smtClean="0">
                <a:solidFill>
                  <a:schemeClr val="bg1"/>
                </a:solidFill>
              </a:rPr>
              <a:t>who is </a:t>
            </a:r>
            <a:r>
              <a:rPr lang="en-US" sz="4000" dirty="0">
                <a:solidFill>
                  <a:schemeClr val="bg1"/>
                </a:solidFill>
              </a:rPr>
              <a:t>in </a:t>
            </a:r>
            <a:r>
              <a:rPr lang="en-US" sz="4000" dirty="0" smtClean="0">
                <a:solidFill>
                  <a:schemeClr val="bg1"/>
                </a:solidFill>
              </a:rPr>
              <a:t>Heaven.</a:t>
            </a: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1429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If one chooses to celebrate Thanksgiving, do so knowing it is not Biblically mandated or required by </a:t>
            </a:r>
            <a:r>
              <a:rPr lang="en-US" sz="4000" dirty="0" smtClean="0">
                <a:solidFill>
                  <a:schemeClr val="bg1"/>
                </a:solidFill>
              </a:rPr>
              <a:t>YeHoVaH, </a:t>
            </a:r>
            <a:r>
              <a:rPr lang="en-US" sz="4000" dirty="0">
                <a:solidFill>
                  <a:schemeClr val="bg1"/>
                </a:solidFill>
              </a:rPr>
              <a:t>but mandated and expected by the world and America as an American patriotic citizen. </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6145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87" y="268015"/>
            <a:ext cx="8332076" cy="4422226"/>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6500" dirty="0">
                <a:solidFill>
                  <a:schemeClr val="bg1"/>
                </a:solidFill>
                <a:latin typeface="Helvetica" pitchFamily="34" charset="0"/>
                <a:cs typeface="Helvetica" pitchFamily="34" charset="0"/>
              </a:rPr>
              <a:t>Leadership101.TV</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926" y="908050"/>
            <a:ext cx="6078643" cy="2108200"/>
          </a:xfrm>
          <a:prstGeom prst="rect">
            <a:avLst/>
          </a:prstGeom>
        </p:spPr>
      </p:pic>
    </p:spTree>
    <p:extLst>
      <p:ext uri="{BB962C8B-B14F-4D97-AF65-F5344CB8AC3E}">
        <p14:creationId xmlns:p14="http://schemas.microsoft.com/office/powerpoint/2010/main" val="1273652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smtClean="0">
                <a:solidFill>
                  <a:schemeClr val="bg1"/>
                </a:solidFill>
              </a:rPr>
              <a:t>Citizens </a:t>
            </a:r>
            <a:r>
              <a:rPr lang="en-US" sz="4000" dirty="0">
                <a:solidFill>
                  <a:schemeClr val="bg1"/>
                </a:solidFill>
              </a:rPr>
              <a:t>and countries that recognize </a:t>
            </a:r>
            <a:r>
              <a:rPr lang="en-US" sz="4000" dirty="0" smtClean="0">
                <a:solidFill>
                  <a:schemeClr val="bg1"/>
                </a:solidFill>
              </a:rPr>
              <a:t>Thanksgiving as </a:t>
            </a:r>
            <a:r>
              <a:rPr lang="en-US" sz="4000" dirty="0">
                <a:solidFill>
                  <a:schemeClr val="bg1"/>
                </a:solidFill>
              </a:rPr>
              <a:t>a national holiday, </a:t>
            </a:r>
            <a:r>
              <a:rPr lang="en-US" sz="4000" dirty="0" smtClean="0">
                <a:solidFill>
                  <a:schemeClr val="bg1"/>
                </a:solidFill>
              </a:rPr>
              <a:t>may construe not celebrating </a:t>
            </a:r>
            <a:r>
              <a:rPr lang="en-US" sz="4000" dirty="0">
                <a:solidFill>
                  <a:schemeClr val="bg1"/>
                </a:solidFill>
              </a:rPr>
              <a:t>the </a:t>
            </a:r>
            <a:r>
              <a:rPr lang="en-US" sz="4000" dirty="0" smtClean="0">
                <a:solidFill>
                  <a:schemeClr val="bg1"/>
                </a:solidFill>
              </a:rPr>
              <a:t>Day of </a:t>
            </a:r>
            <a:r>
              <a:rPr lang="en-US" sz="4000" dirty="0">
                <a:solidFill>
                  <a:schemeClr val="bg1"/>
                </a:solidFill>
              </a:rPr>
              <a:t>Thanksgiving </a:t>
            </a:r>
            <a:r>
              <a:rPr lang="en-US" sz="4000" dirty="0" smtClean="0">
                <a:solidFill>
                  <a:schemeClr val="bg1"/>
                </a:solidFill>
              </a:rPr>
              <a:t>as </a:t>
            </a:r>
            <a:r>
              <a:rPr lang="en-US" sz="4000" dirty="0">
                <a:solidFill>
                  <a:schemeClr val="bg1"/>
                </a:solidFill>
              </a:rPr>
              <a:t>being </a:t>
            </a:r>
            <a:r>
              <a:rPr lang="en-US" sz="4000" dirty="0" smtClean="0">
                <a:solidFill>
                  <a:schemeClr val="bg1"/>
                </a:solidFill>
              </a:rPr>
              <a:t>unpatriotic, un-American </a:t>
            </a:r>
            <a:r>
              <a:rPr lang="en-US" sz="4000" dirty="0">
                <a:solidFill>
                  <a:schemeClr val="bg1"/>
                </a:solidFill>
              </a:rPr>
              <a:t>or </a:t>
            </a:r>
            <a:r>
              <a:rPr lang="en-US" sz="4000" dirty="0" smtClean="0">
                <a:solidFill>
                  <a:schemeClr val="bg1"/>
                </a:solidFill>
              </a:rPr>
              <a:t>un-National, </a:t>
            </a:r>
            <a:r>
              <a:rPr lang="en-US" sz="4000" dirty="0">
                <a:solidFill>
                  <a:schemeClr val="bg1"/>
                </a:solidFill>
              </a:rPr>
              <a:t>but </a:t>
            </a:r>
            <a:r>
              <a:rPr lang="en-US" sz="4000" dirty="0" smtClean="0">
                <a:solidFill>
                  <a:schemeClr val="bg1"/>
                </a:solidFill>
              </a:rPr>
              <a:t>it is certainly </a:t>
            </a:r>
            <a:r>
              <a:rPr lang="en-US" sz="4000" dirty="0">
                <a:solidFill>
                  <a:schemeClr val="bg1"/>
                </a:solidFill>
              </a:rPr>
              <a:t>not </a:t>
            </a:r>
            <a:r>
              <a:rPr lang="en-US" sz="4000" dirty="0" smtClean="0">
                <a:solidFill>
                  <a:schemeClr val="bg1"/>
                </a:solidFill>
              </a:rPr>
              <a:t>un-Biblical</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14307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31635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231369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Our Preferred Donation Method</a:t>
            </a:r>
          </a:p>
          <a:p>
            <a:pPr algn="ctr">
              <a:buNone/>
            </a:pPr>
            <a:r>
              <a:rPr lang="en-US" sz="4000" dirty="0">
                <a:solidFill>
                  <a:schemeClr val="bg1"/>
                </a:solidFill>
                <a:latin typeface="Helvetica" pitchFamily="34" charset="0"/>
                <a:cs typeface="Helvetica" pitchFamily="34" charset="0"/>
              </a:rPr>
              <a:t>CashAPP</a:t>
            </a:r>
          </a:p>
          <a:p>
            <a:pPr algn="ctr">
              <a:buNone/>
            </a:pPr>
            <a:r>
              <a:rPr lang="en-US" sz="4000" dirty="0">
                <a:solidFill>
                  <a:schemeClr val="bg1"/>
                </a:solidFill>
              </a:rPr>
              <a:t> </a:t>
            </a:r>
            <a:r>
              <a:rPr lang="en-US" sz="4000" b="1" dirty="0">
                <a:solidFill>
                  <a:schemeClr val="bg1"/>
                </a:solidFill>
              </a:rPr>
              <a:t>$ABMHOI</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339623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65846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155679</TotalTime>
  <Words>1460</Words>
  <Application>Microsoft Office PowerPoint</Application>
  <PresentationFormat>On-screen Show (16:9)</PresentationFormat>
  <Paragraphs>301</Paragraphs>
  <Slides>58</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Helvetica</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HOI</cp:lastModifiedBy>
  <cp:revision>3438</cp:revision>
  <dcterms:created xsi:type="dcterms:W3CDTF">2015-08-06T23:00:30Z</dcterms:created>
  <dcterms:modified xsi:type="dcterms:W3CDTF">2021-11-02T21:17:58Z</dcterms:modified>
</cp:coreProperties>
</file>